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7" r:id="rId3"/>
    <p:sldId id="257" r:id="rId4"/>
    <p:sldId id="269" r:id="rId5"/>
    <p:sldId id="270" r:id="rId6"/>
    <p:sldId id="258" r:id="rId7"/>
    <p:sldId id="260" r:id="rId8"/>
    <p:sldId id="261" r:id="rId9"/>
    <p:sldId id="262" r:id="rId10"/>
    <p:sldId id="272" r:id="rId11"/>
    <p:sldId id="273" r:id="rId12"/>
    <p:sldId id="274" r:id="rId13"/>
    <p:sldId id="280" r:id="rId14"/>
    <p:sldId id="279" r:id="rId15"/>
    <p:sldId id="281" r:id="rId16"/>
    <p:sldId id="282" r:id="rId17"/>
    <p:sldId id="284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7" autoAdjust="0"/>
    <p:restoredTop sz="86377" autoAdjust="0"/>
  </p:normalViewPr>
  <p:slideViewPr>
    <p:cSldViewPr>
      <p:cViewPr>
        <p:scale>
          <a:sx n="75" d="100"/>
          <a:sy n="75" d="100"/>
        </p:scale>
        <p:origin x="-64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rakash\Documents\Projects\Texas%20AQRP\plume%20result%20code_debbug%20run03%202%20sens16%20set1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ash\Documents\Projects\Texas%20AQRP\plume%20result%20code_debbug%20run03%202%20sens16%20se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plume3!$D$1</c:f>
              <c:strCache>
                <c:ptCount val="1"/>
                <c:pt idx="0">
                  <c:v>SO2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plume3!$K$2:$K$1441</c:f>
              <c:numCache>
                <c:formatCode>General</c:formatCode>
                <c:ptCount val="1440"/>
                <c:pt idx="0">
                  <c:v>-87475.167359999992</c:v>
                </c:pt>
                <c:pt idx="1">
                  <c:v>-87394.767389999979</c:v>
                </c:pt>
                <c:pt idx="2">
                  <c:v>-87314.367419999995</c:v>
                </c:pt>
                <c:pt idx="3">
                  <c:v>-87233.967449999938</c:v>
                </c:pt>
                <c:pt idx="4">
                  <c:v>-87153.567479999998</c:v>
                </c:pt>
                <c:pt idx="5">
                  <c:v>-87073.167509999999</c:v>
                </c:pt>
                <c:pt idx="6">
                  <c:v>-86992.767539999375</c:v>
                </c:pt>
                <c:pt idx="7">
                  <c:v>-86912.367569999988</c:v>
                </c:pt>
                <c:pt idx="8">
                  <c:v>-86831.967599999465</c:v>
                </c:pt>
                <c:pt idx="9">
                  <c:v>-86751.56762999999</c:v>
                </c:pt>
                <c:pt idx="10">
                  <c:v>-86671.167659999992</c:v>
                </c:pt>
                <c:pt idx="11">
                  <c:v>-86590.767689999979</c:v>
                </c:pt>
                <c:pt idx="12">
                  <c:v>-86510.367719999995</c:v>
                </c:pt>
                <c:pt idx="13">
                  <c:v>-86429.967749999938</c:v>
                </c:pt>
                <c:pt idx="14">
                  <c:v>-86349.567779999998</c:v>
                </c:pt>
                <c:pt idx="15">
                  <c:v>-86269.167809999999</c:v>
                </c:pt>
                <c:pt idx="16">
                  <c:v>-86188.767839999375</c:v>
                </c:pt>
                <c:pt idx="17">
                  <c:v>-86108.367869999973</c:v>
                </c:pt>
                <c:pt idx="18">
                  <c:v>-86027.967899999465</c:v>
                </c:pt>
                <c:pt idx="19">
                  <c:v>-85947.56792999999</c:v>
                </c:pt>
                <c:pt idx="20">
                  <c:v>-85867.167959999992</c:v>
                </c:pt>
                <c:pt idx="21">
                  <c:v>-85786.767989999978</c:v>
                </c:pt>
                <c:pt idx="22">
                  <c:v>-85706.368019999994</c:v>
                </c:pt>
                <c:pt idx="23">
                  <c:v>-85625.968049999938</c:v>
                </c:pt>
                <c:pt idx="24">
                  <c:v>-85545.568079999968</c:v>
                </c:pt>
                <c:pt idx="25">
                  <c:v>-85465.168110000057</c:v>
                </c:pt>
                <c:pt idx="26">
                  <c:v>-85384.76814</c:v>
                </c:pt>
                <c:pt idx="27">
                  <c:v>-85304.368170000002</c:v>
                </c:pt>
                <c:pt idx="28">
                  <c:v>-85223.968199999988</c:v>
                </c:pt>
                <c:pt idx="29">
                  <c:v>-85143.56822999999</c:v>
                </c:pt>
                <c:pt idx="30">
                  <c:v>-85063.168259999991</c:v>
                </c:pt>
                <c:pt idx="31">
                  <c:v>-84982.768289999978</c:v>
                </c:pt>
                <c:pt idx="32">
                  <c:v>-84902.368319999994</c:v>
                </c:pt>
                <c:pt idx="33">
                  <c:v>-84821.968349999908</c:v>
                </c:pt>
                <c:pt idx="34">
                  <c:v>-84741.568379999968</c:v>
                </c:pt>
                <c:pt idx="35">
                  <c:v>-84661.168410000057</c:v>
                </c:pt>
                <c:pt idx="36">
                  <c:v>-84580.76844</c:v>
                </c:pt>
                <c:pt idx="37">
                  <c:v>-84500.368470000001</c:v>
                </c:pt>
                <c:pt idx="38">
                  <c:v>-84419.968499999988</c:v>
                </c:pt>
                <c:pt idx="39">
                  <c:v>-84339.56852999999</c:v>
                </c:pt>
                <c:pt idx="40">
                  <c:v>-84259.168559999991</c:v>
                </c:pt>
                <c:pt idx="41">
                  <c:v>-84178.768589999978</c:v>
                </c:pt>
                <c:pt idx="42">
                  <c:v>-84098.368619999994</c:v>
                </c:pt>
                <c:pt idx="43">
                  <c:v>-84017.968649999908</c:v>
                </c:pt>
                <c:pt idx="44">
                  <c:v>-83937.568679999968</c:v>
                </c:pt>
                <c:pt idx="45">
                  <c:v>-83857.168710000027</c:v>
                </c:pt>
                <c:pt idx="46">
                  <c:v>-83776.76874</c:v>
                </c:pt>
                <c:pt idx="47">
                  <c:v>-83696.368770000001</c:v>
                </c:pt>
                <c:pt idx="48">
                  <c:v>-83615.968799999988</c:v>
                </c:pt>
                <c:pt idx="49">
                  <c:v>-83535.568829999989</c:v>
                </c:pt>
                <c:pt idx="50">
                  <c:v>-83455.168859999991</c:v>
                </c:pt>
                <c:pt idx="51">
                  <c:v>-83374.768889999978</c:v>
                </c:pt>
                <c:pt idx="52">
                  <c:v>-83294.368919999994</c:v>
                </c:pt>
                <c:pt idx="53">
                  <c:v>-83213.968949999908</c:v>
                </c:pt>
                <c:pt idx="54">
                  <c:v>-83133.568979999938</c:v>
                </c:pt>
                <c:pt idx="55">
                  <c:v>-83053.169010000027</c:v>
                </c:pt>
                <c:pt idx="56">
                  <c:v>-82972.769039999999</c:v>
                </c:pt>
                <c:pt idx="57">
                  <c:v>-82892.369070000001</c:v>
                </c:pt>
                <c:pt idx="58">
                  <c:v>-82811.969100000002</c:v>
                </c:pt>
                <c:pt idx="59">
                  <c:v>-82731.569130000003</c:v>
                </c:pt>
                <c:pt idx="60">
                  <c:v>-82651.169160000427</c:v>
                </c:pt>
                <c:pt idx="61">
                  <c:v>-82570.769189999992</c:v>
                </c:pt>
                <c:pt idx="62">
                  <c:v>-82490.369219999993</c:v>
                </c:pt>
                <c:pt idx="63">
                  <c:v>-82409.969249999878</c:v>
                </c:pt>
                <c:pt idx="64">
                  <c:v>-82329.569279999938</c:v>
                </c:pt>
                <c:pt idx="65">
                  <c:v>-82249.169309999997</c:v>
                </c:pt>
                <c:pt idx="66">
                  <c:v>-82168.769339999999</c:v>
                </c:pt>
                <c:pt idx="67">
                  <c:v>-82088.36937</c:v>
                </c:pt>
                <c:pt idx="68">
                  <c:v>-82007.969400000002</c:v>
                </c:pt>
                <c:pt idx="69">
                  <c:v>-81927.569430000003</c:v>
                </c:pt>
                <c:pt idx="70">
                  <c:v>-81847.169460000427</c:v>
                </c:pt>
                <c:pt idx="71">
                  <c:v>-81766.769489999991</c:v>
                </c:pt>
                <c:pt idx="72">
                  <c:v>-81686.369519999993</c:v>
                </c:pt>
                <c:pt idx="73">
                  <c:v>-81605.969549999878</c:v>
                </c:pt>
                <c:pt idx="74">
                  <c:v>-81525.569579999938</c:v>
                </c:pt>
                <c:pt idx="75">
                  <c:v>-81445.169609999997</c:v>
                </c:pt>
                <c:pt idx="76">
                  <c:v>-81364.769639999999</c:v>
                </c:pt>
                <c:pt idx="77">
                  <c:v>-81284.36967</c:v>
                </c:pt>
                <c:pt idx="78">
                  <c:v>-81203.969700000001</c:v>
                </c:pt>
                <c:pt idx="79">
                  <c:v>-81123.569730000003</c:v>
                </c:pt>
                <c:pt idx="80">
                  <c:v>-81043.169760000426</c:v>
                </c:pt>
                <c:pt idx="81">
                  <c:v>-80962.769789999991</c:v>
                </c:pt>
                <c:pt idx="82">
                  <c:v>-80882.369819999993</c:v>
                </c:pt>
                <c:pt idx="83">
                  <c:v>-80801.969849999979</c:v>
                </c:pt>
                <c:pt idx="84">
                  <c:v>-80721.569879999908</c:v>
                </c:pt>
                <c:pt idx="85">
                  <c:v>-80641.169909999997</c:v>
                </c:pt>
                <c:pt idx="86">
                  <c:v>-80560.769939999998</c:v>
                </c:pt>
                <c:pt idx="87">
                  <c:v>-80480.36997</c:v>
                </c:pt>
                <c:pt idx="88">
                  <c:v>-80399.97</c:v>
                </c:pt>
                <c:pt idx="89">
                  <c:v>-80319.570030000003</c:v>
                </c:pt>
                <c:pt idx="90">
                  <c:v>-80239.170060000426</c:v>
                </c:pt>
                <c:pt idx="91">
                  <c:v>-80158.770089999991</c:v>
                </c:pt>
                <c:pt idx="92">
                  <c:v>-80078.370120000473</c:v>
                </c:pt>
                <c:pt idx="93">
                  <c:v>-79997.970149999994</c:v>
                </c:pt>
                <c:pt idx="94">
                  <c:v>-79917.570179999995</c:v>
                </c:pt>
                <c:pt idx="95">
                  <c:v>-79837.170209999997</c:v>
                </c:pt>
                <c:pt idx="96">
                  <c:v>-79756.770239999998</c:v>
                </c:pt>
                <c:pt idx="97">
                  <c:v>-79676.370270000014</c:v>
                </c:pt>
                <c:pt idx="98">
                  <c:v>-79595.970300000001</c:v>
                </c:pt>
                <c:pt idx="99">
                  <c:v>-79515.570330000002</c:v>
                </c:pt>
                <c:pt idx="100">
                  <c:v>-79435.170360000426</c:v>
                </c:pt>
                <c:pt idx="101">
                  <c:v>-79354.770389999991</c:v>
                </c:pt>
                <c:pt idx="102">
                  <c:v>-79274.370420000487</c:v>
                </c:pt>
                <c:pt idx="103">
                  <c:v>-79193.970449999993</c:v>
                </c:pt>
                <c:pt idx="104">
                  <c:v>-79113.570479999995</c:v>
                </c:pt>
                <c:pt idx="105">
                  <c:v>-79033.170509999996</c:v>
                </c:pt>
                <c:pt idx="106">
                  <c:v>-78952.770539999998</c:v>
                </c:pt>
                <c:pt idx="107">
                  <c:v>-78872.370570000014</c:v>
                </c:pt>
                <c:pt idx="108">
                  <c:v>-78791.970600000001</c:v>
                </c:pt>
                <c:pt idx="109">
                  <c:v>-78711.570630000002</c:v>
                </c:pt>
                <c:pt idx="110">
                  <c:v>-78631.170660000425</c:v>
                </c:pt>
                <c:pt idx="111">
                  <c:v>-78550.77068999999</c:v>
                </c:pt>
                <c:pt idx="112">
                  <c:v>-78470.370720000457</c:v>
                </c:pt>
                <c:pt idx="113">
                  <c:v>-78389.970749999993</c:v>
                </c:pt>
                <c:pt idx="114">
                  <c:v>-78309.570779999995</c:v>
                </c:pt>
                <c:pt idx="115">
                  <c:v>-78229.170809999996</c:v>
                </c:pt>
                <c:pt idx="116">
                  <c:v>-78148.770839999968</c:v>
                </c:pt>
                <c:pt idx="117">
                  <c:v>-78068.370870000013</c:v>
                </c:pt>
                <c:pt idx="118">
                  <c:v>-77987.9709</c:v>
                </c:pt>
                <c:pt idx="119">
                  <c:v>-77907.570930000002</c:v>
                </c:pt>
                <c:pt idx="120">
                  <c:v>-77827.170960000425</c:v>
                </c:pt>
                <c:pt idx="121">
                  <c:v>-77746.77098999999</c:v>
                </c:pt>
                <c:pt idx="122">
                  <c:v>-77666.371020000457</c:v>
                </c:pt>
                <c:pt idx="123">
                  <c:v>-77585.971049999993</c:v>
                </c:pt>
                <c:pt idx="124">
                  <c:v>-77505.571079999994</c:v>
                </c:pt>
                <c:pt idx="125">
                  <c:v>-77425.171110000578</c:v>
                </c:pt>
                <c:pt idx="126">
                  <c:v>-77344.771139999997</c:v>
                </c:pt>
                <c:pt idx="127">
                  <c:v>-77264.371170000057</c:v>
                </c:pt>
                <c:pt idx="128">
                  <c:v>-77183.9712</c:v>
                </c:pt>
                <c:pt idx="129">
                  <c:v>-77103.571230000001</c:v>
                </c:pt>
                <c:pt idx="130">
                  <c:v>-77023.171260000425</c:v>
                </c:pt>
                <c:pt idx="131">
                  <c:v>-76942.77128999999</c:v>
                </c:pt>
                <c:pt idx="132">
                  <c:v>-76862.371320000457</c:v>
                </c:pt>
                <c:pt idx="133">
                  <c:v>-76781.971349999993</c:v>
                </c:pt>
                <c:pt idx="134">
                  <c:v>-76701.571379999994</c:v>
                </c:pt>
                <c:pt idx="135">
                  <c:v>-76621.171410000577</c:v>
                </c:pt>
                <c:pt idx="136">
                  <c:v>-76540.771439999997</c:v>
                </c:pt>
                <c:pt idx="137">
                  <c:v>-76460.371470000027</c:v>
                </c:pt>
                <c:pt idx="138">
                  <c:v>-76379.9715</c:v>
                </c:pt>
                <c:pt idx="139">
                  <c:v>-76299.571530000001</c:v>
                </c:pt>
                <c:pt idx="140">
                  <c:v>-76219.171560000425</c:v>
                </c:pt>
                <c:pt idx="141">
                  <c:v>-76138.771589999989</c:v>
                </c:pt>
                <c:pt idx="142">
                  <c:v>-76058.371620000427</c:v>
                </c:pt>
                <c:pt idx="143">
                  <c:v>-75977.971649999992</c:v>
                </c:pt>
                <c:pt idx="144">
                  <c:v>-75897.571679999994</c:v>
                </c:pt>
                <c:pt idx="145">
                  <c:v>-75817.171710000577</c:v>
                </c:pt>
                <c:pt idx="146">
                  <c:v>-75736.771739999996</c:v>
                </c:pt>
                <c:pt idx="147">
                  <c:v>-75656.371770000027</c:v>
                </c:pt>
                <c:pt idx="148">
                  <c:v>-75575.971800000014</c:v>
                </c:pt>
                <c:pt idx="149">
                  <c:v>-75495.571830000001</c:v>
                </c:pt>
                <c:pt idx="150">
                  <c:v>-75415.171860000424</c:v>
                </c:pt>
                <c:pt idx="151">
                  <c:v>-75334.771890000004</c:v>
                </c:pt>
                <c:pt idx="152">
                  <c:v>-75254.371920000427</c:v>
                </c:pt>
                <c:pt idx="153">
                  <c:v>-75173.971949999992</c:v>
                </c:pt>
                <c:pt idx="154">
                  <c:v>-75093.571979999993</c:v>
                </c:pt>
                <c:pt idx="155">
                  <c:v>-75013.172009999995</c:v>
                </c:pt>
                <c:pt idx="156">
                  <c:v>-74932.772039999938</c:v>
                </c:pt>
                <c:pt idx="157">
                  <c:v>-74852.372070000012</c:v>
                </c:pt>
                <c:pt idx="158">
                  <c:v>-74771.972099999999</c:v>
                </c:pt>
                <c:pt idx="159">
                  <c:v>-74691.57213</c:v>
                </c:pt>
                <c:pt idx="160">
                  <c:v>-74611.172160000409</c:v>
                </c:pt>
                <c:pt idx="161">
                  <c:v>-74530.772190000003</c:v>
                </c:pt>
                <c:pt idx="162">
                  <c:v>-74450.37221999999</c:v>
                </c:pt>
                <c:pt idx="163">
                  <c:v>-74369.972249999948</c:v>
                </c:pt>
                <c:pt idx="164">
                  <c:v>-74289.572279999978</c:v>
                </c:pt>
                <c:pt idx="165">
                  <c:v>-74209.172309999994</c:v>
                </c:pt>
                <c:pt idx="166">
                  <c:v>-74128.772339999938</c:v>
                </c:pt>
                <c:pt idx="167">
                  <c:v>-74048.372369999997</c:v>
                </c:pt>
                <c:pt idx="168">
                  <c:v>-73967.972399999999</c:v>
                </c:pt>
                <c:pt idx="169">
                  <c:v>-73887.57243</c:v>
                </c:pt>
                <c:pt idx="170">
                  <c:v>-73807.172460000409</c:v>
                </c:pt>
                <c:pt idx="171">
                  <c:v>-73726.772490000003</c:v>
                </c:pt>
                <c:pt idx="172">
                  <c:v>-73646.37251999999</c:v>
                </c:pt>
                <c:pt idx="173">
                  <c:v>-73565.972549999948</c:v>
                </c:pt>
                <c:pt idx="174">
                  <c:v>-73485.572579999978</c:v>
                </c:pt>
                <c:pt idx="175">
                  <c:v>-73405.172609999994</c:v>
                </c:pt>
                <c:pt idx="176">
                  <c:v>-73324.772639999908</c:v>
                </c:pt>
                <c:pt idx="177">
                  <c:v>-73244.372669999997</c:v>
                </c:pt>
                <c:pt idx="178">
                  <c:v>-73163.972699999998</c:v>
                </c:pt>
                <c:pt idx="179">
                  <c:v>-73083.57273</c:v>
                </c:pt>
                <c:pt idx="180">
                  <c:v>-73003.172760000409</c:v>
                </c:pt>
                <c:pt idx="181">
                  <c:v>-72922.772790000003</c:v>
                </c:pt>
                <c:pt idx="182">
                  <c:v>-72842.37281999999</c:v>
                </c:pt>
                <c:pt idx="183">
                  <c:v>-72761.972849999918</c:v>
                </c:pt>
                <c:pt idx="184">
                  <c:v>-72681.572879999978</c:v>
                </c:pt>
                <c:pt idx="185">
                  <c:v>-72601.172909999994</c:v>
                </c:pt>
                <c:pt idx="186">
                  <c:v>-72520.772939999908</c:v>
                </c:pt>
                <c:pt idx="187">
                  <c:v>-72440.372969999997</c:v>
                </c:pt>
                <c:pt idx="188">
                  <c:v>-72359.972999999998</c:v>
                </c:pt>
                <c:pt idx="189">
                  <c:v>-72279.57303</c:v>
                </c:pt>
                <c:pt idx="190">
                  <c:v>-72199.173060000408</c:v>
                </c:pt>
                <c:pt idx="191">
                  <c:v>-72118.773090000002</c:v>
                </c:pt>
                <c:pt idx="192">
                  <c:v>-72038.373120000426</c:v>
                </c:pt>
                <c:pt idx="193">
                  <c:v>-71957.973149999991</c:v>
                </c:pt>
                <c:pt idx="194">
                  <c:v>-71877.573179999992</c:v>
                </c:pt>
                <c:pt idx="195">
                  <c:v>-71797.173209999994</c:v>
                </c:pt>
                <c:pt idx="196">
                  <c:v>-71716.773239999908</c:v>
                </c:pt>
                <c:pt idx="197">
                  <c:v>-71636.373269999996</c:v>
                </c:pt>
                <c:pt idx="198">
                  <c:v>-71555.973299999998</c:v>
                </c:pt>
                <c:pt idx="199">
                  <c:v>-71475.573330000014</c:v>
                </c:pt>
                <c:pt idx="200">
                  <c:v>-71395.173360000408</c:v>
                </c:pt>
                <c:pt idx="201">
                  <c:v>-71314.773390000002</c:v>
                </c:pt>
                <c:pt idx="202">
                  <c:v>-71234.373420000426</c:v>
                </c:pt>
                <c:pt idx="203">
                  <c:v>-71153.97344999999</c:v>
                </c:pt>
                <c:pt idx="204">
                  <c:v>-71073.573479999992</c:v>
                </c:pt>
                <c:pt idx="205">
                  <c:v>-70993.173509999993</c:v>
                </c:pt>
                <c:pt idx="206">
                  <c:v>-70912.773539999878</c:v>
                </c:pt>
                <c:pt idx="207">
                  <c:v>-70832.373569999996</c:v>
                </c:pt>
                <c:pt idx="208">
                  <c:v>-70751.973599999998</c:v>
                </c:pt>
                <c:pt idx="209">
                  <c:v>-70671.573630000014</c:v>
                </c:pt>
                <c:pt idx="210">
                  <c:v>-70591.173660000408</c:v>
                </c:pt>
                <c:pt idx="211">
                  <c:v>-70510.773690000002</c:v>
                </c:pt>
                <c:pt idx="212">
                  <c:v>-70430.373720000425</c:v>
                </c:pt>
                <c:pt idx="213">
                  <c:v>-70349.97374999999</c:v>
                </c:pt>
                <c:pt idx="214">
                  <c:v>-70269.573779999992</c:v>
                </c:pt>
                <c:pt idx="215">
                  <c:v>-70189.173809999993</c:v>
                </c:pt>
                <c:pt idx="216">
                  <c:v>-70108.773839999878</c:v>
                </c:pt>
                <c:pt idx="217">
                  <c:v>-70028.373869999996</c:v>
                </c:pt>
                <c:pt idx="218">
                  <c:v>-69947.973899999968</c:v>
                </c:pt>
                <c:pt idx="219">
                  <c:v>-69867.573930000013</c:v>
                </c:pt>
                <c:pt idx="220">
                  <c:v>-69787.173960000087</c:v>
                </c:pt>
                <c:pt idx="221">
                  <c:v>-69706.773990000002</c:v>
                </c:pt>
                <c:pt idx="222">
                  <c:v>-69626.374020000425</c:v>
                </c:pt>
                <c:pt idx="223">
                  <c:v>-69545.97404999999</c:v>
                </c:pt>
                <c:pt idx="224">
                  <c:v>-69465.574079999991</c:v>
                </c:pt>
                <c:pt idx="225">
                  <c:v>-69385.174110000473</c:v>
                </c:pt>
                <c:pt idx="226">
                  <c:v>-69304.774139999994</c:v>
                </c:pt>
                <c:pt idx="227">
                  <c:v>-69224.374170000025</c:v>
                </c:pt>
                <c:pt idx="228">
                  <c:v>-69143.974199999997</c:v>
                </c:pt>
                <c:pt idx="229">
                  <c:v>-69063.574230000013</c:v>
                </c:pt>
                <c:pt idx="230">
                  <c:v>-68983.174260000087</c:v>
                </c:pt>
                <c:pt idx="231">
                  <c:v>-68902.774290000001</c:v>
                </c:pt>
                <c:pt idx="232">
                  <c:v>-68822.374320000425</c:v>
                </c:pt>
                <c:pt idx="233">
                  <c:v>-68741.974349999989</c:v>
                </c:pt>
                <c:pt idx="234">
                  <c:v>-68661.574379999991</c:v>
                </c:pt>
                <c:pt idx="235">
                  <c:v>-68581.174410000473</c:v>
                </c:pt>
                <c:pt idx="236">
                  <c:v>-68500.774439999994</c:v>
                </c:pt>
                <c:pt idx="237">
                  <c:v>-68420.374470000024</c:v>
                </c:pt>
                <c:pt idx="238">
                  <c:v>-68339.974499999997</c:v>
                </c:pt>
                <c:pt idx="239">
                  <c:v>-68259.574530000013</c:v>
                </c:pt>
                <c:pt idx="240">
                  <c:v>-68179.174560000087</c:v>
                </c:pt>
                <c:pt idx="241">
                  <c:v>-68098.774590000001</c:v>
                </c:pt>
                <c:pt idx="242">
                  <c:v>-68018.374620000424</c:v>
                </c:pt>
                <c:pt idx="243">
                  <c:v>-67937.974650000004</c:v>
                </c:pt>
                <c:pt idx="244">
                  <c:v>-67857.574679999991</c:v>
                </c:pt>
                <c:pt idx="245">
                  <c:v>-67777.174710000487</c:v>
                </c:pt>
                <c:pt idx="246">
                  <c:v>-67696.774739999993</c:v>
                </c:pt>
                <c:pt idx="247">
                  <c:v>-67616.374770000024</c:v>
                </c:pt>
                <c:pt idx="248">
                  <c:v>-67535.974799999996</c:v>
                </c:pt>
                <c:pt idx="249">
                  <c:v>-67455.574830000012</c:v>
                </c:pt>
                <c:pt idx="250">
                  <c:v>-67375.174860000057</c:v>
                </c:pt>
                <c:pt idx="251">
                  <c:v>-67294.774890000001</c:v>
                </c:pt>
                <c:pt idx="252">
                  <c:v>-67214.374920000424</c:v>
                </c:pt>
                <c:pt idx="253">
                  <c:v>-67133.974950000003</c:v>
                </c:pt>
                <c:pt idx="254">
                  <c:v>-67053.57497999999</c:v>
                </c:pt>
                <c:pt idx="255">
                  <c:v>-66973.175010000457</c:v>
                </c:pt>
                <c:pt idx="256">
                  <c:v>-66892.775039999993</c:v>
                </c:pt>
                <c:pt idx="257">
                  <c:v>-66812.375070000024</c:v>
                </c:pt>
                <c:pt idx="258">
                  <c:v>-66731.975099999996</c:v>
                </c:pt>
                <c:pt idx="259">
                  <c:v>-66651.575130000027</c:v>
                </c:pt>
                <c:pt idx="260">
                  <c:v>-66571.175160000595</c:v>
                </c:pt>
                <c:pt idx="261">
                  <c:v>-66490.775190000408</c:v>
                </c:pt>
                <c:pt idx="262">
                  <c:v>-66410.375220000409</c:v>
                </c:pt>
                <c:pt idx="263">
                  <c:v>-66329.975250000003</c:v>
                </c:pt>
                <c:pt idx="264">
                  <c:v>-66249.57527999999</c:v>
                </c:pt>
                <c:pt idx="265">
                  <c:v>-66169.175310000457</c:v>
                </c:pt>
                <c:pt idx="266">
                  <c:v>-66088.775339999993</c:v>
                </c:pt>
                <c:pt idx="267">
                  <c:v>-66008.375370000023</c:v>
                </c:pt>
                <c:pt idx="268">
                  <c:v>-65927.975399999996</c:v>
                </c:pt>
                <c:pt idx="269">
                  <c:v>-65847.575430000026</c:v>
                </c:pt>
                <c:pt idx="270">
                  <c:v>-65767.175460000595</c:v>
                </c:pt>
                <c:pt idx="271">
                  <c:v>-65686.775490000087</c:v>
                </c:pt>
                <c:pt idx="272">
                  <c:v>-65606.375520000409</c:v>
                </c:pt>
                <c:pt idx="273">
                  <c:v>-65525.975550000003</c:v>
                </c:pt>
                <c:pt idx="274">
                  <c:v>-65445.575580000004</c:v>
                </c:pt>
                <c:pt idx="275">
                  <c:v>-65365.175609999998</c:v>
                </c:pt>
                <c:pt idx="276">
                  <c:v>-65284.775639999993</c:v>
                </c:pt>
                <c:pt idx="277">
                  <c:v>-65204.375670000001</c:v>
                </c:pt>
                <c:pt idx="278">
                  <c:v>-65123.975700000003</c:v>
                </c:pt>
                <c:pt idx="279">
                  <c:v>-65043.575729999997</c:v>
                </c:pt>
                <c:pt idx="280">
                  <c:v>-64963.175759999998</c:v>
                </c:pt>
                <c:pt idx="281">
                  <c:v>-64882.775789999985</c:v>
                </c:pt>
                <c:pt idx="282">
                  <c:v>-64802.375820000008</c:v>
                </c:pt>
                <c:pt idx="283">
                  <c:v>-64721.975850000003</c:v>
                </c:pt>
                <c:pt idx="284">
                  <c:v>-64641.575880000004</c:v>
                </c:pt>
                <c:pt idx="285">
                  <c:v>-64561.175909999998</c:v>
                </c:pt>
                <c:pt idx="286">
                  <c:v>-64480.775939999992</c:v>
                </c:pt>
                <c:pt idx="287">
                  <c:v>-64400.375970000001</c:v>
                </c:pt>
                <c:pt idx="288">
                  <c:v>-64319.976000000002</c:v>
                </c:pt>
                <c:pt idx="289">
                  <c:v>-64239.576030000011</c:v>
                </c:pt>
                <c:pt idx="290">
                  <c:v>-64159.176060000005</c:v>
                </c:pt>
                <c:pt idx="291">
                  <c:v>-64078.776089999999</c:v>
                </c:pt>
                <c:pt idx="292">
                  <c:v>-63998.376120000008</c:v>
                </c:pt>
                <c:pt idx="293">
                  <c:v>-63917.976150000002</c:v>
                </c:pt>
                <c:pt idx="294">
                  <c:v>-63837.576180000004</c:v>
                </c:pt>
                <c:pt idx="295">
                  <c:v>-63757.176210000012</c:v>
                </c:pt>
                <c:pt idx="296">
                  <c:v>-63676.776240000007</c:v>
                </c:pt>
                <c:pt idx="297">
                  <c:v>-63596.37627000019</c:v>
                </c:pt>
                <c:pt idx="298">
                  <c:v>-63515.976300000009</c:v>
                </c:pt>
                <c:pt idx="299">
                  <c:v>-63435.576330000011</c:v>
                </c:pt>
                <c:pt idx="300">
                  <c:v>-63355.176360000005</c:v>
                </c:pt>
                <c:pt idx="301">
                  <c:v>-63274.776389999999</c:v>
                </c:pt>
                <c:pt idx="302">
                  <c:v>-63194.376420000001</c:v>
                </c:pt>
                <c:pt idx="303">
                  <c:v>-63113.976450000002</c:v>
                </c:pt>
                <c:pt idx="304">
                  <c:v>-63033.576480000003</c:v>
                </c:pt>
                <c:pt idx="305">
                  <c:v>-62953.176510000012</c:v>
                </c:pt>
                <c:pt idx="306">
                  <c:v>-62872.776540000006</c:v>
                </c:pt>
                <c:pt idx="307">
                  <c:v>-62792.376570000197</c:v>
                </c:pt>
                <c:pt idx="308">
                  <c:v>-62711.976600000009</c:v>
                </c:pt>
                <c:pt idx="309">
                  <c:v>-62631.576630000003</c:v>
                </c:pt>
                <c:pt idx="310">
                  <c:v>-62551.176660000005</c:v>
                </c:pt>
                <c:pt idx="311">
                  <c:v>-62470.776689999999</c:v>
                </c:pt>
                <c:pt idx="312">
                  <c:v>-62390.37672</c:v>
                </c:pt>
                <c:pt idx="313">
                  <c:v>-62309.976750000002</c:v>
                </c:pt>
                <c:pt idx="314">
                  <c:v>-62229.576780000003</c:v>
                </c:pt>
                <c:pt idx="315">
                  <c:v>-62149.176810000012</c:v>
                </c:pt>
                <c:pt idx="316">
                  <c:v>-62068.776840000006</c:v>
                </c:pt>
                <c:pt idx="317">
                  <c:v>-61988.376870000197</c:v>
                </c:pt>
                <c:pt idx="318">
                  <c:v>-61907.976900000009</c:v>
                </c:pt>
                <c:pt idx="319">
                  <c:v>-61827.576930000003</c:v>
                </c:pt>
                <c:pt idx="320">
                  <c:v>-61747.176960000004</c:v>
                </c:pt>
                <c:pt idx="321">
                  <c:v>-61666.776989999998</c:v>
                </c:pt>
                <c:pt idx="322">
                  <c:v>-61586.37702</c:v>
                </c:pt>
                <c:pt idx="323">
                  <c:v>-61505.977050000001</c:v>
                </c:pt>
                <c:pt idx="324">
                  <c:v>-61425.577080000003</c:v>
                </c:pt>
                <c:pt idx="325">
                  <c:v>-61345.177109999997</c:v>
                </c:pt>
                <c:pt idx="326">
                  <c:v>-61264.777139999998</c:v>
                </c:pt>
                <c:pt idx="327">
                  <c:v>-61184.37717</c:v>
                </c:pt>
                <c:pt idx="328">
                  <c:v>-61103.977200000001</c:v>
                </c:pt>
                <c:pt idx="329">
                  <c:v>-61023.577230000003</c:v>
                </c:pt>
                <c:pt idx="330">
                  <c:v>-60943.177260000004</c:v>
                </c:pt>
                <c:pt idx="331">
                  <c:v>-60862.777289999998</c:v>
                </c:pt>
                <c:pt idx="332">
                  <c:v>-60782.37732</c:v>
                </c:pt>
                <c:pt idx="333">
                  <c:v>-60701.977350000001</c:v>
                </c:pt>
                <c:pt idx="334">
                  <c:v>-60621.577380000002</c:v>
                </c:pt>
                <c:pt idx="335">
                  <c:v>-60541.177409999997</c:v>
                </c:pt>
                <c:pt idx="336">
                  <c:v>-60460.777439999998</c:v>
                </c:pt>
                <c:pt idx="337">
                  <c:v>-60380.377469999999</c:v>
                </c:pt>
                <c:pt idx="338">
                  <c:v>-60299.977500000001</c:v>
                </c:pt>
                <c:pt idx="339">
                  <c:v>-60219.577530000002</c:v>
                </c:pt>
                <c:pt idx="340">
                  <c:v>-60139.177560000004</c:v>
                </c:pt>
                <c:pt idx="341">
                  <c:v>-60058.777589999998</c:v>
                </c:pt>
                <c:pt idx="342">
                  <c:v>-59978.377620000007</c:v>
                </c:pt>
                <c:pt idx="343">
                  <c:v>-59897.977650000001</c:v>
                </c:pt>
                <c:pt idx="344">
                  <c:v>-59817.577680000002</c:v>
                </c:pt>
                <c:pt idx="345">
                  <c:v>-59737.177709999996</c:v>
                </c:pt>
                <c:pt idx="346">
                  <c:v>-59656.777739999998</c:v>
                </c:pt>
                <c:pt idx="347">
                  <c:v>-59576.377769999999</c:v>
                </c:pt>
                <c:pt idx="348">
                  <c:v>-59495.977800000001</c:v>
                </c:pt>
                <c:pt idx="349">
                  <c:v>-59415.577830000002</c:v>
                </c:pt>
                <c:pt idx="350">
                  <c:v>-59335.177860000003</c:v>
                </c:pt>
                <c:pt idx="351">
                  <c:v>-59254.777889999998</c:v>
                </c:pt>
                <c:pt idx="352">
                  <c:v>-59174.377920000006</c:v>
                </c:pt>
                <c:pt idx="353">
                  <c:v>-59093.97795</c:v>
                </c:pt>
                <c:pt idx="354">
                  <c:v>-59013.577980000002</c:v>
                </c:pt>
                <c:pt idx="355">
                  <c:v>-58933.178010000003</c:v>
                </c:pt>
                <c:pt idx="356">
                  <c:v>-58852.778040000005</c:v>
                </c:pt>
                <c:pt idx="357">
                  <c:v>-58772.378070000013</c:v>
                </c:pt>
                <c:pt idx="358">
                  <c:v>-58691.9781</c:v>
                </c:pt>
                <c:pt idx="359">
                  <c:v>-58611.578130000002</c:v>
                </c:pt>
                <c:pt idx="360">
                  <c:v>-58531.178160000003</c:v>
                </c:pt>
                <c:pt idx="361">
                  <c:v>-58450.778189999997</c:v>
                </c:pt>
                <c:pt idx="362">
                  <c:v>-58370.378220000013</c:v>
                </c:pt>
                <c:pt idx="363">
                  <c:v>-58289.978250000197</c:v>
                </c:pt>
                <c:pt idx="364">
                  <c:v>-58209.578280000009</c:v>
                </c:pt>
                <c:pt idx="365">
                  <c:v>-58129.178310000003</c:v>
                </c:pt>
                <c:pt idx="366">
                  <c:v>-58048.778340000004</c:v>
                </c:pt>
                <c:pt idx="367">
                  <c:v>-57968.378370000013</c:v>
                </c:pt>
                <c:pt idx="368">
                  <c:v>-57887.9784</c:v>
                </c:pt>
                <c:pt idx="369">
                  <c:v>-57807.578430000001</c:v>
                </c:pt>
                <c:pt idx="370">
                  <c:v>-57727.178460000003</c:v>
                </c:pt>
                <c:pt idx="371">
                  <c:v>-57646.778489999997</c:v>
                </c:pt>
                <c:pt idx="372">
                  <c:v>-57566.378520000013</c:v>
                </c:pt>
                <c:pt idx="373">
                  <c:v>-57485.978550000043</c:v>
                </c:pt>
                <c:pt idx="374">
                  <c:v>-57405.578580000009</c:v>
                </c:pt>
                <c:pt idx="375">
                  <c:v>-57325.178610000003</c:v>
                </c:pt>
                <c:pt idx="376">
                  <c:v>-57244.778640000004</c:v>
                </c:pt>
                <c:pt idx="377">
                  <c:v>-57164.378670000013</c:v>
                </c:pt>
                <c:pt idx="378">
                  <c:v>-57083.9787</c:v>
                </c:pt>
                <c:pt idx="379">
                  <c:v>-57003.578730000001</c:v>
                </c:pt>
                <c:pt idx="380">
                  <c:v>-56923.178760000003</c:v>
                </c:pt>
                <c:pt idx="381">
                  <c:v>-56842.778789999997</c:v>
                </c:pt>
                <c:pt idx="382">
                  <c:v>-56762.378820000013</c:v>
                </c:pt>
                <c:pt idx="383">
                  <c:v>-56681.978850000043</c:v>
                </c:pt>
                <c:pt idx="384">
                  <c:v>-56601.578880000001</c:v>
                </c:pt>
                <c:pt idx="385">
                  <c:v>-56521.178910000002</c:v>
                </c:pt>
                <c:pt idx="386">
                  <c:v>-56440.778940000004</c:v>
                </c:pt>
                <c:pt idx="387">
                  <c:v>-56360.378970000012</c:v>
                </c:pt>
                <c:pt idx="388">
                  <c:v>-56279.979000000007</c:v>
                </c:pt>
                <c:pt idx="389">
                  <c:v>-56199.579030000001</c:v>
                </c:pt>
                <c:pt idx="390">
                  <c:v>-56119.179060000002</c:v>
                </c:pt>
                <c:pt idx="391">
                  <c:v>-56038.779089999996</c:v>
                </c:pt>
                <c:pt idx="392">
                  <c:v>-55958.379120000005</c:v>
                </c:pt>
                <c:pt idx="393">
                  <c:v>-55877.979149999999</c:v>
                </c:pt>
                <c:pt idx="394">
                  <c:v>-55797.579179999993</c:v>
                </c:pt>
                <c:pt idx="395">
                  <c:v>-55717.179210000002</c:v>
                </c:pt>
                <c:pt idx="396">
                  <c:v>-55636.779240000003</c:v>
                </c:pt>
                <c:pt idx="397">
                  <c:v>-55556.379270000012</c:v>
                </c:pt>
                <c:pt idx="398">
                  <c:v>-55475.979300000006</c:v>
                </c:pt>
                <c:pt idx="399">
                  <c:v>-55395.57933</c:v>
                </c:pt>
                <c:pt idx="400">
                  <c:v>-55315.179360000002</c:v>
                </c:pt>
                <c:pt idx="401">
                  <c:v>-55234.779389999996</c:v>
                </c:pt>
                <c:pt idx="402">
                  <c:v>-55154.379420000005</c:v>
                </c:pt>
                <c:pt idx="403">
                  <c:v>-55073.979449999999</c:v>
                </c:pt>
                <c:pt idx="404">
                  <c:v>-54993.579479999993</c:v>
                </c:pt>
                <c:pt idx="405">
                  <c:v>-54913.179510000002</c:v>
                </c:pt>
                <c:pt idx="406">
                  <c:v>-54832.779540000003</c:v>
                </c:pt>
                <c:pt idx="407">
                  <c:v>-54752.379570000012</c:v>
                </c:pt>
                <c:pt idx="408">
                  <c:v>-54671.979600000006</c:v>
                </c:pt>
                <c:pt idx="409">
                  <c:v>-54591.57963</c:v>
                </c:pt>
                <c:pt idx="410">
                  <c:v>-54511.179660000002</c:v>
                </c:pt>
                <c:pt idx="411">
                  <c:v>-54430.779689999996</c:v>
                </c:pt>
                <c:pt idx="412">
                  <c:v>-54350.379720000004</c:v>
                </c:pt>
                <c:pt idx="413">
                  <c:v>-54269.979749999999</c:v>
                </c:pt>
                <c:pt idx="414">
                  <c:v>-54189.579779999993</c:v>
                </c:pt>
                <c:pt idx="415">
                  <c:v>-54109.179810000001</c:v>
                </c:pt>
                <c:pt idx="416">
                  <c:v>-54028.779840000003</c:v>
                </c:pt>
                <c:pt idx="417">
                  <c:v>-53948.379870000012</c:v>
                </c:pt>
                <c:pt idx="418">
                  <c:v>-53867.979900000006</c:v>
                </c:pt>
                <c:pt idx="419">
                  <c:v>-53787.57993</c:v>
                </c:pt>
                <c:pt idx="420">
                  <c:v>-53707.179960000001</c:v>
                </c:pt>
                <c:pt idx="421">
                  <c:v>-53626.779989999995</c:v>
                </c:pt>
                <c:pt idx="422">
                  <c:v>-53546.380020000011</c:v>
                </c:pt>
                <c:pt idx="423">
                  <c:v>-53465.980050000013</c:v>
                </c:pt>
                <c:pt idx="424">
                  <c:v>-53385.58008</c:v>
                </c:pt>
                <c:pt idx="425">
                  <c:v>-53305.180110000001</c:v>
                </c:pt>
                <c:pt idx="426">
                  <c:v>-53224.780140000003</c:v>
                </c:pt>
                <c:pt idx="427">
                  <c:v>-53144.380170000011</c:v>
                </c:pt>
                <c:pt idx="428">
                  <c:v>-53063.980200000013</c:v>
                </c:pt>
                <c:pt idx="429">
                  <c:v>-52983.580230000043</c:v>
                </c:pt>
                <c:pt idx="430">
                  <c:v>-52903.180260000001</c:v>
                </c:pt>
                <c:pt idx="431">
                  <c:v>-52822.780290000002</c:v>
                </c:pt>
                <c:pt idx="432">
                  <c:v>-52742.380320000011</c:v>
                </c:pt>
                <c:pt idx="433">
                  <c:v>-52661.980350000013</c:v>
                </c:pt>
                <c:pt idx="434">
                  <c:v>-52581.580380000007</c:v>
                </c:pt>
                <c:pt idx="435">
                  <c:v>-52501.180410000001</c:v>
                </c:pt>
                <c:pt idx="436">
                  <c:v>-52420.780440000002</c:v>
                </c:pt>
                <c:pt idx="437">
                  <c:v>-52340.380470000011</c:v>
                </c:pt>
                <c:pt idx="438">
                  <c:v>-52259.980500000012</c:v>
                </c:pt>
                <c:pt idx="439">
                  <c:v>-52179.580530000043</c:v>
                </c:pt>
                <c:pt idx="440">
                  <c:v>-52099.180560000001</c:v>
                </c:pt>
                <c:pt idx="441">
                  <c:v>-52018.780590000002</c:v>
                </c:pt>
                <c:pt idx="442">
                  <c:v>-51938.380620000011</c:v>
                </c:pt>
                <c:pt idx="443">
                  <c:v>-51857.980650000012</c:v>
                </c:pt>
                <c:pt idx="444">
                  <c:v>-51777.580680000006</c:v>
                </c:pt>
                <c:pt idx="445">
                  <c:v>-51697.180710000001</c:v>
                </c:pt>
                <c:pt idx="446">
                  <c:v>-51616.780740000002</c:v>
                </c:pt>
                <c:pt idx="447">
                  <c:v>-51536.380770000003</c:v>
                </c:pt>
                <c:pt idx="448">
                  <c:v>-51455.980800000012</c:v>
                </c:pt>
                <c:pt idx="449">
                  <c:v>-51375.580830000043</c:v>
                </c:pt>
                <c:pt idx="450">
                  <c:v>-51295.18086</c:v>
                </c:pt>
                <c:pt idx="451">
                  <c:v>-51214.780890000002</c:v>
                </c:pt>
                <c:pt idx="452">
                  <c:v>-51134.380920000011</c:v>
                </c:pt>
                <c:pt idx="453">
                  <c:v>-51053.980950000012</c:v>
                </c:pt>
                <c:pt idx="454">
                  <c:v>-50973.580980000006</c:v>
                </c:pt>
                <c:pt idx="455">
                  <c:v>-50893.18101</c:v>
                </c:pt>
                <c:pt idx="456">
                  <c:v>-50812.781040000002</c:v>
                </c:pt>
                <c:pt idx="457">
                  <c:v>-50732.381070000003</c:v>
                </c:pt>
                <c:pt idx="458">
                  <c:v>-50651.981100000005</c:v>
                </c:pt>
                <c:pt idx="459">
                  <c:v>-50571.581129999999</c:v>
                </c:pt>
                <c:pt idx="460">
                  <c:v>-50491.181159999993</c:v>
                </c:pt>
                <c:pt idx="461">
                  <c:v>-50410.781189999994</c:v>
                </c:pt>
                <c:pt idx="462">
                  <c:v>-50330.38122000001</c:v>
                </c:pt>
                <c:pt idx="463">
                  <c:v>-50249.981250000012</c:v>
                </c:pt>
                <c:pt idx="464">
                  <c:v>-50169.581280000006</c:v>
                </c:pt>
                <c:pt idx="465">
                  <c:v>-50089.18131</c:v>
                </c:pt>
                <c:pt idx="466">
                  <c:v>-50008.781340000001</c:v>
                </c:pt>
                <c:pt idx="467">
                  <c:v>-49928.381370000003</c:v>
                </c:pt>
                <c:pt idx="468">
                  <c:v>-49847.981400000004</c:v>
                </c:pt>
                <c:pt idx="469">
                  <c:v>-49767.581429999998</c:v>
                </c:pt>
                <c:pt idx="470">
                  <c:v>-49687.181459999993</c:v>
                </c:pt>
                <c:pt idx="471">
                  <c:v>-49606.781489999994</c:v>
                </c:pt>
                <c:pt idx="472">
                  <c:v>-49526.38152000001</c:v>
                </c:pt>
                <c:pt idx="473">
                  <c:v>-49445.981550000011</c:v>
                </c:pt>
                <c:pt idx="474">
                  <c:v>-49365.581580000005</c:v>
                </c:pt>
                <c:pt idx="475">
                  <c:v>-49285.18161</c:v>
                </c:pt>
                <c:pt idx="476">
                  <c:v>-49204.781639999994</c:v>
                </c:pt>
                <c:pt idx="477">
                  <c:v>-49124.381670000002</c:v>
                </c:pt>
                <c:pt idx="478">
                  <c:v>-49043.981700000004</c:v>
                </c:pt>
                <c:pt idx="479">
                  <c:v>-48963.581729999998</c:v>
                </c:pt>
                <c:pt idx="480">
                  <c:v>-48883.181759999999</c:v>
                </c:pt>
                <c:pt idx="481">
                  <c:v>-48802.781789999994</c:v>
                </c:pt>
                <c:pt idx="482">
                  <c:v>-48722.38182000001</c:v>
                </c:pt>
                <c:pt idx="483">
                  <c:v>-48641.981850000011</c:v>
                </c:pt>
                <c:pt idx="484">
                  <c:v>-48561.581880000005</c:v>
                </c:pt>
                <c:pt idx="485">
                  <c:v>-48481.181909999999</c:v>
                </c:pt>
                <c:pt idx="486">
                  <c:v>-48400.781939999993</c:v>
                </c:pt>
                <c:pt idx="487">
                  <c:v>-48320.381970000002</c:v>
                </c:pt>
                <c:pt idx="488">
                  <c:v>-48239.982000000011</c:v>
                </c:pt>
                <c:pt idx="489">
                  <c:v>-48159.582030000012</c:v>
                </c:pt>
                <c:pt idx="490">
                  <c:v>-48079.182060000006</c:v>
                </c:pt>
                <c:pt idx="491">
                  <c:v>-47998.782090000001</c:v>
                </c:pt>
                <c:pt idx="492">
                  <c:v>-47918.382120000009</c:v>
                </c:pt>
                <c:pt idx="493">
                  <c:v>-47837.982150000003</c:v>
                </c:pt>
                <c:pt idx="494">
                  <c:v>-47757.582180000005</c:v>
                </c:pt>
                <c:pt idx="495">
                  <c:v>-47677.182210000043</c:v>
                </c:pt>
                <c:pt idx="496">
                  <c:v>-47596.78224</c:v>
                </c:pt>
                <c:pt idx="497">
                  <c:v>-47516.382270000213</c:v>
                </c:pt>
                <c:pt idx="498">
                  <c:v>-47435.982300000011</c:v>
                </c:pt>
                <c:pt idx="499">
                  <c:v>-47355.582330000012</c:v>
                </c:pt>
                <c:pt idx="500">
                  <c:v>-47275.182360000006</c:v>
                </c:pt>
                <c:pt idx="501">
                  <c:v>-47194.78239</c:v>
                </c:pt>
                <c:pt idx="502">
                  <c:v>-47114.382420000009</c:v>
                </c:pt>
                <c:pt idx="503">
                  <c:v>-47033.982450000003</c:v>
                </c:pt>
                <c:pt idx="504">
                  <c:v>-46953.582480000005</c:v>
                </c:pt>
                <c:pt idx="505">
                  <c:v>-46873.182510000013</c:v>
                </c:pt>
                <c:pt idx="506">
                  <c:v>-46792.78254</c:v>
                </c:pt>
                <c:pt idx="507">
                  <c:v>-46712.382570000213</c:v>
                </c:pt>
                <c:pt idx="508">
                  <c:v>-46631.98260000001</c:v>
                </c:pt>
                <c:pt idx="509">
                  <c:v>-46551.582630000012</c:v>
                </c:pt>
                <c:pt idx="510">
                  <c:v>-46471.182660000006</c:v>
                </c:pt>
                <c:pt idx="511">
                  <c:v>-46390.78269</c:v>
                </c:pt>
                <c:pt idx="512">
                  <c:v>-46310.382720000009</c:v>
                </c:pt>
                <c:pt idx="513">
                  <c:v>-46229.982750000003</c:v>
                </c:pt>
                <c:pt idx="514">
                  <c:v>-46149.582780000004</c:v>
                </c:pt>
                <c:pt idx="515">
                  <c:v>-46069.182810000013</c:v>
                </c:pt>
                <c:pt idx="516">
                  <c:v>-45988.78284</c:v>
                </c:pt>
                <c:pt idx="517">
                  <c:v>-45908.382870000212</c:v>
                </c:pt>
                <c:pt idx="518">
                  <c:v>-45827.98290000001</c:v>
                </c:pt>
                <c:pt idx="519">
                  <c:v>-45747.582930000011</c:v>
                </c:pt>
                <c:pt idx="520">
                  <c:v>-45667.182960000006</c:v>
                </c:pt>
                <c:pt idx="521">
                  <c:v>-45586.78299</c:v>
                </c:pt>
                <c:pt idx="522">
                  <c:v>-45506.383020000001</c:v>
                </c:pt>
                <c:pt idx="523">
                  <c:v>-45425.983050000003</c:v>
                </c:pt>
                <c:pt idx="524">
                  <c:v>-45345.583080000004</c:v>
                </c:pt>
                <c:pt idx="525">
                  <c:v>-45265.183109999998</c:v>
                </c:pt>
                <c:pt idx="526">
                  <c:v>-45184.783139999992</c:v>
                </c:pt>
                <c:pt idx="527">
                  <c:v>-45104.383170000001</c:v>
                </c:pt>
                <c:pt idx="528">
                  <c:v>-45023.983200000002</c:v>
                </c:pt>
                <c:pt idx="529">
                  <c:v>-44943.583230000011</c:v>
                </c:pt>
                <c:pt idx="530">
                  <c:v>-44863.183260000005</c:v>
                </c:pt>
                <c:pt idx="531">
                  <c:v>-44782.783289999999</c:v>
                </c:pt>
                <c:pt idx="532">
                  <c:v>-44702.383320000001</c:v>
                </c:pt>
                <c:pt idx="533">
                  <c:v>-44621.983350000002</c:v>
                </c:pt>
                <c:pt idx="534">
                  <c:v>-44541.583380000004</c:v>
                </c:pt>
                <c:pt idx="535">
                  <c:v>-44461.183409999998</c:v>
                </c:pt>
                <c:pt idx="536">
                  <c:v>-44380.783439999999</c:v>
                </c:pt>
                <c:pt idx="537">
                  <c:v>-44300.383470000001</c:v>
                </c:pt>
                <c:pt idx="538">
                  <c:v>-44219.983500000002</c:v>
                </c:pt>
                <c:pt idx="539">
                  <c:v>-44139.583530000011</c:v>
                </c:pt>
                <c:pt idx="540">
                  <c:v>-44059.183560000005</c:v>
                </c:pt>
                <c:pt idx="541">
                  <c:v>-43978.783589999999</c:v>
                </c:pt>
                <c:pt idx="542">
                  <c:v>-43898.383620000001</c:v>
                </c:pt>
                <c:pt idx="543">
                  <c:v>-43817.983650000002</c:v>
                </c:pt>
                <c:pt idx="544">
                  <c:v>-43737.583680000003</c:v>
                </c:pt>
                <c:pt idx="545">
                  <c:v>-43657.183709999998</c:v>
                </c:pt>
                <c:pt idx="546">
                  <c:v>-43576.783739999999</c:v>
                </c:pt>
                <c:pt idx="547">
                  <c:v>-43496.38377</c:v>
                </c:pt>
                <c:pt idx="548">
                  <c:v>-43415.983800000002</c:v>
                </c:pt>
                <c:pt idx="549">
                  <c:v>-43335.583830000003</c:v>
                </c:pt>
                <c:pt idx="550">
                  <c:v>-43255.183860000005</c:v>
                </c:pt>
                <c:pt idx="551">
                  <c:v>-43174.783889999999</c:v>
                </c:pt>
                <c:pt idx="552">
                  <c:v>-43094.38392</c:v>
                </c:pt>
                <c:pt idx="553">
                  <c:v>-43013.983950000002</c:v>
                </c:pt>
                <c:pt idx="554">
                  <c:v>-42933.583980000003</c:v>
                </c:pt>
                <c:pt idx="555">
                  <c:v>-42853.184010000012</c:v>
                </c:pt>
                <c:pt idx="556">
                  <c:v>-42772.784040000006</c:v>
                </c:pt>
                <c:pt idx="557">
                  <c:v>-42692.384070000197</c:v>
                </c:pt>
                <c:pt idx="558">
                  <c:v>-42611.984100000001</c:v>
                </c:pt>
                <c:pt idx="559">
                  <c:v>-42531.584130000003</c:v>
                </c:pt>
                <c:pt idx="560">
                  <c:v>-42451.184160000004</c:v>
                </c:pt>
                <c:pt idx="561">
                  <c:v>-42370.784189999998</c:v>
                </c:pt>
                <c:pt idx="562">
                  <c:v>-42290.384220000196</c:v>
                </c:pt>
                <c:pt idx="563">
                  <c:v>-42209.984250000212</c:v>
                </c:pt>
                <c:pt idx="564">
                  <c:v>-42129.58428000001</c:v>
                </c:pt>
                <c:pt idx="565">
                  <c:v>-42049.184310000011</c:v>
                </c:pt>
                <c:pt idx="566">
                  <c:v>-41968.784340000006</c:v>
                </c:pt>
                <c:pt idx="567">
                  <c:v>-41888.384370000043</c:v>
                </c:pt>
                <c:pt idx="568">
                  <c:v>-41807.984400000001</c:v>
                </c:pt>
                <c:pt idx="569">
                  <c:v>-41727.584430000003</c:v>
                </c:pt>
                <c:pt idx="570">
                  <c:v>-41647.184460000004</c:v>
                </c:pt>
                <c:pt idx="571">
                  <c:v>-41566.784489999998</c:v>
                </c:pt>
                <c:pt idx="572">
                  <c:v>-41486.384520000043</c:v>
                </c:pt>
                <c:pt idx="573">
                  <c:v>-41405.984550000212</c:v>
                </c:pt>
                <c:pt idx="574">
                  <c:v>-41325.58458000001</c:v>
                </c:pt>
                <c:pt idx="575">
                  <c:v>-41245.184610000011</c:v>
                </c:pt>
                <c:pt idx="576">
                  <c:v>-41164.784640000005</c:v>
                </c:pt>
                <c:pt idx="577">
                  <c:v>-41084.384670000043</c:v>
                </c:pt>
                <c:pt idx="578">
                  <c:v>-41003.984700000001</c:v>
                </c:pt>
                <c:pt idx="579">
                  <c:v>-40923.584730000002</c:v>
                </c:pt>
                <c:pt idx="580">
                  <c:v>-40843.184760000004</c:v>
                </c:pt>
                <c:pt idx="581">
                  <c:v>-40762.784789999998</c:v>
                </c:pt>
                <c:pt idx="582">
                  <c:v>-40682.384820000043</c:v>
                </c:pt>
                <c:pt idx="583">
                  <c:v>-40601.984850000204</c:v>
                </c:pt>
                <c:pt idx="584">
                  <c:v>-40521.584880000009</c:v>
                </c:pt>
                <c:pt idx="585">
                  <c:v>-40441.184910000011</c:v>
                </c:pt>
                <c:pt idx="586">
                  <c:v>-40360.784940000005</c:v>
                </c:pt>
                <c:pt idx="587">
                  <c:v>-40280.384970000043</c:v>
                </c:pt>
                <c:pt idx="588">
                  <c:v>-40199.985000000001</c:v>
                </c:pt>
                <c:pt idx="589">
                  <c:v>-40119.585030000002</c:v>
                </c:pt>
                <c:pt idx="590">
                  <c:v>-40039.185060000003</c:v>
                </c:pt>
                <c:pt idx="591">
                  <c:v>-39958.785089999998</c:v>
                </c:pt>
                <c:pt idx="592">
                  <c:v>-39878.385120000006</c:v>
                </c:pt>
                <c:pt idx="593">
                  <c:v>-39797.98515</c:v>
                </c:pt>
                <c:pt idx="594">
                  <c:v>-39717.585180000002</c:v>
                </c:pt>
                <c:pt idx="595">
                  <c:v>-39637.185210000003</c:v>
                </c:pt>
                <c:pt idx="596">
                  <c:v>-39556.785240000005</c:v>
                </c:pt>
                <c:pt idx="597">
                  <c:v>-39476.385270000013</c:v>
                </c:pt>
                <c:pt idx="598">
                  <c:v>-39395.9853</c:v>
                </c:pt>
                <c:pt idx="599">
                  <c:v>-39315.585330000002</c:v>
                </c:pt>
                <c:pt idx="600">
                  <c:v>-39235.185360000003</c:v>
                </c:pt>
                <c:pt idx="601">
                  <c:v>-39154.785389999997</c:v>
                </c:pt>
                <c:pt idx="602">
                  <c:v>-39074.385420000006</c:v>
                </c:pt>
                <c:pt idx="603">
                  <c:v>-38993.98545</c:v>
                </c:pt>
                <c:pt idx="604">
                  <c:v>-38913.585479999994</c:v>
                </c:pt>
                <c:pt idx="605">
                  <c:v>-38833.185510000003</c:v>
                </c:pt>
                <c:pt idx="606">
                  <c:v>-38752.785540000004</c:v>
                </c:pt>
                <c:pt idx="607">
                  <c:v>-38672.385570000013</c:v>
                </c:pt>
                <c:pt idx="608">
                  <c:v>-38591.9856</c:v>
                </c:pt>
                <c:pt idx="609">
                  <c:v>-38511.585630000001</c:v>
                </c:pt>
                <c:pt idx="610">
                  <c:v>-38431.185660000003</c:v>
                </c:pt>
                <c:pt idx="611">
                  <c:v>-38350.785689999997</c:v>
                </c:pt>
                <c:pt idx="612">
                  <c:v>-38270.385720000006</c:v>
                </c:pt>
                <c:pt idx="613">
                  <c:v>-38189.98575</c:v>
                </c:pt>
                <c:pt idx="614">
                  <c:v>-38109.585779999994</c:v>
                </c:pt>
                <c:pt idx="615">
                  <c:v>-38029.185810000003</c:v>
                </c:pt>
                <c:pt idx="616">
                  <c:v>-37948.785840000004</c:v>
                </c:pt>
                <c:pt idx="617">
                  <c:v>-37868.385870000013</c:v>
                </c:pt>
                <c:pt idx="618">
                  <c:v>-37787.9859</c:v>
                </c:pt>
                <c:pt idx="619">
                  <c:v>-37707.585930000001</c:v>
                </c:pt>
                <c:pt idx="620">
                  <c:v>-37627.185960000003</c:v>
                </c:pt>
                <c:pt idx="621">
                  <c:v>-37546.785989999997</c:v>
                </c:pt>
                <c:pt idx="622">
                  <c:v>-37466.386020000013</c:v>
                </c:pt>
                <c:pt idx="623">
                  <c:v>-37385.986050000043</c:v>
                </c:pt>
                <c:pt idx="624">
                  <c:v>-37305.586080000001</c:v>
                </c:pt>
                <c:pt idx="625">
                  <c:v>-37225.186110000002</c:v>
                </c:pt>
                <c:pt idx="626">
                  <c:v>-37144.786140000004</c:v>
                </c:pt>
                <c:pt idx="627">
                  <c:v>-37064.386170000012</c:v>
                </c:pt>
                <c:pt idx="628">
                  <c:v>-36983.986200000043</c:v>
                </c:pt>
                <c:pt idx="629">
                  <c:v>-36903.586230000212</c:v>
                </c:pt>
                <c:pt idx="630">
                  <c:v>-36823.186260000009</c:v>
                </c:pt>
                <c:pt idx="631">
                  <c:v>-36742.786290000011</c:v>
                </c:pt>
                <c:pt idx="632">
                  <c:v>-36662.386320000012</c:v>
                </c:pt>
                <c:pt idx="633">
                  <c:v>-36581.986350000043</c:v>
                </c:pt>
                <c:pt idx="634">
                  <c:v>-36501.586380000001</c:v>
                </c:pt>
                <c:pt idx="635">
                  <c:v>-36421.186410000002</c:v>
                </c:pt>
                <c:pt idx="636">
                  <c:v>-36340.786440000003</c:v>
                </c:pt>
                <c:pt idx="637">
                  <c:v>-36260.386470000012</c:v>
                </c:pt>
                <c:pt idx="638">
                  <c:v>-36179.986500000043</c:v>
                </c:pt>
                <c:pt idx="639">
                  <c:v>-36099.586530000197</c:v>
                </c:pt>
                <c:pt idx="640">
                  <c:v>-36019.186560000002</c:v>
                </c:pt>
                <c:pt idx="641">
                  <c:v>-35938.786590000003</c:v>
                </c:pt>
                <c:pt idx="642">
                  <c:v>-35858.386620000012</c:v>
                </c:pt>
                <c:pt idx="643">
                  <c:v>-35777.986650000013</c:v>
                </c:pt>
                <c:pt idx="644">
                  <c:v>-35697.58668</c:v>
                </c:pt>
                <c:pt idx="645">
                  <c:v>-35617.186710000002</c:v>
                </c:pt>
                <c:pt idx="646">
                  <c:v>-35536.786740000003</c:v>
                </c:pt>
                <c:pt idx="647">
                  <c:v>-35456.386770000012</c:v>
                </c:pt>
                <c:pt idx="648">
                  <c:v>-35375.986800000013</c:v>
                </c:pt>
                <c:pt idx="649">
                  <c:v>-35295.586830000197</c:v>
                </c:pt>
                <c:pt idx="650">
                  <c:v>-35215.186860000002</c:v>
                </c:pt>
                <c:pt idx="651">
                  <c:v>-35134.786890000003</c:v>
                </c:pt>
                <c:pt idx="652">
                  <c:v>-35054.386920000012</c:v>
                </c:pt>
                <c:pt idx="653">
                  <c:v>-34973.986950000013</c:v>
                </c:pt>
                <c:pt idx="654">
                  <c:v>-34893.58698</c:v>
                </c:pt>
                <c:pt idx="655">
                  <c:v>-34813.187010000001</c:v>
                </c:pt>
                <c:pt idx="656">
                  <c:v>-34732.787040000003</c:v>
                </c:pt>
                <c:pt idx="657">
                  <c:v>-34652.387070000012</c:v>
                </c:pt>
                <c:pt idx="658">
                  <c:v>-34571.987100000006</c:v>
                </c:pt>
                <c:pt idx="659">
                  <c:v>-34491.58713</c:v>
                </c:pt>
                <c:pt idx="660">
                  <c:v>-34411.187159999994</c:v>
                </c:pt>
                <c:pt idx="661">
                  <c:v>-34330.787189999995</c:v>
                </c:pt>
                <c:pt idx="662">
                  <c:v>-34250.387220000011</c:v>
                </c:pt>
                <c:pt idx="663">
                  <c:v>-34169.987250000013</c:v>
                </c:pt>
                <c:pt idx="664">
                  <c:v>-34089.58728</c:v>
                </c:pt>
                <c:pt idx="665">
                  <c:v>-34009.187310000001</c:v>
                </c:pt>
                <c:pt idx="666">
                  <c:v>-33928.787340000003</c:v>
                </c:pt>
                <c:pt idx="667">
                  <c:v>-33848.387370000011</c:v>
                </c:pt>
                <c:pt idx="668">
                  <c:v>-33767.987400000005</c:v>
                </c:pt>
                <c:pt idx="669">
                  <c:v>-33687.58743</c:v>
                </c:pt>
                <c:pt idx="670">
                  <c:v>-33607.187459999994</c:v>
                </c:pt>
                <c:pt idx="671">
                  <c:v>-33526.787489999995</c:v>
                </c:pt>
                <c:pt idx="672">
                  <c:v>-33446.387520000011</c:v>
                </c:pt>
                <c:pt idx="673">
                  <c:v>-33365.987550000013</c:v>
                </c:pt>
                <c:pt idx="674">
                  <c:v>-33285.587580000007</c:v>
                </c:pt>
                <c:pt idx="675">
                  <c:v>-33205.187610000001</c:v>
                </c:pt>
                <c:pt idx="676">
                  <c:v>-33124.787640000002</c:v>
                </c:pt>
                <c:pt idx="677">
                  <c:v>-33044.387670000011</c:v>
                </c:pt>
                <c:pt idx="678">
                  <c:v>-32963.987700000005</c:v>
                </c:pt>
                <c:pt idx="679">
                  <c:v>-32883.587729999999</c:v>
                </c:pt>
                <c:pt idx="680">
                  <c:v>-32803.187759999993</c:v>
                </c:pt>
                <c:pt idx="681">
                  <c:v>-32722.787790000111</c:v>
                </c:pt>
                <c:pt idx="682">
                  <c:v>-32642.387820000025</c:v>
                </c:pt>
                <c:pt idx="683">
                  <c:v>-32561.9878500001</c:v>
                </c:pt>
                <c:pt idx="684">
                  <c:v>-32481.587879999999</c:v>
                </c:pt>
                <c:pt idx="685">
                  <c:v>-32401.187909999997</c:v>
                </c:pt>
                <c:pt idx="686">
                  <c:v>-32320.787939999998</c:v>
                </c:pt>
                <c:pt idx="687">
                  <c:v>-32240.38797</c:v>
                </c:pt>
                <c:pt idx="688">
                  <c:v>-32159.988000000099</c:v>
                </c:pt>
                <c:pt idx="689">
                  <c:v>-32079.588029999999</c:v>
                </c:pt>
                <c:pt idx="690">
                  <c:v>-31999.188059999997</c:v>
                </c:pt>
                <c:pt idx="691">
                  <c:v>-31918.788090000111</c:v>
                </c:pt>
                <c:pt idx="692">
                  <c:v>-31838.388120000021</c:v>
                </c:pt>
                <c:pt idx="693">
                  <c:v>-31757.988150000099</c:v>
                </c:pt>
                <c:pt idx="694">
                  <c:v>-31677.588179999999</c:v>
                </c:pt>
                <c:pt idx="695">
                  <c:v>-31597.18821</c:v>
                </c:pt>
                <c:pt idx="696">
                  <c:v>-31516.788239999998</c:v>
                </c:pt>
                <c:pt idx="697">
                  <c:v>-31436.388269999996</c:v>
                </c:pt>
                <c:pt idx="698">
                  <c:v>-31355.988300000099</c:v>
                </c:pt>
                <c:pt idx="699">
                  <c:v>-31275.588329999999</c:v>
                </c:pt>
                <c:pt idx="700">
                  <c:v>-31195.18836</c:v>
                </c:pt>
                <c:pt idx="701">
                  <c:v>-31114.788390000111</c:v>
                </c:pt>
                <c:pt idx="702">
                  <c:v>-31034.388419999999</c:v>
                </c:pt>
                <c:pt idx="703">
                  <c:v>-30953.988450000099</c:v>
                </c:pt>
                <c:pt idx="704">
                  <c:v>-30873.588479999999</c:v>
                </c:pt>
                <c:pt idx="705">
                  <c:v>-30793.18851</c:v>
                </c:pt>
                <c:pt idx="706">
                  <c:v>-30712.788539999998</c:v>
                </c:pt>
                <c:pt idx="707">
                  <c:v>-30632.388569999996</c:v>
                </c:pt>
                <c:pt idx="708">
                  <c:v>-30551.988600000099</c:v>
                </c:pt>
                <c:pt idx="709">
                  <c:v>-30471.588629999998</c:v>
                </c:pt>
                <c:pt idx="710">
                  <c:v>-30391.18866</c:v>
                </c:pt>
                <c:pt idx="711">
                  <c:v>-30310.788690000099</c:v>
                </c:pt>
                <c:pt idx="712">
                  <c:v>-30230.388719999999</c:v>
                </c:pt>
                <c:pt idx="713">
                  <c:v>-30149.988750000088</c:v>
                </c:pt>
                <c:pt idx="714">
                  <c:v>-30069.588779999998</c:v>
                </c:pt>
                <c:pt idx="715">
                  <c:v>-29989.188810000021</c:v>
                </c:pt>
                <c:pt idx="716">
                  <c:v>-29908.788840000099</c:v>
                </c:pt>
                <c:pt idx="717">
                  <c:v>-29828.388869999999</c:v>
                </c:pt>
                <c:pt idx="718">
                  <c:v>-29747.988900000029</c:v>
                </c:pt>
                <c:pt idx="719">
                  <c:v>-29667.588929999998</c:v>
                </c:pt>
                <c:pt idx="720">
                  <c:v>-29587.188959999996</c:v>
                </c:pt>
                <c:pt idx="721">
                  <c:v>-29506.788990000099</c:v>
                </c:pt>
                <c:pt idx="722">
                  <c:v>-29426.389019999908</c:v>
                </c:pt>
                <c:pt idx="723">
                  <c:v>-29345.98905</c:v>
                </c:pt>
                <c:pt idx="724">
                  <c:v>-29265.5890799999</c:v>
                </c:pt>
                <c:pt idx="725">
                  <c:v>-29185.189109999996</c:v>
                </c:pt>
                <c:pt idx="726">
                  <c:v>-29104.789139999997</c:v>
                </c:pt>
                <c:pt idx="727">
                  <c:v>-29024.3891699999</c:v>
                </c:pt>
                <c:pt idx="728">
                  <c:v>-28943.9892</c:v>
                </c:pt>
                <c:pt idx="729">
                  <c:v>-28863.589229999896</c:v>
                </c:pt>
                <c:pt idx="730">
                  <c:v>-28783.18925999985</c:v>
                </c:pt>
                <c:pt idx="731">
                  <c:v>-28702.789289999997</c:v>
                </c:pt>
                <c:pt idx="732">
                  <c:v>-28622.3893199999</c:v>
                </c:pt>
                <c:pt idx="733">
                  <c:v>-28541.98935</c:v>
                </c:pt>
                <c:pt idx="734">
                  <c:v>-28461.589379999896</c:v>
                </c:pt>
                <c:pt idx="735">
                  <c:v>-28381.189409999992</c:v>
                </c:pt>
                <c:pt idx="736">
                  <c:v>-28300.78944</c:v>
                </c:pt>
                <c:pt idx="737">
                  <c:v>-28220.3894699999</c:v>
                </c:pt>
                <c:pt idx="738">
                  <c:v>-28139.9895</c:v>
                </c:pt>
                <c:pt idx="739">
                  <c:v>-28059.589529999896</c:v>
                </c:pt>
                <c:pt idx="740">
                  <c:v>-27979.18955999985</c:v>
                </c:pt>
                <c:pt idx="741">
                  <c:v>-27898.78959</c:v>
                </c:pt>
                <c:pt idx="742">
                  <c:v>-27818.3896199999</c:v>
                </c:pt>
                <c:pt idx="743">
                  <c:v>-27737.98965</c:v>
                </c:pt>
                <c:pt idx="744">
                  <c:v>-27657.589679999892</c:v>
                </c:pt>
                <c:pt idx="745">
                  <c:v>-27577.189709999908</c:v>
                </c:pt>
                <c:pt idx="746">
                  <c:v>-27496.78974</c:v>
                </c:pt>
                <c:pt idx="747">
                  <c:v>-27416.3897699999</c:v>
                </c:pt>
                <c:pt idx="748">
                  <c:v>-27335.989799999999</c:v>
                </c:pt>
                <c:pt idx="749">
                  <c:v>-27255.589829999997</c:v>
                </c:pt>
                <c:pt idx="750">
                  <c:v>-27175.1898599999</c:v>
                </c:pt>
                <c:pt idx="751">
                  <c:v>-27094.789890000025</c:v>
                </c:pt>
                <c:pt idx="752">
                  <c:v>-27014.389919999896</c:v>
                </c:pt>
                <c:pt idx="753">
                  <c:v>-26933.989949999996</c:v>
                </c:pt>
                <c:pt idx="754">
                  <c:v>-26853.589979999892</c:v>
                </c:pt>
                <c:pt idx="755">
                  <c:v>-26773.1900099999</c:v>
                </c:pt>
                <c:pt idx="756">
                  <c:v>-26692.79004</c:v>
                </c:pt>
                <c:pt idx="757">
                  <c:v>-26612.390069999896</c:v>
                </c:pt>
                <c:pt idx="758">
                  <c:v>-26531.990099999999</c:v>
                </c:pt>
                <c:pt idx="759">
                  <c:v>-26451.59013</c:v>
                </c:pt>
                <c:pt idx="760">
                  <c:v>-26371.1901599999</c:v>
                </c:pt>
                <c:pt idx="761">
                  <c:v>-26290.790190000025</c:v>
                </c:pt>
                <c:pt idx="762">
                  <c:v>-26210.390219999896</c:v>
                </c:pt>
                <c:pt idx="763">
                  <c:v>-26129.990249999992</c:v>
                </c:pt>
                <c:pt idx="764">
                  <c:v>-26049.59028</c:v>
                </c:pt>
                <c:pt idx="765">
                  <c:v>-25969.1903099999</c:v>
                </c:pt>
                <c:pt idx="766">
                  <c:v>-25888.79034</c:v>
                </c:pt>
                <c:pt idx="767">
                  <c:v>-25808.390369999892</c:v>
                </c:pt>
                <c:pt idx="768">
                  <c:v>-25727.990399999999</c:v>
                </c:pt>
                <c:pt idx="769">
                  <c:v>-25647.59043</c:v>
                </c:pt>
                <c:pt idx="770">
                  <c:v>-25567.1904599999</c:v>
                </c:pt>
                <c:pt idx="771">
                  <c:v>-25486.790489999999</c:v>
                </c:pt>
                <c:pt idx="772">
                  <c:v>-25406.390519999892</c:v>
                </c:pt>
                <c:pt idx="773">
                  <c:v>-25325.990549999904</c:v>
                </c:pt>
                <c:pt idx="774">
                  <c:v>-25245.59058</c:v>
                </c:pt>
                <c:pt idx="775">
                  <c:v>-25165.190609999896</c:v>
                </c:pt>
                <c:pt idx="776">
                  <c:v>-25084.790639999996</c:v>
                </c:pt>
                <c:pt idx="777">
                  <c:v>-25004.390669999892</c:v>
                </c:pt>
                <c:pt idx="778">
                  <c:v>-24923.990699999998</c:v>
                </c:pt>
                <c:pt idx="779">
                  <c:v>-24843.59073</c:v>
                </c:pt>
                <c:pt idx="780">
                  <c:v>-24763.190759999896</c:v>
                </c:pt>
                <c:pt idx="781">
                  <c:v>-24682.790789999999</c:v>
                </c:pt>
                <c:pt idx="782">
                  <c:v>-24602.390820000001</c:v>
                </c:pt>
                <c:pt idx="783">
                  <c:v>-24521.990849999998</c:v>
                </c:pt>
                <c:pt idx="784">
                  <c:v>-24441.590880000025</c:v>
                </c:pt>
                <c:pt idx="785">
                  <c:v>-24361.190909999896</c:v>
                </c:pt>
                <c:pt idx="786">
                  <c:v>-24280.790939999992</c:v>
                </c:pt>
                <c:pt idx="787">
                  <c:v>-24200.390969999877</c:v>
                </c:pt>
                <c:pt idx="788">
                  <c:v>-24119.990999999998</c:v>
                </c:pt>
                <c:pt idx="789">
                  <c:v>-24039.59103</c:v>
                </c:pt>
                <c:pt idx="790">
                  <c:v>-23959.191059999896</c:v>
                </c:pt>
                <c:pt idx="791">
                  <c:v>-23878.791089999999</c:v>
                </c:pt>
                <c:pt idx="792">
                  <c:v>-23798.39112</c:v>
                </c:pt>
                <c:pt idx="793">
                  <c:v>-23717.991149999998</c:v>
                </c:pt>
                <c:pt idx="794">
                  <c:v>-23637.591179999996</c:v>
                </c:pt>
                <c:pt idx="795">
                  <c:v>-23557.191209999892</c:v>
                </c:pt>
                <c:pt idx="796">
                  <c:v>-23476.791239999908</c:v>
                </c:pt>
                <c:pt idx="797">
                  <c:v>-23396.391269999876</c:v>
                </c:pt>
                <c:pt idx="798">
                  <c:v>-23315.991299999998</c:v>
                </c:pt>
                <c:pt idx="799">
                  <c:v>-23235.591329999996</c:v>
                </c:pt>
                <c:pt idx="800">
                  <c:v>-23155.191359999892</c:v>
                </c:pt>
                <c:pt idx="801">
                  <c:v>-23074.791389999999</c:v>
                </c:pt>
                <c:pt idx="802">
                  <c:v>-22994.39142</c:v>
                </c:pt>
                <c:pt idx="803">
                  <c:v>-22913.991449999998</c:v>
                </c:pt>
                <c:pt idx="804">
                  <c:v>-22833.591479999992</c:v>
                </c:pt>
                <c:pt idx="805">
                  <c:v>-22753.191509999888</c:v>
                </c:pt>
                <c:pt idx="806">
                  <c:v>-22672.7915399999</c:v>
                </c:pt>
                <c:pt idx="807">
                  <c:v>-22592.391569999876</c:v>
                </c:pt>
                <c:pt idx="808">
                  <c:v>-22511.991599999998</c:v>
                </c:pt>
                <c:pt idx="809">
                  <c:v>-22431.591629999992</c:v>
                </c:pt>
                <c:pt idx="810">
                  <c:v>-22351.191659999877</c:v>
                </c:pt>
                <c:pt idx="811">
                  <c:v>-22270.791689999998</c:v>
                </c:pt>
                <c:pt idx="812">
                  <c:v>-22190.39172</c:v>
                </c:pt>
                <c:pt idx="813">
                  <c:v>-22109.991749999997</c:v>
                </c:pt>
                <c:pt idx="814">
                  <c:v>-22029.591779999992</c:v>
                </c:pt>
                <c:pt idx="815">
                  <c:v>-21949.19181</c:v>
                </c:pt>
                <c:pt idx="816">
                  <c:v>-21868.791839999998</c:v>
                </c:pt>
                <c:pt idx="817">
                  <c:v>-21788.391869999996</c:v>
                </c:pt>
                <c:pt idx="818">
                  <c:v>-21707.991900000001</c:v>
                </c:pt>
                <c:pt idx="819">
                  <c:v>-21627.591929999908</c:v>
                </c:pt>
                <c:pt idx="820">
                  <c:v>-21547.191959999876</c:v>
                </c:pt>
                <c:pt idx="821">
                  <c:v>-21466.791989999998</c:v>
                </c:pt>
                <c:pt idx="822">
                  <c:v>-21386.392019999996</c:v>
                </c:pt>
                <c:pt idx="823">
                  <c:v>-21305.992050000001</c:v>
                </c:pt>
                <c:pt idx="824">
                  <c:v>-21225.5920799999</c:v>
                </c:pt>
                <c:pt idx="825">
                  <c:v>-21145.19211</c:v>
                </c:pt>
                <c:pt idx="826">
                  <c:v>-21064.792139999998</c:v>
                </c:pt>
                <c:pt idx="827">
                  <c:v>-20984.392169999996</c:v>
                </c:pt>
                <c:pt idx="828">
                  <c:v>-20903.992200000001</c:v>
                </c:pt>
                <c:pt idx="829">
                  <c:v>-20823.5922299999</c:v>
                </c:pt>
                <c:pt idx="830">
                  <c:v>-20743.192259999876</c:v>
                </c:pt>
                <c:pt idx="831">
                  <c:v>-20662.792289999998</c:v>
                </c:pt>
                <c:pt idx="832">
                  <c:v>-20582.392319999992</c:v>
                </c:pt>
                <c:pt idx="833">
                  <c:v>-20501.99235</c:v>
                </c:pt>
                <c:pt idx="834">
                  <c:v>-20421.5923799999</c:v>
                </c:pt>
                <c:pt idx="835">
                  <c:v>-20341.19241</c:v>
                </c:pt>
                <c:pt idx="836">
                  <c:v>-20260.792439999997</c:v>
                </c:pt>
                <c:pt idx="837">
                  <c:v>-20180.392469999992</c:v>
                </c:pt>
                <c:pt idx="838">
                  <c:v>-20099.9925</c:v>
                </c:pt>
                <c:pt idx="839">
                  <c:v>-20019.5925299999</c:v>
                </c:pt>
                <c:pt idx="840">
                  <c:v>-19939.192559999854</c:v>
                </c:pt>
                <c:pt idx="841">
                  <c:v>-19858.792589999997</c:v>
                </c:pt>
                <c:pt idx="842">
                  <c:v>-19778.392619999908</c:v>
                </c:pt>
                <c:pt idx="843">
                  <c:v>-19697.99265</c:v>
                </c:pt>
                <c:pt idx="844">
                  <c:v>-19617.5926799999</c:v>
                </c:pt>
                <c:pt idx="845">
                  <c:v>-19537.192709999996</c:v>
                </c:pt>
                <c:pt idx="846">
                  <c:v>-19456.792740000001</c:v>
                </c:pt>
                <c:pt idx="847">
                  <c:v>-19376.3927699999</c:v>
                </c:pt>
                <c:pt idx="848">
                  <c:v>-19295.992800000025</c:v>
                </c:pt>
                <c:pt idx="849">
                  <c:v>-19215.592829999998</c:v>
                </c:pt>
                <c:pt idx="850">
                  <c:v>-19135.192859999996</c:v>
                </c:pt>
                <c:pt idx="851">
                  <c:v>-19054.792890000102</c:v>
                </c:pt>
                <c:pt idx="852">
                  <c:v>-18974.3929199999</c:v>
                </c:pt>
                <c:pt idx="853">
                  <c:v>-18893.99295</c:v>
                </c:pt>
                <c:pt idx="854">
                  <c:v>-18813.592979999896</c:v>
                </c:pt>
                <c:pt idx="855">
                  <c:v>-18733.193009999992</c:v>
                </c:pt>
                <c:pt idx="856">
                  <c:v>-18652.79304</c:v>
                </c:pt>
                <c:pt idx="857">
                  <c:v>-18572.3930699999</c:v>
                </c:pt>
                <c:pt idx="858">
                  <c:v>-18491.993100000025</c:v>
                </c:pt>
                <c:pt idx="859">
                  <c:v>-18411.593129999997</c:v>
                </c:pt>
                <c:pt idx="860">
                  <c:v>-18331.193159999992</c:v>
                </c:pt>
                <c:pt idx="861">
                  <c:v>-18250.793190000029</c:v>
                </c:pt>
                <c:pt idx="862">
                  <c:v>-18170.3932199999</c:v>
                </c:pt>
                <c:pt idx="863">
                  <c:v>-18089.99325</c:v>
                </c:pt>
                <c:pt idx="864">
                  <c:v>-18009.593280000001</c:v>
                </c:pt>
                <c:pt idx="865">
                  <c:v>-17929.193309999908</c:v>
                </c:pt>
                <c:pt idx="866">
                  <c:v>-17848.79334</c:v>
                </c:pt>
                <c:pt idx="867">
                  <c:v>-17768.3933699999</c:v>
                </c:pt>
                <c:pt idx="868">
                  <c:v>-17687.993399999999</c:v>
                </c:pt>
                <c:pt idx="869">
                  <c:v>-17607.593430000001</c:v>
                </c:pt>
                <c:pt idx="870">
                  <c:v>-17527.1934599999</c:v>
                </c:pt>
                <c:pt idx="871">
                  <c:v>-17446.793490000025</c:v>
                </c:pt>
                <c:pt idx="872">
                  <c:v>-17366.393519999896</c:v>
                </c:pt>
                <c:pt idx="873">
                  <c:v>-17285.993549999996</c:v>
                </c:pt>
                <c:pt idx="874">
                  <c:v>-17205.593580000001</c:v>
                </c:pt>
                <c:pt idx="875">
                  <c:v>-17125.1936099999</c:v>
                </c:pt>
                <c:pt idx="876">
                  <c:v>-17044.79364</c:v>
                </c:pt>
                <c:pt idx="877">
                  <c:v>-16964.393669999896</c:v>
                </c:pt>
                <c:pt idx="878">
                  <c:v>-16883.993699999999</c:v>
                </c:pt>
                <c:pt idx="879">
                  <c:v>-16803.593730000001</c:v>
                </c:pt>
                <c:pt idx="880">
                  <c:v>-16723.1937599999</c:v>
                </c:pt>
                <c:pt idx="881">
                  <c:v>-16642.793790000025</c:v>
                </c:pt>
                <c:pt idx="882">
                  <c:v>-16562.393819999998</c:v>
                </c:pt>
                <c:pt idx="883">
                  <c:v>-16481.993849999999</c:v>
                </c:pt>
                <c:pt idx="884">
                  <c:v>-16401.593880000029</c:v>
                </c:pt>
                <c:pt idx="885">
                  <c:v>-16321.19391</c:v>
                </c:pt>
                <c:pt idx="886">
                  <c:v>-16240.79394000001</c:v>
                </c:pt>
                <c:pt idx="887">
                  <c:v>-16160.393969999985</c:v>
                </c:pt>
                <c:pt idx="888">
                  <c:v>-16079.993999999981</c:v>
                </c:pt>
                <c:pt idx="889">
                  <c:v>-15999.594029999997</c:v>
                </c:pt>
                <c:pt idx="890">
                  <c:v>-15919.194060000014</c:v>
                </c:pt>
                <c:pt idx="891">
                  <c:v>-15838.794089999999</c:v>
                </c:pt>
                <c:pt idx="892">
                  <c:v>-15758.394119999983</c:v>
                </c:pt>
                <c:pt idx="893">
                  <c:v>-15677.994149999999</c:v>
                </c:pt>
                <c:pt idx="894">
                  <c:v>-15597.59418</c:v>
                </c:pt>
                <c:pt idx="895">
                  <c:v>-15517.194210000012</c:v>
                </c:pt>
                <c:pt idx="896">
                  <c:v>-15436.794239999999</c:v>
                </c:pt>
                <c:pt idx="897">
                  <c:v>-15356.394269999999</c:v>
                </c:pt>
                <c:pt idx="898">
                  <c:v>-15275.994299999997</c:v>
                </c:pt>
                <c:pt idx="899">
                  <c:v>-15195.59433</c:v>
                </c:pt>
                <c:pt idx="900">
                  <c:v>-15115.19436000001</c:v>
                </c:pt>
                <c:pt idx="901">
                  <c:v>-15034.794389999999</c:v>
                </c:pt>
                <c:pt idx="902">
                  <c:v>-14954.394419999999</c:v>
                </c:pt>
                <c:pt idx="903">
                  <c:v>-14873.994450000018</c:v>
                </c:pt>
                <c:pt idx="904">
                  <c:v>-14793.594480000012</c:v>
                </c:pt>
                <c:pt idx="905">
                  <c:v>-14713.194509999999</c:v>
                </c:pt>
                <c:pt idx="906">
                  <c:v>-14632.794539999999</c:v>
                </c:pt>
                <c:pt idx="907">
                  <c:v>-14552.394569999999</c:v>
                </c:pt>
                <c:pt idx="908">
                  <c:v>-14471.9946</c:v>
                </c:pt>
                <c:pt idx="909">
                  <c:v>-14391.59463</c:v>
                </c:pt>
                <c:pt idx="910">
                  <c:v>-14311.194659999999</c:v>
                </c:pt>
                <c:pt idx="911">
                  <c:v>-14230.794689999999</c:v>
                </c:pt>
                <c:pt idx="912">
                  <c:v>-14150.39472</c:v>
                </c:pt>
                <c:pt idx="913">
                  <c:v>-14069.994750000014</c:v>
                </c:pt>
                <c:pt idx="914">
                  <c:v>-13989.594779999999</c:v>
                </c:pt>
                <c:pt idx="915">
                  <c:v>-13909.194809999999</c:v>
                </c:pt>
                <c:pt idx="916">
                  <c:v>-13828.794839999999</c:v>
                </c:pt>
                <c:pt idx="917">
                  <c:v>-13748.39487</c:v>
                </c:pt>
                <c:pt idx="918">
                  <c:v>-13667.9949</c:v>
                </c:pt>
                <c:pt idx="919">
                  <c:v>-13587.594929999987</c:v>
                </c:pt>
                <c:pt idx="920">
                  <c:v>-13507.194959999999</c:v>
                </c:pt>
                <c:pt idx="921">
                  <c:v>-13426.794989999999</c:v>
                </c:pt>
                <c:pt idx="922">
                  <c:v>-13346.395019999944</c:v>
                </c:pt>
                <c:pt idx="923">
                  <c:v>-13265.99505</c:v>
                </c:pt>
                <c:pt idx="924">
                  <c:v>-13185.595079999985</c:v>
                </c:pt>
                <c:pt idx="925">
                  <c:v>-13105.195109999981</c:v>
                </c:pt>
                <c:pt idx="926">
                  <c:v>-13024.79514</c:v>
                </c:pt>
                <c:pt idx="927">
                  <c:v>-12944.395169999943</c:v>
                </c:pt>
                <c:pt idx="928">
                  <c:v>-12863.995199999925</c:v>
                </c:pt>
                <c:pt idx="929">
                  <c:v>-12783.595229999983</c:v>
                </c:pt>
                <c:pt idx="930">
                  <c:v>-12703.195259999999</c:v>
                </c:pt>
                <c:pt idx="931">
                  <c:v>-12622.79529</c:v>
                </c:pt>
                <c:pt idx="932">
                  <c:v>-12542.395319999943</c:v>
                </c:pt>
                <c:pt idx="933">
                  <c:v>-12461.995349999987</c:v>
                </c:pt>
                <c:pt idx="934">
                  <c:v>-12381.595379999981</c:v>
                </c:pt>
                <c:pt idx="935">
                  <c:v>-12301.19541</c:v>
                </c:pt>
                <c:pt idx="936">
                  <c:v>-12220.795440000014</c:v>
                </c:pt>
                <c:pt idx="937">
                  <c:v>-12140.395469999989</c:v>
                </c:pt>
                <c:pt idx="938">
                  <c:v>-12059.995499999985</c:v>
                </c:pt>
                <c:pt idx="939">
                  <c:v>-11979.595529999953</c:v>
                </c:pt>
                <c:pt idx="940">
                  <c:v>-11899.19556</c:v>
                </c:pt>
                <c:pt idx="941">
                  <c:v>-11818.79559</c:v>
                </c:pt>
                <c:pt idx="942">
                  <c:v>-11738.395619999925</c:v>
                </c:pt>
                <c:pt idx="943">
                  <c:v>-11657.995649999983</c:v>
                </c:pt>
                <c:pt idx="944">
                  <c:v>-11577.595679999953</c:v>
                </c:pt>
                <c:pt idx="945">
                  <c:v>-11497.19571</c:v>
                </c:pt>
                <c:pt idx="946">
                  <c:v>-11416.79574000001</c:v>
                </c:pt>
                <c:pt idx="947">
                  <c:v>-11336.395769999985</c:v>
                </c:pt>
                <c:pt idx="948">
                  <c:v>-11255.995799999981</c:v>
                </c:pt>
                <c:pt idx="949">
                  <c:v>-11175.595829999949</c:v>
                </c:pt>
                <c:pt idx="950">
                  <c:v>-11095.19586</c:v>
                </c:pt>
                <c:pt idx="951">
                  <c:v>-11014.795889999989</c:v>
                </c:pt>
                <c:pt idx="952">
                  <c:v>-10934.395919999915</c:v>
                </c:pt>
                <c:pt idx="953">
                  <c:v>-10853.995949999953</c:v>
                </c:pt>
                <c:pt idx="954">
                  <c:v>-10773.595979999949</c:v>
                </c:pt>
                <c:pt idx="955">
                  <c:v>-10693.19601</c:v>
                </c:pt>
                <c:pt idx="956">
                  <c:v>-10612.796039999987</c:v>
                </c:pt>
                <c:pt idx="957">
                  <c:v>-10532.396069999983</c:v>
                </c:pt>
                <c:pt idx="958">
                  <c:v>-10451.996099999949</c:v>
                </c:pt>
                <c:pt idx="959">
                  <c:v>-10371.596129999944</c:v>
                </c:pt>
                <c:pt idx="960">
                  <c:v>-10291.19616</c:v>
                </c:pt>
                <c:pt idx="961">
                  <c:v>-10210.796189999985</c:v>
                </c:pt>
                <c:pt idx="962">
                  <c:v>-10130.396219999981</c:v>
                </c:pt>
                <c:pt idx="963">
                  <c:v>-10049.99625</c:v>
                </c:pt>
                <c:pt idx="964">
                  <c:v>-9969.596279999987</c:v>
                </c:pt>
                <c:pt idx="965">
                  <c:v>-9889.196309999983</c:v>
                </c:pt>
                <c:pt idx="966">
                  <c:v>-9808.7963399999517</c:v>
                </c:pt>
                <c:pt idx="967">
                  <c:v>-9728.396369999944</c:v>
                </c:pt>
                <c:pt idx="968">
                  <c:v>-9647.9964</c:v>
                </c:pt>
                <c:pt idx="969">
                  <c:v>-9567.596429999985</c:v>
                </c:pt>
                <c:pt idx="970">
                  <c:v>-9487.1964599999992</c:v>
                </c:pt>
                <c:pt idx="971">
                  <c:v>-9406.796489999997</c:v>
                </c:pt>
                <c:pt idx="972">
                  <c:v>-9326.3965199999438</c:v>
                </c:pt>
                <c:pt idx="973">
                  <c:v>-9245.9965499999871</c:v>
                </c:pt>
                <c:pt idx="974">
                  <c:v>-9165.5965799999831</c:v>
                </c:pt>
                <c:pt idx="975">
                  <c:v>-9085.1966099999536</c:v>
                </c:pt>
                <c:pt idx="976">
                  <c:v>-9004.7966400000005</c:v>
                </c:pt>
                <c:pt idx="977">
                  <c:v>-8924.3966699999437</c:v>
                </c:pt>
                <c:pt idx="978">
                  <c:v>-8843.9966999999251</c:v>
                </c:pt>
                <c:pt idx="979">
                  <c:v>-8763.5967299999811</c:v>
                </c:pt>
                <c:pt idx="980">
                  <c:v>-8683.1967599999971</c:v>
                </c:pt>
                <c:pt idx="981">
                  <c:v>-8602.7967900000003</c:v>
                </c:pt>
                <c:pt idx="982">
                  <c:v>-8522.3968199999363</c:v>
                </c:pt>
                <c:pt idx="983">
                  <c:v>-8441.996849999985</c:v>
                </c:pt>
                <c:pt idx="984">
                  <c:v>-8361.596879999981</c:v>
                </c:pt>
                <c:pt idx="985">
                  <c:v>-8281.1969099999478</c:v>
                </c:pt>
                <c:pt idx="986">
                  <c:v>-8200.7969400000002</c:v>
                </c:pt>
                <c:pt idx="987">
                  <c:v>-8120.3969700000034</c:v>
                </c:pt>
                <c:pt idx="988">
                  <c:v>-8039.9969999999994</c:v>
                </c:pt>
                <c:pt idx="989">
                  <c:v>-7959.5970300000008</c:v>
                </c:pt>
                <c:pt idx="990">
                  <c:v>-7879.1970600000004</c:v>
                </c:pt>
                <c:pt idx="991">
                  <c:v>-7798.7970899999991</c:v>
                </c:pt>
                <c:pt idx="992">
                  <c:v>-7718.3971200000024</c:v>
                </c:pt>
                <c:pt idx="993">
                  <c:v>-7637.9971499999992</c:v>
                </c:pt>
                <c:pt idx="994">
                  <c:v>-7557.5971800000007</c:v>
                </c:pt>
                <c:pt idx="995">
                  <c:v>-7477.1972100000003</c:v>
                </c:pt>
                <c:pt idx="996">
                  <c:v>-7396.7972400000008</c:v>
                </c:pt>
                <c:pt idx="997">
                  <c:v>-7316.3972700000013</c:v>
                </c:pt>
                <c:pt idx="998">
                  <c:v>-7235.9972999999991</c:v>
                </c:pt>
                <c:pt idx="999">
                  <c:v>-7155.5973300000005</c:v>
                </c:pt>
                <c:pt idx="1000">
                  <c:v>-7075.1973600000001</c:v>
                </c:pt>
                <c:pt idx="1001">
                  <c:v>-6994.7973899999997</c:v>
                </c:pt>
                <c:pt idx="1002">
                  <c:v>-6914.3974199999993</c:v>
                </c:pt>
                <c:pt idx="1003">
                  <c:v>-6833.9974499999998</c:v>
                </c:pt>
                <c:pt idx="1004">
                  <c:v>-6753.5974800000004</c:v>
                </c:pt>
                <c:pt idx="1005">
                  <c:v>-6673.19751</c:v>
                </c:pt>
                <c:pt idx="1006">
                  <c:v>-6592.7975400000005</c:v>
                </c:pt>
                <c:pt idx="1007">
                  <c:v>-6512.3975700000001</c:v>
                </c:pt>
                <c:pt idx="1008">
                  <c:v>-6431.9975999999997</c:v>
                </c:pt>
                <c:pt idx="1009">
                  <c:v>-6351.5976300000002</c:v>
                </c:pt>
                <c:pt idx="1010">
                  <c:v>-6271.1976600000044</c:v>
                </c:pt>
                <c:pt idx="1011">
                  <c:v>-6190.7976899999994</c:v>
                </c:pt>
                <c:pt idx="1012">
                  <c:v>-6110.3977199999999</c:v>
                </c:pt>
                <c:pt idx="1013">
                  <c:v>-6029.9977499999995</c:v>
                </c:pt>
                <c:pt idx="1014">
                  <c:v>-5949.5977799999991</c:v>
                </c:pt>
                <c:pt idx="1015">
                  <c:v>-5869.1978100000006</c:v>
                </c:pt>
                <c:pt idx="1016">
                  <c:v>-5788.7978399999993</c:v>
                </c:pt>
                <c:pt idx="1017">
                  <c:v>-5708.3978700000007</c:v>
                </c:pt>
                <c:pt idx="1018">
                  <c:v>-5627.9978999999985</c:v>
                </c:pt>
                <c:pt idx="1019">
                  <c:v>-5547.5979300000008</c:v>
                </c:pt>
                <c:pt idx="1020">
                  <c:v>-5467.1979600000004</c:v>
                </c:pt>
                <c:pt idx="1021">
                  <c:v>-5386.7979899999991</c:v>
                </c:pt>
                <c:pt idx="1022">
                  <c:v>-5306.3980200000024</c:v>
                </c:pt>
                <c:pt idx="1023">
                  <c:v>-5225.9980499999992</c:v>
                </c:pt>
                <c:pt idx="1024">
                  <c:v>-5145.5980800000007</c:v>
                </c:pt>
                <c:pt idx="1025">
                  <c:v>-5065.1981100000003</c:v>
                </c:pt>
                <c:pt idx="1026">
                  <c:v>-4984.7981400000008</c:v>
                </c:pt>
                <c:pt idx="1027">
                  <c:v>-4904.3981700000013</c:v>
                </c:pt>
                <c:pt idx="1028">
                  <c:v>-4823.9982</c:v>
                </c:pt>
                <c:pt idx="1029">
                  <c:v>-4743.5982300000014</c:v>
                </c:pt>
                <c:pt idx="1030">
                  <c:v>-4663.1982600000247</c:v>
                </c:pt>
                <c:pt idx="1031">
                  <c:v>-4582.7982900000025</c:v>
                </c:pt>
                <c:pt idx="1032">
                  <c:v>-4502.3983200000002</c:v>
                </c:pt>
                <c:pt idx="1033">
                  <c:v>-4421.9983499999998</c:v>
                </c:pt>
                <c:pt idx="1034">
                  <c:v>-4341.5983800000004</c:v>
                </c:pt>
                <c:pt idx="1035">
                  <c:v>-4261.19841</c:v>
                </c:pt>
                <c:pt idx="1036">
                  <c:v>-4180.7984400000005</c:v>
                </c:pt>
                <c:pt idx="1037">
                  <c:v>-4100.3984700000001</c:v>
                </c:pt>
                <c:pt idx="1038">
                  <c:v>-4019.9984999999997</c:v>
                </c:pt>
                <c:pt idx="1039">
                  <c:v>-3939.5985299999998</c:v>
                </c:pt>
                <c:pt idx="1040">
                  <c:v>-3859.1985599999998</c:v>
                </c:pt>
                <c:pt idx="1041">
                  <c:v>-3778.7985899999862</c:v>
                </c:pt>
                <c:pt idx="1042">
                  <c:v>-3698.3986199999999</c:v>
                </c:pt>
                <c:pt idx="1043">
                  <c:v>-3617.99865</c:v>
                </c:pt>
                <c:pt idx="1044">
                  <c:v>-3537.5986799999987</c:v>
                </c:pt>
                <c:pt idx="1045">
                  <c:v>-3457.1987099999997</c:v>
                </c:pt>
                <c:pt idx="1046">
                  <c:v>-3376.7987399999997</c:v>
                </c:pt>
                <c:pt idx="1047">
                  <c:v>-3296.3987699999998</c:v>
                </c:pt>
                <c:pt idx="1048">
                  <c:v>-3215.9987999999998</c:v>
                </c:pt>
                <c:pt idx="1049">
                  <c:v>-3135.5988299999876</c:v>
                </c:pt>
                <c:pt idx="1050">
                  <c:v>-3055.1988599999877</c:v>
                </c:pt>
                <c:pt idx="1051">
                  <c:v>-2974.7988899999796</c:v>
                </c:pt>
                <c:pt idx="1052">
                  <c:v>-2894.3989199999996</c:v>
                </c:pt>
                <c:pt idx="1053">
                  <c:v>-2813.9989499999997</c:v>
                </c:pt>
                <c:pt idx="1054">
                  <c:v>-2733.5989799999998</c:v>
                </c:pt>
                <c:pt idx="1055">
                  <c:v>-2653.1990099999998</c:v>
                </c:pt>
                <c:pt idx="1056">
                  <c:v>-2572.7990399999999</c:v>
                </c:pt>
                <c:pt idx="1057">
                  <c:v>-2492.3990699999999</c:v>
                </c:pt>
                <c:pt idx="1058">
                  <c:v>-2411.9991000000114</c:v>
                </c:pt>
                <c:pt idx="1059">
                  <c:v>-2331.5991300000123</c:v>
                </c:pt>
                <c:pt idx="1060">
                  <c:v>-2251.1991600000001</c:v>
                </c:pt>
                <c:pt idx="1061">
                  <c:v>-2170.7991899999997</c:v>
                </c:pt>
                <c:pt idx="1062">
                  <c:v>-2090.3992200000002</c:v>
                </c:pt>
                <c:pt idx="1063">
                  <c:v>-2009.9992499999998</c:v>
                </c:pt>
                <c:pt idx="1064">
                  <c:v>-1929.5992799999999</c:v>
                </c:pt>
                <c:pt idx="1065">
                  <c:v>-1849.1993099999938</c:v>
                </c:pt>
                <c:pt idx="1066">
                  <c:v>-1768.7993399999998</c:v>
                </c:pt>
                <c:pt idx="1067">
                  <c:v>-1688.3993699999999</c:v>
                </c:pt>
                <c:pt idx="1068">
                  <c:v>-1607.9993999999999</c:v>
                </c:pt>
                <c:pt idx="1069">
                  <c:v>-1527.5994299999998</c:v>
                </c:pt>
                <c:pt idx="1070">
                  <c:v>-1447.1994599999998</c:v>
                </c:pt>
                <c:pt idx="1071">
                  <c:v>-1366.7994899999999</c:v>
                </c:pt>
                <c:pt idx="1072">
                  <c:v>-1286.3995199999999</c:v>
                </c:pt>
                <c:pt idx="1073">
                  <c:v>-1205.9995500000011</c:v>
                </c:pt>
                <c:pt idx="1074">
                  <c:v>-1125.5995800000001</c:v>
                </c:pt>
                <c:pt idx="1075">
                  <c:v>-1045.1996099999999</c:v>
                </c:pt>
                <c:pt idx="1076">
                  <c:v>-964.79963999999995</c:v>
                </c:pt>
                <c:pt idx="1077">
                  <c:v>-884.39967000000001</c:v>
                </c:pt>
                <c:pt idx="1078">
                  <c:v>-803.99969999999996</c:v>
                </c:pt>
                <c:pt idx="1079">
                  <c:v>-723.59972999999991</c:v>
                </c:pt>
                <c:pt idx="1080">
                  <c:v>-643.19976000000054</c:v>
                </c:pt>
                <c:pt idx="1081">
                  <c:v>-562.79979000000355</c:v>
                </c:pt>
                <c:pt idx="1082">
                  <c:v>-482.39981999999969</c:v>
                </c:pt>
                <c:pt idx="1083">
                  <c:v>-401.99984999999964</c:v>
                </c:pt>
                <c:pt idx="1084">
                  <c:v>-321.59987999999993</c:v>
                </c:pt>
                <c:pt idx="1085">
                  <c:v>-241.19990999999999</c:v>
                </c:pt>
                <c:pt idx="1086">
                  <c:v>-160.79993999999999</c:v>
                </c:pt>
                <c:pt idx="1087">
                  <c:v>-80.399969999999996</c:v>
                </c:pt>
                <c:pt idx="1088">
                  <c:v>0</c:v>
                </c:pt>
                <c:pt idx="1089">
                  <c:v>80.399969999999996</c:v>
                </c:pt>
                <c:pt idx="1090">
                  <c:v>160.79993999999999</c:v>
                </c:pt>
                <c:pt idx="1091">
                  <c:v>241.19990999999999</c:v>
                </c:pt>
                <c:pt idx="1092">
                  <c:v>321.59987999999993</c:v>
                </c:pt>
                <c:pt idx="1093">
                  <c:v>401.99984999999964</c:v>
                </c:pt>
                <c:pt idx="1094">
                  <c:v>482.39981999999969</c:v>
                </c:pt>
                <c:pt idx="1095">
                  <c:v>562.79979000000355</c:v>
                </c:pt>
                <c:pt idx="1096">
                  <c:v>643.19976000000054</c:v>
                </c:pt>
                <c:pt idx="1097">
                  <c:v>723.59972999999991</c:v>
                </c:pt>
                <c:pt idx="1098">
                  <c:v>803.99969999999996</c:v>
                </c:pt>
                <c:pt idx="1099">
                  <c:v>884.39967000000001</c:v>
                </c:pt>
                <c:pt idx="1100">
                  <c:v>964.79963999999995</c:v>
                </c:pt>
                <c:pt idx="1101">
                  <c:v>1045.1996099999999</c:v>
                </c:pt>
                <c:pt idx="1102">
                  <c:v>1125.5995800000001</c:v>
                </c:pt>
                <c:pt idx="1103">
                  <c:v>1205.9995500000011</c:v>
                </c:pt>
                <c:pt idx="1104">
                  <c:v>1286.3995199999999</c:v>
                </c:pt>
                <c:pt idx="1105">
                  <c:v>1366.7994899999999</c:v>
                </c:pt>
                <c:pt idx="1106">
                  <c:v>1447.1994599999998</c:v>
                </c:pt>
                <c:pt idx="1107">
                  <c:v>1527.5994299999998</c:v>
                </c:pt>
                <c:pt idx="1108">
                  <c:v>1607.9993999999999</c:v>
                </c:pt>
                <c:pt idx="1109">
                  <c:v>1688.3993699999999</c:v>
                </c:pt>
                <c:pt idx="1110">
                  <c:v>1768.7993399999998</c:v>
                </c:pt>
                <c:pt idx="1111">
                  <c:v>1849.1993099999938</c:v>
                </c:pt>
                <c:pt idx="1112">
                  <c:v>1929.5992799999999</c:v>
                </c:pt>
                <c:pt idx="1113">
                  <c:v>2009.9992499999998</c:v>
                </c:pt>
                <c:pt idx="1114">
                  <c:v>2090.3992200000002</c:v>
                </c:pt>
                <c:pt idx="1115">
                  <c:v>2170.7991899999997</c:v>
                </c:pt>
                <c:pt idx="1116">
                  <c:v>2251.1991600000001</c:v>
                </c:pt>
                <c:pt idx="1117">
                  <c:v>2331.5991300000123</c:v>
                </c:pt>
                <c:pt idx="1118">
                  <c:v>2411.9991000000114</c:v>
                </c:pt>
                <c:pt idx="1119">
                  <c:v>2492.3990699999999</c:v>
                </c:pt>
                <c:pt idx="1120">
                  <c:v>2572.7990399999999</c:v>
                </c:pt>
                <c:pt idx="1121">
                  <c:v>2653.1990099999998</c:v>
                </c:pt>
                <c:pt idx="1122">
                  <c:v>2733.5989799999998</c:v>
                </c:pt>
                <c:pt idx="1123">
                  <c:v>2813.9989499999997</c:v>
                </c:pt>
                <c:pt idx="1124">
                  <c:v>2894.3989199999996</c:v>
                </c:pt>
                <c:pt idx="1125">
                  <c:v>2974.7988899999796</c:v>
                </c:pt>
                <c:pt idx="1126">
                  <c:v>3055.1988599999877</c:v>
                </c:pt>
                <c:pt idx="1127">
                  <c:v>3135.5988299999876</c:v>
                </c:pt>
                <c:pt idx="1128">
                  <c:v>3215.9987999999998</c:v>
                </c:pt>
                <c:pt idx="1129">
                  <c:v>3296.3987699999998</c:v>
                </c:pt>
                <c:pt idx="1130">
                  <c:v>3376.7987399999997</c:v>
                </c:pt>
                <c:pt idx="1131">
                  <c:v>3457.1987099999997</c:v>
                </c:pt>
                <c:pt idx="1132">
                  <c:v>3537.5986799999987</c:v>
                </c:pt>
                <c:pt idx="1133">
                  <c:v>3617.99865</c:v>
                </c:pt>
                <c:pt idx="1134">
                  <c:v>3698.3986199999999</c:v>
                </c:pt>
                <c:pt idx="1135">
                  <c:v>3778.7985899999862</c:v>
                </c:pt>
                <c:pt idx="1136">
                  <c:v>3859.1985599999998</c:v>
                </c:pt>
                <c:pt idx="1137">
                  <c:v>3939.5985299999998</c:v>
                </c:pt>
                <c:pt idx="1138">
                  <c:v>4019.9984999999997</c:v>
                </c:pt>
                <c:pt idx="1139">
                  <c:v>4100.3984700000001</c:v>
                </c:pt>
                <c:pt idx="1140">
                  <c:v>4180.7984400000005</c:v>
                </c:pt>
                <c:pt idx="1141">
                  <c:v>4261.19841</c:v>
                </c:pt>
                <c:pt idx="1142">
                  <c:v>4341.5983800000004</c:v>
                </c:pt>
                <c:pt idx="1143">
                  <c:v>4421.9983499999998</c:v>
                </c:pt>
                <c:pt idx="1144">
                  <c:v>4502.3983200000002</c:v>
                </c:pt>
                <c:pt idx="1145">
                  <c:v>4582.7982900000025</c:v>
                </c:pt>
                <c:pt idx="1146">
                  <c:v>4663.1982600000247</c:v>
                </c:pt>
                <c:pt idx="1147">
                  <c:v>4743.5982300000014</c:v>
                </c:pt>
                <c:pt idx="1148">
                  <c:v>4823.9982</c:v>
                </c:pt>
                <c:pt idx="1149">
                  <c:v>4904.3981700000013</c:v>
                </c:pt>
                <c:pt idx="1150">
                  <c:v>4984.7981400000008</c:v>
                </c:pt>
                <c:pt idx="1151">
                  <c:v>5065.1981100000003</c:v>
                </c:pt>
                <c:pt idx="1152">
                  <c:v>5145.5980800000007</c:v>
                </c:pt>
                <c:pt idx="1153">
                  <c:v>5225.9980499999992</c:v>
                </c:pt>
                <c:pt idx="1154">
                  <c:v>5306.3980200000024</c:v>
                </c:pt>
                <c:pt idx="1155">
                  <c:v>5386.7979899999991</c:v>
                </c:pt>
                <c:pt idx="1156">
                  <c:v>5467.1979600000004</c:v>
                </c:pt>
                <c:pt idx="1157">
                  <c:v>5547.5979300000008</c:v>
                </c:pt>
                <c:pt idx="1158">
                  <c:v>5627.9978999999985</c:v>
                </c:pt>
                <c:pt idx="1159">
                  <c:v>5708.3978700000007</c:v>
                </c:pt>
                <c:pt idx="1160">
                  <c:v>5788.7978399999993</c:v>
                </c:pt>
                <c:pt idx="1161">
                  <c:v>5869.1978100000006</c:v>
                </c:pt>
                <c:pt idx="1162">
                  <c:v>5949.5977799999991</c:v>
                </c:pt>
                <c:pt idx="1163">
                  <c:v>6029.9977499999995</c:v>
                </c:pt>
                <c:pt idx="1164">
                  <c:v>6110.3977199999999</c:v>
                </c:pt>
                <c:pt idx="1165">
                  <c:v>6190.7976899999994</c:v>
                </c:pt>
                <c:pt idx="1166">
                  <c:v>6271.1976600000044</c:v>
                </c:pt>
                <c:pt idx="1167">
                  <c:v>6351.5976300000002</c:v>
                </c:pt>
                <c:pt idx="1168">
                  <c:v>6431.9975999999997</c:v>
                </c:pt>
                <c:pt idx="1169">
                  <c:v>6512.3975700000001</c:v>
                </c:pt>
                <c:pt idx="1170">
                  <c:v>6592.7975400000005</c:v>
                </c:pt>
                <c:pt idx="1171">
                  <c:v>6673.19751</c:v>
                </c:pt>
                <c:pt idx="1172">
                  <c:v>6753.5974800000004</c:v>
                </c:pt>
                <c:pt idx="1173">
                  <c:v>6833.9974499999998</c:v>
                </c:pt>
                <c:pt idx="1174">
                  <c:v>6914.3974199999993</c:v>
                </c:pt>
                <c:pt idx="1175">
                  <c:v>6994.7973899999997</c:v>
                </c:pt>
                <c:pt idx="1176">
                  <c:v>7075.1973600000001</c:v>
                </c:pt>
                <c:pt idx="1177">
                  <c:v>7155.5973300000005</c:v>
                </c:pt>
                <c:pt idx="1178">
                  <c:v>7235.9972999999991</c:v>
                </c:pt>
                <c:pt idx="1179">
                  <c:v>7316.3972700000013</c:v>
                </c:pt>
                <c:pt idx="1180">
                  <c:v>7396.7972400000008</c:v>
                </c:pt>
                <c:pt idx="1181">
                  <c:v>7477.1972100000003</c:v>
                </c:pt>
                <c:pt idx="1182">
                  <c:v>7557.5971800000007</c:v>
                </c:pt>
                <c:pt idx="1183">
                  <c:v>7637.9971499999992</c:v>
                </c:pt>
                <c:pt idx="1184">
                  <c:v>7718.3971200000024</c:v>
                </c:pt>
                <c:pt idx="1185">
                  <c:v>7798.7970899999991</c:v>
                </c:pt>
                <c:pt idx="1186">
                  <c:v>7879.1970600000004</c:v>
                </c:pt>
                <c:pt idx="1187">
                  <c:v>7959.5970300000008</c:v>
                </c:pt>
                <c:pt idx="1188">
                  <c:v>8039.9969999999994</c:v>
                </c:pt>
                <c:pt idx="1189">
                  <c:v>8120.3969700000034</c:v>
                </c:pt>
                <c:pt idx="1190">
                  <c:v>8200.7969400000002</c:v>
                </c:pt>
                <c:pt idx="1191">
                  <c:v>8281.1969099999478</c:v>
                </c:pt>
                <c:pt idx="1192">
                  <c:v>8361.596879999981</c:v>
                </c:pt>
                <c:pt idx="1193">
                  <c:v>8441.996849999985</c:v>
                </c:pt>
                <c:pt idx="1194">
                  <c:v>8522.3968199999363</c:v>
                </c:pt>
                <c:pt idx="1195">
                  <c:v>8602.7967900000003</c:v>
                </c:pt>
                <c:pt idx="1196">
                  <c:v>8683.1967599999971</c:v>
                </c:pt>
                <c:pt idx="1197">
                  <c:v>8763.5967299999811</c:v>
                </c:pt>
                <c:pt idx="1198">
                  <c:v>8843.9966999999251</c:v>
                </c:pt>
                <c:pt idx="1199">
                  <c:v>8924.3966699999437</c:v>
                </c:pt>
                <c:pt idx="1200">
                  <c:v>9004.7966400000005</c:v>
                </c:pt>
                <c:pt idx="1201">
                  <c:v>9085.1966099999536</c:v>
                </c:pt>
                <c:pt idx="1202">
                  <c:v>9165.5965799999831</c:v>
                </c:pt>
                <c:pt idx="1203">
                  <c:v>9245.9965499999871</c:v>
                </c:pt>
                <c:pt idx="1204">
                  <c:v>9326.3965199999438</c:v>
                </c:pt>
                <c:pt idx="1205">
                  <c:v>9406.796489999997</c:v>
                </c:pt>
                <c:pt idx="1206">
                  <c:v>9487.1964599999992</c:v>
                </c:pt>
                <c:pt idx="1207">
                  <c:v>9567.596429999985</c:v>
                </c:pt>
                <c:pt idx="1208">
                  <c:v>9647.9964</c:v>
                </c:pt>
                <c:pt idx="1209">
                  <c:v>9728.396369999944</c:v>
                </c:pt>
                <c:pt idx="1210">
                  <c:v>9808.7963399999517</c:v>
                </c:pt>
                <c:pt idx="1211">
                  <c:v>9889.196309999983</c:v>
                </c:pt>
                <c:pt idx="1212">
                  <c:v>9969.596279999987</c:v>
                </c:pt>
                <c:pt idx="1213">
                  <c:v>10049.99625</c:v>
                </c:pt>
                <c:pt idx="1214">
                  <c:v>10130.396219999981</c:v>
                </c:pt>
                <c:pt idx="1215">
                  <c:v>10210.796189999985</c:v>
                </c:pt>
                <c:pt idx="1216">
                  <c:v>10291.19616</c:v>
                </c:pt>
                <c:pt idx="1217">
                  <c:v>10371.596129999944</c:v>
                </c:pt>
                <c:pt idx="1218">
                  <c:v>10451.996099999949</c:v>
                </c:pt>
                <c:pt idx="1219">
                  <c:v>10532.396069999983</c:v>
                </c:pt>
                <c:pt idx="1220">
                  <c:v>10612.796039999987</c:v>
                </c:pt>
                <c:pt idx="1221">
                  <c:v>10693.19601</c:v>
                </c:pt>
                <c:pt idx="1222">
                  <c:v>10773.595979999949</c:v>
                </c:pt>
                <c:pt idx="1223">
                  <c:v>10853.995949999953</c:v>
                </c:pt>
                <c:pt idx="1224">
                  <c:v>10934.395919999915</c:v>
                </c:pt>
                <c:pt idx="1225">
                  <c:v>11014.795889999989</c:v>
                </c:pt>
                <c:pt idx="1226">
                  <c:v>11095.19586</c:v>
                </c:pt>
                <c:pt idx="1227">
                  <c:v>11175.595829999949</c:v>
                </c:pt>
                <c:pt idx="1228">
                  <c:v>11255.995799999981</c:v>
                </c:pt>
                <c:pt idx="1229">
                  <c:v>11336.395769999985</c:v>
                </c:pt>
                <c:pt idx="1230">
                  <c:v>11416.79574000001</c:v>
                </c:pt>
                <c:pt idx="1231">
                  <c:v>11497.19571</c:v>
                </c:pt>
                <c:pt idx="1232">
                  <c:v>11577.595679999953</c:v>
                </c:pt>
                <c:pt idx="1233">
                  <c:v>11657.995649999983</c:v>
                </c:pt>
                <c:pt idx="1234">
                  <c:v>11738.395619999925</c:v>
                </c:pt>
                <c:pt idx="1235">
                  <c:v>11818.79559</c:v>
                </c:pt>
                <c:pt idx="1236">
                  <c:v>11899.19556</c:v>
                </c:pt>
                <c:pt idx="1237">
                  <c:v>11979.595529999953</c:v>
                </c:pt>
                <c:pt idx="1238">
                  <c:v>12059.995499999985</c:v>
                </c:pt>
                <c:pt idx="1239">
                  <c:v>12140.395469999989</c:v>
                </c:pt>
                <c:pt idx="1240">
                  <c:v>12220.795440000014</c:v>
                </c:pt>
                <c:pt idx="1241">
                  <c:v>12301.19541</c:v>
                </c:pt>
                <c:pt idx="1242">
                  <c:v>12381.595379999981</c:v>
                </c:pt>
                <c:pt idx="1243">
                  <c:v>12461.995349999987</c:v>
                </c:pt>
                <c:pt idx="1244">
                  <c:v>12542.395319999943</c:v>
                </c:pt>
                <c:pt idx="1245">
                  <c:v>12622.79529</c:v>
                </c:pt>
                <c:pt idx="1246">
                  <c:v>12703.195259999999</c:v>
                </c:pt>
                <c:pt idx="1247">
                  <c:v>12783.595229999983</c:v>
                </c:pt>
                <c:pt idx="1248">
                  <c:v>12863.995199999925</c:v>
                </c:pt>
                <c:pt idx="1249">
                  <c:v>12944.395169999943</c:v>
                </c:pt>
                <c:pt idx="1250">
                  <c:v>13024.79514</c:v>
                </c:pt>
                <c:pt idx="1251">
                  <c:v>13105.195109999981</c:v>
                </c:pt>
                <c:pt idx="1252">
                  <c:v>13185.595079999985</c:v>
                </c:pt>
                <c:pt idx="1253">
                  <c:v>13265.99505</c:v>
                </c:pt>
                <c:pt idx="1254">
                  <c:v>13346.395019999944</c:v>
                </c:pt>
                <c:pt idx="1255">
                  <c:v>13426.794989999999</c:v>
                </c:pt>
                <c:pt idx="1256">
                  <c:v>13507.194959999999</c:v>
                </c:pt>
                <c:pt idx="1257">
                  <c:v>13587.594929999987</c:v>
                </c:pt>
                <c:pt idx="1258">
                  <c:v>13667.9949</c:v>
                </c:pt>
                <c:pt idx="1259">
                  <c:v>13748.39487</c:v>
                </c:pt>
                <c:pt idx="1260">
                  <c:v>13828.794839999999</c:v>
                </c:pt>
                <c:pt idx="1261">
                  <c:v>13909.194809999999</c:v>
                </c:pt>
                <c:pt idx="1262">
                  <c:v>13989.594779999999</c:v>
                </c:pt>
                <c:pt idx="1263">
                  <c:v>14069.994750000014</c:v>
                </c:pt>
                <c:pt idx="1264">
                  <c:v>14150.39472</c:v>
                </c:pt>
                <c:pt idx="1265">
                  <c:v>14230.794689999999</c:v>
                </c:pt>
                <c:pt idx="1266">
                  <c:v>14311.194659999999</c:v>
                </c:pt>
                <c:pt idx="1267">
                  <c:v>14391.59463</c:v>
                </c:pt>
                <c:pt idx="1268">
                  <c:v>14471.9946</c:v>
                </c:pt>
                <c:pt idx="1269">
                  <c:v>14552.394569999999</c:v>
                </c:pt>
                <c:pt idx="1270">
                  <c:v>14632.794539999999</c:v>
                </c:pt>
                <c:pt idx="1271">
                  <c:v>14713.194509999999</c:v>
                </c:pt>
                <c:pt idx="1272">
                  <c:v>14793.594480000012</c:v>
                </c:pt>
                <c:pt idx="1273">
                  <c:v>14873.994450000018</c:v>
                </c:pt>
                <c:pt idx="1274">
                  <c:v>14954.394419999999</c:v>
                </c:pt>
                <c:pt idx="1275">
                  <c:v>15034.794389999999</c:v>
                </c:pt>
                <c:pt idx="1276">
                  <c:v>15115.19436000001</c:v>
                </c:pt>
                <c:pt idx="1277">
                  <c:v>15195.59433</c:v>
                </c:pt>
                <c:pt idx="1278">
                  <c:v>15275.994299999997</c:v>
                </c:pt>
                <c:pt idx="1279">
                  <c:v>15356.394269999999</c:v>
                </c:pt>
                <c:pt idx="1280">
                  <c:v>15436.794239999999</c:v>
                </c:pt>
                <c:pt idx="1281">
                  <c:v>15517.194210000012</c:v>
                </c:pt>
                <c:pt idx="1282">
                  <c:v>15597.59418</c:v>
                </c:pt>
                <c:pt idx="1283">
                  <c:v>15677.994149999999</c:v>
                </c:pt>
                <c:pt idx="1284">
                  <c:v>15758.394119999983</c:v>
                </c:pt>
                <c:pt idx="1285">
                  <c:v>15838.794089999999</c:v>
                </c:pt>
                <c:pt idx="1286">
                  <c:v>15919.194060000014</c:v>
                </c:pt>
                <c:pt idx="1287">
                  <c:v>15999.594029999997</c:v>
                </c:pt>
                <c:pt idx="1288">
                  <c:v>16079.993999999981</c:v>
                </c:pt>
                <c:pt idx="1289">
                  <c:v>16160.393969999985</c:v>
                </c:pt>
                <c:pt idx="1290">
                  <c:v>16240.79394000001</c:v>
                </c:pt>
                <c:pt idx="1291">
                  <c:v>16321.19391</c:v>
                </c:pt>
                <c:pt idx="1292">
                  <c:v>16401.593880000029</c:v>
                </c:pt>
                <c:pt idx="1293">
                  <c:v>16481.993849999999</c:v>
                </c:pt>
                <c:pt idx="1294">
                  <c:v>16562.393819999998</c:v>
                </c:pt>
                <c:pt idx="1295">
                  <c:v>16642.793790000025</c:v>
                </c:pt>
                <c:pt idx="1296">
                  <c:v>16723.1937599999</c:v>
                </c:pt>
                <c:pt idx="1297">
                  <c:v>16803.593730000001</c:v>
                </c:pt>
                <c:pt idx="1298">
                  <c:v>16883.993699999999</c:v>
                </c:pt>
                <c:pt idx="1299">
                  <c:v>16964.393669999896</c:v>
                </c:pt>
                <c:pt idx="1300">
                  <c:v>17044.79364</c:v>
                </c:pt>
                <c:pt idx="1301">
                  <c:v>17125.1936099999</c:v>
                </c:pt>
                <c:pt idx="1302">
                  <c:v>17205.593580000001</c:v>
                </c:pt>
                <c:pt idx="1303">
                  <c:v>17285.993549999996</c:v>
                </c:pt>
                <c:pt idx="1304">
                  <c:v>17366.393519999896</c:v>
                </c:pt>
                <c:pt idx="1305">
                  <c:v>17446.793490000025</c:v>
                </c:pt>
                <c:pt idx="1306">
                  <c:v>17527.1934599999</c:v>
                </c:pt>
                <c:pt idx="1307">
                  <c:v>17607.593430000001</c:v>
                </c:pt>
                <c:pt idx="1308">
                  <c:v>17687.993399999999</c:v>
                </c:pt>
                <c:pt idx="1309">
                  <c:v>17768.3933699999</c:v>
                </c:pt>
                <c:pt idx="1310">
                  <c:v>17848.79334</c:v>
                </c:pt>
                <c:pt idx="1311">
                  <c:v>17929.193309999908</c:v>
                </c:pt>
                <c:pt idx="1312">
                  <c:v>18009.593280000001</c:v>
                </c:pt>
                <c:pt idx="1313">
                  <c:v>18089.99325</c:v>
                </c:pt>
                <c:pt idx="1314">
                  <c:v>18170.3932199999</c:v>
                </c:pt>
                <c:pt idx="1315">
                  <c:v>18250.793190000029</c:v>
                </c:pt>
                <c:pt idx="1316">
                  <c:v>18331.193159999992</c:v>
                </c:pt>
                <c:pt idx="1317">
                  <c:v>18411.593129999997</c:v>
                </c:pt>
                <c:pt idx="1318">
                  <c:v>18491.993100000025</c:v>
                </c:pt>
                <c:pt idx="1319">
                  <c:v>18572.3930699999</c:v>
                </c:pt>
                <c:pt idx="1320">
                  <c:v>18652.79304</c:v>
                </c:pt>
                <c:pt idx="1321">
                  <c:v>18733.193009999992</c:v>
                </c:pt>
                <c:pt idx="1322">
                  <c:v>18813.592979999896</c:v>
                </c:pt>
                <c:pt idx="1323">
                  <c:v>18893.99295</c:v>
                </c:pt>
                <c:pt idx="1324">
                  <c:v>18974.3929199999</c:v>
                </c:pt>
                <c:pt idx="1325">
                  <c:v>19054.792890000102</c:v>
                </c:pt>
                <c:pt idx="1326">
                  <c:v>19135.192859999996</c:v>
                </c:pt>
                <c:pt idx="1327">
                  <c:v>19215.592829999998</c:v>
                </c:pt>
                <c:pt idx="1328">
                  <c:v>19295.992800000025</c:v>
                </c:pt>
                <c:pt idx="1329">
                  <c:v>19376.3927699999</c:v>
                </c:pt>
                <c:pt idx="1330">
                  <c:v>19456.792740000001</c:v>
                </c:pt>
                <c:pt idx="1331">
                  <c:v>19537.192709999996</c:v>
                </c:pt>
                <c:pt idx="1332">
                  <c:v>19617.5926799999</c:v>
                </c:pt>
                <c:pt idx="1333">
                  <c:v>19697.99265</c:v>
                </c:pt>
                <c:pt idx="1334">
                  <c:v>19778.392619999908</c:v>
                </c:pt>
                <c:pt idx="1335">
                  <c:v>19858.792589999997</c:v>
                </c:pt>
                <c:pt idx="1336">
                  <c:v>19939.192559999854</c:v>
                </c:pt>
                <c:pt idx="1337">
                  <c:v>20019.5925299999</c:v>
                </c:pt>
                <c:pt idx="1338">
                  <c:v>20099.9925</c:v>
                </c:pt>
                <c:pt idx="1339">
                  <c:v>20180.392469999992</c:v>
                </c:pt>
                <c:pt idx="1340">
                  <c:v>20260.792439999997</c:v>
                </c:pt>
                <c:pt idx="1341">
                  <c:v>20341.19241</c:v>
                </c:pt>
                <c:pt idx="1342">
                  <c:v>20421.5923799999</c:v>
                </c:pt>
                <c:pt idx="1343">
                  <c:v>20501.99235</c:v>
                </c:pt>
                <c:pt idx="1344">
                  <c:v>20582.392319999992</c:v>
                </c:pt>
                <c:pt idx="1345">
                  <c:v>20662.792289999998</c:v>
                </c:pt>
                <c:pt idx="1346">
                  <c:v>20743.192259999876</c:v>
                </c:pt>
                <c:pt idx="1347">
                  <c:v>20823.5922299999</c:v>
                </c:pt>
                <c:pt idx="1348">
                  <c:v>20903.992200000001</c:v>
                </c:pt>
                <c:pt idx="1349">
                  <c:v>20984.392169999996</c:v>
                </c:pt>
                <c:pt idx="1350">
                  <c:v>21064.792139999998</c:v>
                </c:pt>
                <c:pt idx="1351">
                  <c:v>21145.19211</c:v>
                </c:pt>
                <c:pt idx="1352">
                  <c:v>21225.5920799999</c:v>
                </c:pt>
                <c:pt idx="1353">
                  <c:v>21305.992050000001</c:v>
                </c:pt>
                <c:pt idx="1354">
                  <c:v>21386.392019999996</c:v>
                </c:pt>
                <c:pt idx="1355">
                  <c:v>21466.791989999998</c:v>
                </c:pt>
                <c:pt idx="1356">
                  <c:v>21547.191959999876</c:v>
                </c:pt>
                <c:pt idx="1357">
                  <c:v>21627.591929999908</c:v>
                </c:pt>
                <c:pt idx="1358">
                  <c:v>21707.991900000001</c:v>
                </c:pt>
                <c:pt idx="1359">
                  <c:v>21788.391869999996</c:v>
                </c:pt>
                <c:pt idx="1360">
                  <c:v>21868.791839999998</c:v>
                </c:pt>
                <c:pt idx="1361">
                  <c:v>21949.19181</c:v>
                </c:pt>
                <c:pt idx="1362">
                  <c:v>22029.591779999992</c:v>
                </c:pt>
                <c:pt idx="1363">
                  <c:v>22109.991749999997</c:v>
                </c:pt>
                <c:pt idx="1364">
                  <c:v>22190.39172</c:v>
                </c:pt>
                <c:pt idx="1365">
                  <c:v>22270.791689999998</c:v>
                </c:pt>
                <c:pt idx="1366">
                  <c:v>22351.191659999877</c:v>
                </c:pt>
                <c:pt idx="1367">
                  <c:v>22431.591629999992</c:v>
                </c:pt>
                <c:pt idx="1368">
                  <c:v>22511.991599999998</c:v>
                </c:pt>
                <c:pt idx="1369">
                  <c:v>22592.391569999876</c:v>
                </c:pt>
                <c:pt idx="1370">
                  <c:v>22672.7915399999</c:v>
                </c:pt>
                <c:pt idx="1371">
                  <c:v>22753.191509999888</c:v>
                </c:pt>
                <c:pt idx="1372">
                  <c:v>22833.591479999992</c:v>
                </c:pt>
                <c:pt idx="1373">
                  <c:v>22913.991449999998</c:v>
                </c:pt>
                <c:pt idx="1374">
                  <c:v>22994.39142</c:v>
                </c:pt>
                <c:pt idx="1375">
                  <c:v>23074.791389999999</c:v>
                </c:pt>
                <c:pt idx="1376">
                  <c:v>23155.191359999892</c:v>
                </c:pt>
                <c:pt idx="1377">
                  <c:v>23235.591329999996</c:v>
                </c:pt>
                <c:pt idx="1378">
                  <c:v>23315.991299999998</c:v>
                </c:pt>
                <c:pt idx="1379">
                  <c:v>23396.391269999876</c:v>
                </c:pt>
                <c:pt idx="1380">
                  <c:v>23476.791239999908</c:v>
                </c:pt>
                <c:pt idx="1381">
                  <c:v>23557.191209999892</c:v>
                </c:pt>
                <c:pt idx="1382">
                  <c:v>23637.591179999996</c:v>
                </c:pt>
                <c:pt idx="1383">
                  <c:v>23717.991149999998</c:v>
                </c:pt>
                <c:pt idx="1384">
                  <c:v>23798.39112</c:v>
                </c:pt>
                <c:pt idx="1385">
                  <c:v>23878.791089999999</c:v>
                </c:pt>
                <c:pt idx="1386">
                  <c:v>23959.191059999896</c:v>
                </c:pt>
                <c:pt idx="1387">
                  <c:v>24039.59103</c:v>
                </c:pt>
                <c:pt idx="1388">
                  <c:v>24119.990999999998</c:v>
                </c:pt>
                <c:pt idx="1389">
                  <c:v>24200.390969999877</c:v>
                </c:pt>
                <c:pt idx="1390">
                  <c:v>24280.790939999992</c:v>
                </c:pt>
                <c:pt idx="1391">
                  <c:v>24361.190909999896</c:v>
                </c:pt>
                <c:pt idx="1392">
                  <c:v>24441.590880000025</c:v>
                </c:pt>
                <c:pt idx="1393">
                  <c:v>24521.990849999998</c:v>
                </c:pt>
                <c:pt idx="1394">
                  <c:v>24602.390820000001</c:v>
                </c:pt>
                <c:pt idx="1395">
                  <c:v>24682.790789999999</c:v>
                </c:pt>
                <c:pt idx="1396">
                  <c:v>24763.190759999896</c:v>
                </c:pt>
                <c:pt idx="1397">
                  <c:v>24843.59073</c:v>
                </c:pt>
                <c:pt idx="1398">
                  <c:v>24923.990699999998</c:v>
                </c:pt>
                <c:pt idx="1399">
                  <c:v>25004.390669999892</c:v>
                </c:pt>
                <c:pt idx="1400">
                  <c:v>25084.790639999996</c:v>
                </c:pt>
                <c:pt idx="1401">
                  <c:v>25165.190609999896</c:v>
                </c:pt>
                <c:pt idx="1402">
                  <c:v>25245.59058</c:v>
                </c:pt>
                <c:pt idx="1403">
                  <c:v>25325.990549999904</c:v>
                </c:pt>
                <c:pt idx="1404">
                  <c:v>25406.390519999892</c:v>
                </c:pt>
                <c:pt idx="1405">
                  <c:v>25486.790489999999</c:v>
                </c:pt>
                <c:pt idx="1406">
                  <c:v>25567.1904599999</c:v>
                </c:pt>
                <c:pt idx="1407">
                  <c:v>25647.59043</c:v>
                </c:pt>
                <c:pt idx="1408">
                  <c:v>25727.990399999999</c:v>
                </c:pt>
                <c:pt idx="1409">
                  <c:v>25808.390369999892</c:v>
                </c:pt>
                <c:pt idx="1410">
                  <c:v>25888.79034</c:v>
                </c:pt>
                <c:pt idx="1411">
                  <c:v>25969.1903099999</c:v>
                </c:pt>
                <c:pt idx="1412">
                  <c:v>26049.59028</c:v>
                </c:pt>
                <c:pt idx="1413">
                  <c:v>26129.990249999992</c:v>
                </c:pt>
                <c:pt idx="1414">
                  <c:v>26210.390219999896</c:v>
                </c:pt>
                <c:pt idx="1415">
                  <c:v>26290.790190000025</c:v>
                </c:pt>
                <c:pt idx="1416">
                  <c:v>26371.1901599999</c:v>
                </c:pt>
                <c:pt idx="1417">
                  <c:v>26451.59013</c:v>
                </c:pt>
                <c:pt idx="1418">
                  <c:v>26531.990099999999</c:v>
                </c:pt>
                <c:pt idx="1419">
                  <c:v>26612.390069999896</c:v>
                </c:pt>
                <c:pt idx="1420">
                  <c:v>26692.79004</c:v>
                </c:pt>
                <c:pt idx="1421">
                  <c:v>26773.1900099999</c:v>
                </c:pt>
                <c:pt idx="1422">
                  <c:v>26853.589979999892</c:v>
                </c:pt>
                <c:pt idx="1423">
                  <c:v>26933.989949999996</c:v>
                </c:pt>
                <c:pt idx="1424">
                  <c:v>27014.389919999896</c:v>
                </c:pt>
                <c:pt idx="1425">
                  <c:v>27094.789890000025</c:v>
                </c:pt>
                <c:pt idx="1426">
                  <c:v>27175.1898599999</c:v>
                </c:pt>
                <c:pt idx="1427">
                  <c:v>27255.589829999997</c:v>
                </c:pt>
                <c:pt idx="1428">
                  <c:v>27335.989799999999</c:v>
                </c:pt>
                <c:pt idx="1429">
                  <c:v>27416.3897699999</c:v>
                </c:pt>
                <c:pt idx="1430">
                  <c:v>27496.78974</c:v>
                </c:pt>
                <c:pt idx="1431">
                  <c:v>27577.189709999908</c:v>
                </c:pt>
                <c:pt idx="1432">
                  <c:v>27657.589679999892</c:v>
                </c:pt>
                <c:pt idx="1433">
                  <c:v>27737.98965</c:v>
                </c:pt>
                <c:pt idx="1434">
                  <c:v>27818.3896199999</c:v>
                </c:pt>
                <c:pt idx="1435">
                  <c:v>27898.78959</c:v>
                </c:pt>
                <c:pt idx="1436">
                  <c:v>27979.18955999985</c:v>
                </c:pt>
                <c:pt idx="1437">
                  <c:v>28059.589529999896</c:v>
                </c:pt>
                <c:pt idx="1438">
                  <c:v>28139.9895</c:v>
                </c:pt>
                <c:pt idx="1439">
                  <c:v>28220.3894699999</c:v>
                </c:pt>
              </c:numCache>
            </c:numRef>
          </c:xVal>
          <c:yVal>
            <c:numRef>
              <c:f>plume3!$D$2:$D$1441</c:f>
              <c:numCache>
                <c:formatCode>General</c:formatCode>
                <c:ptCount val="1440"/>
                <c:pt idx="0">
                  <c:v>0.38051000000000174</c:v>
                </c:pt>
                <c:pt idx="1">
                  <c:v>0.38051000000000174</c:v>
                </c:pt>
                <c:pt idx="2">
                  <c:v>0.38051000000000174</c:v>
                </c:pt>
                <c:pt idx="3">
                  <c:v>0.38051000000000174</c:v>
                </c:pt>
                <c:pt idx="4">
                  <c:v>0.38051000000000174</c:v>
                </c:pt>
                <c:pt idx="5">
                  <c:v>0.38051000000000174</c:v>
                </c:pt>
                <c:pt idx="6">
                  <c:v>0.38051000000000174</c:v>
                </c:pt>
                <c:pt idx="7">
                  <c:v>0.38051000000000174</c:v>
                </c:pt>
                <c:pt idx="8">
                  <c:v>0.38051000000000174</c:v>
                </c:pt>
                <c:pt idx="9">
                  <c:v>0.38051000000000174</c:v>
                </c:pt>
                <c:pt idx="10">
                  <c:v>0.38051000000000174</c:v>
                </c:pt>
                <c:pt idx="11">
                  <c:v>0.38051000000000174</c:v>
                </c:pt>
                <c:pt idx="12">
                  <c:v>0.38051000000000174</c:v>
                </c:pt>
                <c:pt idx="13">
                  <c:v>0.38051000000000174</c:v>
                </c:pt>
                <c:pt idx="14">
                  <c:v>0.38051000000000174</c:v>
                </c:pt>
                <c:pt idx="15">
                  <c:v>0.38051000000000174</c:v>
                </c:pt>
                <c:pt idx="16">
                  <c:v>0.38051000000000174</c:v>
                </c:pt>
                <c:pt idx="17">
                  <c:v>0.38051000000000174</c:v>
                </c:pt>
                <c:pt idx="18">
                  <c:v>0.38051000000000174</c:v>
                </c:pt>
                <c:pt idx="19">
                  <c:v>0.38051000000000174</c:v>
                </c:pt>
                <c:pt idx="20">
                  <c:v>0.38051000000000174</c:v>
                </c:pt>
                <c:pt idx="21">
                  <c:v>0.38051000000000174</c:v>
                </c:pt>
                <c:pt idx="22">
                  <c:v>0.38051000000000174</c:v>
                </c:pt>
                <c:pt idx="23">
                  <c:v>0.38051000000000174</c:v>
                </c:pt>
                <c:pt idx="24">
                  <c:v>0.38051000000000174</c:v>
                </c:pt>
                <c:pt idx="25">
                  <c:v>0.38051000000000174</c:v>
                </c:pt>
                <c:pt idx="26">
                  <c:v>0.38051000000000174</c:v>
                </c:pt>
                <c:pt idx="27">
                  <c:v>0.38051000000000174</c:v>
                </c:pt>
                <c:pt idx="28">
                  <c:v>0.38051000000000174</c:v>
                </c:pt>
                <c:pt idx="29">
                  <c:v>0.38051000000000174</c:v>
                </c:pt>
                <c:pt idx="30">
                  <c:v>0.38051000000000174</c:v>
                </c:pt>
                <c:pt idx="31">
                  <c:v>0.38051000000000174</c:v>
                </c:pt>
                <c:pt idx="32">
                  <c:v>0.38051000000000174</c:v>
                </c:pt>
                <c:pt idx="33">
                  <c:v>0.38051000000000174</c:v>
                </c:pt>
                <c:pt idx="34">
                  <c:v>0.38051000000000174</c:v>
                </c:pt>
                <c:pt idx="35">
                  <c:v>0.38051000000000174</c:v>
                </c:pt>
                <c:pt idx="36">
                  <c:v>0.38051000000000174</c:v>
                </c:pt>
                <c:pt idx="37">
                  <c:v>0.38051000000000174</c:v>
                </c:pt>
                <c:pt idx="38">
                  <c:v>0.38051000000000174</c:v>
                </c:pt>
                <c:pt idx="39">
                  <c:v>0.38051000000000174</c:v>
                </c:pt>
                <c:pt idx="40">
                  <c:v>0.38051000000000174</c:v>
                </c:pt>
                <c:pt idx="41">
                  <c:v>0.38051000000000174</c:v>
                </c:pt>
                <c:pt idx="42">
                  <c:v>0.38051000000000174</c:v>
                </c:pt>
                <c:pt idx="43">
                  <c:v>0.38051000000000174</c:v>
                </c:pt>
                <c:pt idx="44">
                  <c:v>0.38051000000000174</c:v>
                </c:pt>
                <c:pt idx="45">
                  <c:v>0.38051000000000174</c:v>
                </c:pt>
                <c:pt idx="46">
                  <c:v>0.38051000000000174</c:v>
                </c:pt>
                <c:pt idx="47">
                  <c:v>0.38051000000000174</c:v>
                </c:pt>
                <c:pt idx="48">
                  <c:v>0.38051000000000174</c:v>
                </c:pt>
                <c:pt idx="49">
                  <c:v>0.38051000000000174</c:v>
                </c:pt>
                <c:pt idx="50">
                  <c:v>0.38051000000000174</c:v>
                </c:pt>
                <c:pt idx="51">
                  <c:v>0.38051000000000174</c:v>
                </c:pt>
                <c:pt idx="52">
                  <c:v>0.38051000000000174</c:v>
                </c:pt>
                <c:pt idx="53">
                  <c:v>0.38051000000000174</c:v>
                </c:pt>
                <c:pt idx="54">
                  <c:v>0.38051000000000174</c:v>
                </c:pt>
                <c:pt idx="55">
                  <c:v>0.38051000000000174</c:v>
                </c:pt>
                <c:pt idx="56">
                  <c:v>0.38051000000000174</c:v>
                </c:pt>
                <c:pt idx="57">
                  <c:v>0.38051000000000174</c:v>
                </c:pt>
                <c:pt idx="58">
                  <c:v>0.38051000000000174</c:v>
                </c:pt>
                <c:pt idx="59">
                  <c:v>0.38051000000000174</c:v>
                </c:pt>
                <c:pt idx="60">
                  <c:v>0.38051000000000174</c:v>
                </c:pt>
                <c:pt idx="61">
                  <c:v>0.38051000000000174</c:v>
                </c:pt>
                <c:pt idx="62">
                  <c:v>0.38051000000000174</c:v>
                </c:pt>
                <c:pt idx="63">
                  <c:v>0.38051000000000174</c:v>
                </c:pt>
                <c:pt idx="64">
                  <c:v>0.38051000000000174</c:v>
                </c:pt>
                <c:pt idx="65">
                  <c:v>0.38051000000000174</c:v>
                </c:pt>
                <c:pt idx="66">
                  <c:v>0.38051000000000174</c:v>
                </c:pt>
                <c:pt idx="67">
                  <c:v>0.38051000000000174</c:v>
                </c:pt>
                <c:pt idx="68">
                  <c:v>0.38051000000000174</c:v>
                </c:pt>
                <c:pt idx="69">
                  <c:v>0.38051000000000174</c:v>
                </c:pt>
                <c:pt idx="70">
                  <c:v>0.38051000000000174</c:v>
                </c:pt>
                <c:pt idx="71">
                  <c:v>0.38051000000000174</c:v>
                </c:pt>
                <c:pt idx="72">
                  <c:v>0.38051000000000174</c:v>
                </c:pt>
                <c:pt idx="73">
                  <c:v>0.38051000000000174</c:v>
                </c:pt>
                <c:pt idx="74">
                  <c:v>0.38051000000000174</c:v>
                </c:pt>
                <c:pt idx="75">
                  <c:v>0.38051000000000174</c:v>
                </c:pt>
                <c:pt idx="76">
                  <c:v>0.38051000000000174</c:v>
                </c:pt>
                <c:pt idx="77">
                  <c:v>0.38051000000000174</c:v>
                </c:pt>
                <c:pt idx="78">
                  <c:v>0.38051000000000174</c:v>
                </c:pt>
                <c:pt idx="79">
                  <c:v>0.38051000000000174</c:v>
                </c:pt>
                <c:pt idx="80">
                  <c:v>0.38051000000000174</c:v>
                </c:pt>
                <c:pt idx="81">
                  <c:v>0.38051000000000174</c:v>
                </c:pt>
                <c:pt idx="82">
                  <c:v>0.38051000000000174</c:v>
                </c:pt>
                <c:pt idx="83">
                  <c:v>0.38051000000000174</c:v>
                </c:pt>
                <c:pt idx="84">
                  <c:v>0.38051000000000174</c:v>
                </c:pt>
                <c:pt idx="85">
                  <c:v>0.38051000000000174</c:v>
                </c:pt>
                <c:pt idx="86">
                  <c:v>0.38051000000000174</c:v>
                </c:pt>
                <c:pt idx="87">
                  <c:v>0.38051000000000174</c:v>
                </c:pt>
                <c:pt idx="88">
                  <c:v>0.38051000000000174</c:v>
                </c:pt>
                <c:pt idx="89">
                  <c:v>0.38051000000000174</c:v>
                </c:pt>
                <c:pt idx="90">
                  <c:v>0.38051000000000174</c:v>
                </c:pt>
                <c:pt idx="91">
                  <c:v>0.38051000000000174</c:v>
                </c:pt>
                <c:pt idx="92">
                  <c:v>0.38051000000000174</c:v>
                </c:pt>
                <c:pt idx="93">
                  <c:v>0.38051000000000174</c:v>
                </c:pt>
                <c:pt idx="94">
                  <c:v>0.38051000000000174</c:v>
                </c:pt>
                <c:pt idx="95">
                  <c:v>0.38051000000000174</c:v>
                </c:pt>
                <c:pt idx="96">
                  <c:v>0.38051000000000174</c:v>
                </c:pt>
                <c:pt idx="97">
                  <c:v>0.38051000000000174</c:v>
                </c:pt>
                <c:pt idx="98">
                  <c:v>0.38051000000000174</c:v>
                </c:pt>
                <c:pt idx="99">
                  <c:v>0.38051000000000174</c:v>
                </c:pt>
                <c:pt idx="100">
                  <c:v>0.38051000000000174</c:v>
                </c:pt>
                <c:pt idx="101">
                  <c:v>0.38051000000000174</c:v>
                </c:pt>
                <c:pt idx="102">
                  <c:v>0.38051000000000174</c:v>
                </c:pt>
                <c:pt idx="103">
                  <c:v>0.38051000000000174</c:v>
                </c:pt>
                <c:pt idx="104">
                  <c:v>0.38051000000000174</c:v>
                </c:pt>
                <c:pt idx="105">
                  <c:v>0.38051000000000174</c:v>
                </c:pt>
                <c:pt idx="106">
                  <c:v>0.38051000000000174</c:v>
                </c:pt>
                <c:pt idx="107">
                  <c:v>0.38051000000000174</c:v>
                </c:pt>
                <c:pt idx="108">
                  <c:v>0.38051000000000174</c:v>
                </c:pt>
                <c:pt idx="109">
                  <c:v>0.38051000000000174</c:v>
                </c:pt>
                <c:pt idx="110">
                  <c:v>0.38051000000000174</c:v>
                </c:pt>
                <c:pt idx="111">
                  <c:v>0.38051000000000174</c:v>
                </c:pt>
                <c:pt idx="112">
                  <c:v>0.38051000000000174</c:v>
                </c:pt>
                <c:pt idx="113">
                  <c:v>0.38051000000000174</c:v>
                </c:pt>
                <c:pt idx="114">
                  <c:v>0.38051000000000174</c:v>
                </c:pt>
                <c:pt idx="115">
                  <c:v>0.38051000000000174</c:v>
                </c:pt>
                <c:pt idx="116">
                  <c:v>0.38051000000000174</c:v>
                </c:pt>
                <c:pt idx="117">
                  <c:v>0.38051000000000174</c:v>
                </c:pt>
                <c:pt idx="118">
                  <c:v>0.38051000000000174</c:v>
                </c:pt>
                <c:pt idx="119">
                  <c:v>0.38051000000000174</c:v>
                </c:pt>
                <c:pt idx="120">
                  <c:v>0.38051000000000174</c:v>
                </c:pt>
                <c:pt idx="121">
                  <c:v>0.38051000000000174</c:v>
                </c:pt>
                <c:pt idx="122">
                  <c:v>0.38051000000000174</c:v>
                </c:pt>
                <c:pt idx="123">
                  <c:v>0.38051000000000174</c:v>
                </c:pt>
                <c:pt idx="124">
                  <c:v>0.38051000000000174</c:v>
                </c:pt>
                <c:pt idx="125">
                  <c:v>0.38051000000000174</c:v>
                </c:pt>
                <c:pt idx="126">
                  <c:v>0.38051000000000174</c:v>
                </c:pt>
                <c:pt idx="127">
                  <c:v>0.38051000000000174</c:v>
                </c:pt>
                <c:pt idx="128">
                  <c:v>0.38051000000000174</c:v>
                </c:pt>
                <c:pt idx="129">
                  <c:v>0.38051000000000174</c:v>
                </c:pt>
                <c:pt idx="130">
                  <c:v>0.38051000000000174</c:v>
                </c:pt>
                <c:pt idx="131">
                  <c:v>0.38051000000000174</c:v>
                </c:pt>
                <c:pt idx="132">
                  <c:v>0.38051000000000174</c:v>
                </c:pt>
                <c:pt idx="133">
                  <c:v>0.38051000000000174</c:v>
                </c:pt>
                <c:pt idx="134">
                  <c:v>0.38051000000000174</c:v>
                </c:pt>
                <c:pt idx="135">
                  <c:v>0.38051000000000174</c:v>
                </c:pt>
                <c:pt idx="136">
                  <c:v>0.38051000000000174</c:v>
                </c:pt>
                <c:pt idx="137">
                  <c:v>0.38051000000000174</c:v>
                </c:pt>
                <c:pt idx="138">
                  <c:v>0.38051000000000174</c:v>
                </c:pt>
                <c:pt idx="139">
                  <c:v>0.38051000000000174</c:v>
                </c:pt>
                <c:pt idx="140">
                  <c:v>0.38051000000000174</c:v>
                </c:pt>
                <c:pt idx="141">
                  <c:v>0.38051000000000174</c:v>
                </c:pt>
                <c:pt idx="142">
                  <c:v>0.38051000000000174</c:v>
                </c:pt>
                <c:pt idx="143">
                  <c:v>0.38051000000000174</c:v>
                </c:pt>
                <c:pt idx="144">
                  <c:v>0.38051000000000174</c:v>
                </c:pt>
                <c:pt idx="145">
                  <c:v>0.38051000000000174</c:v>
                </c:pt>
                <c:pt idx="146">
                  <c:v>0.38051000000000174</c:v>
                </c:pt>
                <c:pt idx="147">
                  <c:v>0.38051000000000174</c:v>
                </c:pt>
                <c:pt idx="148">
                  <c:v>0.38051000000000174</c:v>
                </c:pt>
                <c:pt idx="149">
                  <c:v>0.38051000000000174</c:v>
                </c:pt>
                <c:pt idx="150">
                  <c:v>0.38051000000000174</c:v>
                </c:pt>
                <c:pt idx="151">
                  <c:v>0.38051000000000174</c:v>
                </c:pt>
                <c:pt idx="152">
                  <c:v>0.38051000000000174</c:v>
                </c:pt>
                <c:pt idx="153">
                  <c:v>0.38051000000000174</c:v>
                </c:pt>
                <c:pt idx="154">
                  <c:v>0.38051000000000174</c:v>
                </c:pt>
                <c:pt idx="155">
                  <c:v>0.38051000000000174</c:v>
                </c:pt>
                <c:pt idx="156">
                  <c:v>0.38051000000000174</c:v>
                </c:pt>
                <c:pt idx="157">
                  <c:v>0.38051000000000174</c:v>
                </c:pt>
                <c:pt idx="158">
                  <c:v>0.38051000000000174</c:v>
                </c:pt>
                <c:pt idx="159">
                  <c:v>0.38051000000000174</c:v>
                </c:pt>
                <c:pt idx="160">
                  <c:v>0.38051000000000174</c:v>
                </c:pt>
                <c:pt idx="161">
                  <c:v>0.38051000000000174</c:v>
                </c:pt>
                <c:pt idx="162">
                  <c:v>0.38051000000000174</c:v>
                </c:pt>
                <c:pt idx="163">
                  <c:v>0.38051000000000174</c:v>
                </c:pt>
                <c:pt idx="164">
                  <c:v>0.38051000000000174</c:v>
                </c:pt>
                <c:pt idx="165">
                  <c:v>0.38051000000000174</c:v>
                </c:pt>
                <c:pt idx="166">
                  <c:v>0.38051000000000174</c:v>
                </c:pt>
                <c:pt idx="167">
                  <c:v>0.38051000000000174</c:v>
                </c:pt>
                <c:pt idx="168">
                  <c:v>0.38051000000000174</c:v>
                </c:pt>
                <c:pt idx="169">
                  <c:v>0.38051000000000174</c:v>
                </c:pt>
                <c:pt idx="170">
                  <c:v>0.38051000000000174</c:v>
                </c:pt>
                <c:pt idx="171">
                  <c:v>0.38051000000000174</c:v>
                </c:pt>
                <c:pt idx="172">
                  <c:v>0.38051000000000174</c:v>
                </c:pt>
                <c:pt idx="173">
                  <c:v>0.38051000000000174</c:v>
                </c:pt>
                <c:pt idx="174">
                  <c:v>0.38051000000000174</c:v>
                </c:pt>
                <c:pt idx="175">
                  <c:v>0.38051000000000174</c:v>
                </c:pt>
                <c:pt idx="176">
                  <c:v>0.38051000000000174</c:v>
                </c:pt>
                <c:pt idx="177">
                  <c:v>0.38051000000000174</c:v>
                </c:pt>
                <c:pt idx="178">
                  <c:v>0.38051000000000174</c:v>
                </c:pt>
                <c:pt idx="179">
                  <c:v>0.38051000000000174</c:v>
                </c:pt>
                <c:pt idx="180">
                  <c:v>0.38051000000000174</c:v>
                </c:pt>
                <c:pt idx="181">
                  <c:v>0.38051000000000174</c:v>
                </c:pt>
                <c:pt idx="182">
                  <c:v>0.38051000000000174</c:v>
                </c:pt>
                <c:pt idx="183">
                  <c:v>0.38051000000000174</c:v>
                </c:pt>
                <c:pt idx="184">
                  <c:v>0.38051000000000174</c:v>
                </c:pt>
                <c:pt idx="185">
                  <c:v>0.38051000000000174</c:v>
                </c:pt>
                <c:pt idx="186">
                  <c:v>0.38051000000000174</c:v>
                </c:pt>
                <c:pt idx="187">
                  <c:v>0.38051000000000174</c:v>
                </c:pt>
                <c:pt idx="188">
                  <c:v>0.38051000000000174</c:v>
                </c:pt>
                <c:pt idx="189">
                  <c:v>0.38051000000000174</c:v>
                </c:pt>
                <c:pt idx="190">
                  <c:v>0.38051000000000174</c:v>
                </c:pt>
                <c:pt idx="191">
                  <c:v>0.38051000000000174</c:v>
                </c:pt>
                <c:pt idx="192">
                  <c:v>0.38051000000000174</c:v>
                </c:pt>
                <c:pt idx="193">
                  <c:v>0.38051000000000174</c:v>
                </c:pt>
                <c:pt idx="194">
                  <c:v>0.38051000000000174</c:v>
                </c:pt>
                <c:pt idx="195">
                  <c:v>0.38051000000000174</c:v>
                </c:pt>
                <c:pt idx="196">
                  <c:v>0.38051000000000174</c:v>
                </c:pt>
                <c:pt idx="197">
                  <c:v>0.38051000000000174</c:v>
                </c:pt>
                <c:pt idx="198">
                  <c:v>0.38051000000000174</c:v>
                </c:pt>
                <c:pt idx="199">
                  <c:v>0.38051000000000174</c:v>
                </c:pt>
                <c:pt idx="200">
                  <c:v>0.38051000000000174</c:v>
                </c:pt>
                <c:pt idx="201">
                  <c:v>0.38051000000000174</c:v>
                </c:pt>
                <c:pt idx="202">
                  <c:v>0.38051000000000174</c:v>
                </c:pt>
                <c:pt idx="203">
                  <c:v>0.38051000000000174</c:v>
                </c:pt>
                <c:pt idx="204">
                  <c:v>0.38051000000000174</c:v>
                </c:pt>
                <c:pt idx="205">
                  <c:v>0.38051000000000174</c:v>
                </c:pt>
                <c:pt idx="206">
                  <c:v>0.38051000000000174</c:v>
                </c:pt>
                <c:pt idx="207">
                  <c:v>0.38051000000000174</c:v>
                </c:pt>
                <c:pt idx="208">
                  <c:v>0.38051000000000174</c:v>
                </c:pt>
                <c:pt idx="209">
                  <c:v>0.38051000000000174</c:v>
                </c:pt>
                <c:pt idx="210">
                  <c:v>0.38051000000000174</c:v>
                </c:pt>
                <c:pt idx="211">
                  <c:v>0.38051000000000174</c:v>
                </c:pt>
                <c:pt idx="212">
                  <c:v>0.38051000000000174</c:v>
                </c:pt>
                <c:pt idx="213">
                  <c:v>0.38051000000000174</c:v>
                </c:pt>
                <c:pt idx="214">
                  <c:v>0.38051000000000174</c:v>
                </c:pt>
                <c:pt idx="215">
                  <c:v>0.38051000000000174</c:v>
                </c:pt>
                <c:pt idx="216">
                  <c:v>0.38051000000000174</c:v>
                </c:pt>
                <c:pt idx="217">
                  <c:v>0.38051000000000174</c:v>
                </c:pt>
                <c:pt idx="218">
                  <c:v>0.38051000000000174</c:v>
                </c:pt>
                <c:pt idx="219">
                  <c:v>0.38051000000000174</c:v>
                </c:pt>
                <c:pt idx="220">
                  <c:v>0.38051000000000174</c:v>
                </c:pt>
                <c:pt idx="221">
                  <c:v>0.38051000000000174</c:v>
                </c:pt>
                <c:pt idx="222">
                  <c:v>0.38051000000000174</c:v>
                </c:pt>
                <c:pt idx="223">
                  <c:v>0.38051000000000174</c:v>
                </c:pt>
                <c:pt idx="224">
                  <c:v>0.38051000000000174</c:v>
                </c:pt>
                <c:pt idx="225">
                  <c:v>0.38051000000000174</c:v>
                </c:pt>
                <c:pt idx="226">
                  <c:v>0.38051000000000174</c:v>
                </c:pt>
                <c:pt idx="227">
                  <c:v>0.38051000000000174</c:v>
                </c:pt>
                <c:pt idx="228">
                  <c:v>0.38051000000000174</c:v>
                </c:pt>
                <c:pt idx="229">
                  <c:v>0.38051000000000174</c:v>
                </c:pt>
                <c:pt idx="230">
                  <c:v>0.38051000000000174</c:v>
                </c:pt>
                <c:pt idx="231">
                  <c:v>0.38051000000000174</c:v>
                </c:pt>
                <c:pt idx="232">
                  <c:v>0.38051000000000174</c:v>
                </c:pt>
                <c:pt idx="233">
                  <c:v>0.38051000000000174</c:v>
                </c:pt>
                <c:pt idx="234">
                  <c:v>0.38051000000000174</c:v>
                </c:pt>
                <c:pt idx="235">
                  <c:v>0.38051000000000174</c:v>
                </c:pt>
                <c:pt idx="236">
                  <c:v>0.38051000000000174</c:v>
                </c:pt>
                <c:pt idx="237">
                  <c:v>0.38051000000000174</c:v>
                </c:pt>
                <c:pt idx="238">
                  <c:v>0.38051000000000174</c:v>
                </c:pt>
                <c:pt idx="239">
                  <c:v>0.38051000000000174</c:v>
                </c:pt>
                <c:pt idx="240">
                  <c:v>0.38051000000000174</c:v>
                </c:pt>
                <c:pt idx="241">
                  <c:v>0.38051000000000174</c:v>
                </c:pt>
                <c:pt idx="242">
                  <c:v>0.38051000000000174</c:v>
                </c:pt>
                <c:pt idx="243">
                  <c:v>0.38051000000000174</c:v>
                </c:pt>
                <c:pt idx="244">
                  <c:v>0.38051000000000174</c:v>
                </c:pt>
                <c:pt idx="245">
                  <c:v>0.38051000000000174</c:v>
                </c:pt>
                <c:pt idx="246">
                  <c:v>0.38051000000000174</c:v>
                </c:pt>
                <c:pt idx="247">
                  <c:v>0.38051000000000174</c:v>
                </c:pt>
                <c:pt idx="248">
                  <c:v>0.38051000000000174</c:v>
                </c:pt>
                <c:pt idx="249">
                  <c:v>0.38051000000000174</c:v>
                </c:pt>
                <c:pt idx="250">
                  <c:v>0.38051000000000174</c:v>
                </c:pt>
                <c:pt idx="251">
                  <c:v>0.38051000000000174</c:v>
                </c:pt>
                <c:pt idx="252">
                  <c:v>0.38051000000000174</c:v>
                </c:pt>
                <c:pt idx="253">
                  <c:v>0.38051000000000174</c:v>
                </c:pt>
                <c:pt idx="254">
                  <c:v>0.38051000000000174</c:v>
                </c:pt>
                <c:pt idx="255">
                  <c:v>0.38051000000000174</c:v>
                </c:pt>
                <c:pt idx="256">
                  <c:v>0.38051000000000174</c:v>
                </c:pt>
                <c:pt idx="257">
                  <c:v>0.38051000000000174</c:v>
                </c:pt>
                <c:pt idx="258">
                  <c:v>0.38051000000000174</c:v>
                </c:pt>
                <c:pt idx="259">
                  <c:v>0.38051000000000174</c:v>
                </c:pt>
                <c:pt idx="260">
                  <c:v>0.38051000000000174</c:v>
                </c:pt>
                <c:pt idx="261">
                  <c:v>0.38051000000000174</c:v>
                </c:pt>
                <c:pt idx="262">
                  <c:v>0.38051000000000174</c:v>
                </c:pt>
                <c:pt idx="263">
                  <c:v>0.38051000000000174</c:v>
                </c:pt>
                <c:pt idx="264">
                  <c:v>0.38051000000000174</c:v>
                </c:pt>
                <c:pt idx="265">
                  <c:v>0.38051000000000174</c:v>
                </c:pt>
                <c:pt idx="266">
                  <c:v>0.38051000000000174</c:v>
                </c:pt>
                <c:pt idx="267">
                  <c:v>0.38051000000000174</c:v>
                </c:pt>
                <c:pt idx="268">
                  <c:v>0.38051000000000174</c:v>
                </c:pt>
                <c:pt idx="269">
                  <c:v>0.38051000000000174</c:v>
                </c:pt>
                <c:pt idx="270">
                  <c:v>0.38051000000000174</c:v>
                </c:pt>
                <c:pt idx="271">
                  <c:v>0.38051000000000174</c:v>
                </c:pt>
                <c:pt idx="272">
                  <c:v>0.38051000000000174</c:v>
                </c:pt>
                <c:pt idx="273">
                  <c:v>0.38051000000000174</c:v>
                </c:pt>
                <c:pt idx="274">
                  <c:v>0.38051000000000174</c:v>
                </c:pt>
                <c:pt idx="275">
                  <c:v>0.38051000000000174</c:v>
                </c:pt>
                <c:pt idx="276">
                  <c:v>0.38051000000000174</c:v>
                </c:pt>
                <c:pt idx="277">
                  <c:v>0.38051000000000174</c:v>
                </c:pt>
                <c:pt idx="278">
                  <c:v>0.38051000000000174</c:v>
                </c:pt>
                <c:pt idx="279">
                  <c:v>0.38051000000000174</c:v>
                </c:pt>
                <c:pt idx="280">
                  <c:v>0.38051000000000174</c:v>
                </c:pt>
                <c:pt idx="281">
                  <c:v>0.38051000000000174</c:v>
                </c:pt>
                <c:pt idx="282">
                  <c:v>0.38051000000000174</c:v>
                </c:pt>
                <c:pt idx="283">
                  <c:v>0.38051000000000174</c:v>
                </c:pt>
                <c:pt idx="284">
                  <c:v>0.38051000000000174</c:v>
                </c:pt>
                <c:pt idx="285">
                  <c:v>0.38051000000000174</c:v>
                </c:pt>
                <c:pt idx="286">
                  <c:v>0.38051000000000174</c:v>
                </c:pt>
                <c:pt idx="287">
                  <c:v>0.38051000000000174</c:v>
                </c:pt>
                <c:pt idx="288">
                  <c:v>0.38051000000000174</c:v>
                </c:pt>
                <c:pt idx="289">
                  <c:v>0.38051000000000174</c:v>
                </c:pt>
                <c:pt idx="290">
                  <c:v>0.38051000000000174</c:v>
                </c:pt>
                <c:pt idx="291">
                  <c:v>0.38051000000000174</c:v>
                </c:pt>
                <c:pt idx="292">
                  <c:v>0.38051000000000174</c:v>
                </c:pt>
                <c:pt idx="293">
                  <c:v>0.38051000000000174</c:v>
                </c:pt>
                <c:pt idx="294">
                  <c:v>0.38051000000000174</c:v>
                </c:pt>
                <c:pt idx="295">
                  <c:v>0.38051000000000174</c:v>
                </c:pt>
                <c:pt idx="296">
                  <c:v>0.38051000000000174</c:v>
                </c:pt>
                <c:pt idx="297">
                  <c:v>0.38051000000000174</c:v>
                </c:pt>
                <c:pt idx="298">
                  <c:v>0.38051000000000174</c:v>
                </c:pt>
                <c:pt idx="299">
                  <c:v>0.38051000000000174</c:v>
                </c:pt>
                <c:pt idx="300">
                  <c:v>0.38051000000000174</c:v>
                </c:pt>
                <c:pt idx="301">
                  <c:v>0.38051000000000174</c:v>
                </c:pt>
                <c:pt idx="302">
                  <c:v>0.38051000000000174</c:v>
                </c:pt>
                <c:pt idx="303">
                  <c:v>0.38051000000000174</c:v>
                </c:pt>
                <c:pt idx="304">
                  <c:v>0.38051000000000174</c:v>
                </c:pt>
                <c:pt idx="305">
                  <c:v>0.38051000000000174</c:v>
                </c:pt>
                <c:pt idx="306">
                  <c:v>0.38051000000000174</c:v>
                </c:pt>
                <c:pt idx="307">
                  <c:v>0.38051000000000174</c:v>
                </c:pt>
                <c:pt idx="308">
                  <c:v>0.38051000000000174</c:v>
                </c:pt>
                <c:pt idx="309">
                  <c:v>0.38051000000000174</c:v>
                </c:pt>
                <c:pt idx="310">
                  <c:v>0.38051000000000174</c:v>
                </c:pt>
                <c:pt idx="311">
                  <c:v>0.38051000000000174</c:v>
                </c:pt>
                <c:pt idx="312">
                  <c:v>0.38051000000000174</c:v>
                </c:pt>
                <c:pt idx="313">
                  <c:v>0.38051000000000174</c:v>
                </c:pt>
                <c:pt idx="314">
                  <c:v>0.38051000000000174</c:v>
                </c:pt>
                <c:pt idx="315">
                  <c:v>0.38051000000000174</c:v>
                </c:pt>
                <c:pt idx="316">
                  <c:v>0.38051000000000174</c:v>
                </c:pt>
                <c:pt idx="317">
                  <c:v>0.38051000000000174</c:v>
                </c:pt>
                <c:pt idx="318">
                  <c:v>0.38051000000000174</c:v>
                </c:pt>
                <c:pt idx="319">
                  <c:v>0.38051000000000174</c:v>
                </c:pt>
                <c:pt idx="320">
                  <c:v>0.38051000000000174</c:v>
                </c:pt>
                <c:pt idx="321">
                  <c:v>0.38051000000000174</c:v>
                </c:pt>
                <c:pt idx="322">
                  <c:v>0.38051000000000174</c:v>
                </c:pt>
                <c:pt idx="323">
                  <c:v>0.38051000000000174</c:v>
                </c:pt>
                <c:pt idx="324">
                  <c:v>0.38051000000000174</c:v>
                </c:pt>
                <c:pt idx="325">
                  <c:v>0.38051000000000174</c:v>
                </c:pt>
                <c:pt idx="326">
                  <c:v>0.38051000000000174</c:v>
                </c:pt>
                <c:pt idx="327">
                  <c:v>0.38051000000000174</c:v>
                </c:pt>
                <c:pt idx="328">
                  <c:v>0.38051000000000174</c:v>
                </c:pt>
                <c:pt idx="329">
                  <c:v>0.38051000000000174</c:v>
                </c:pt>
                <c:pt idx="330">
                  <c:v>0.38051000000000174</c:v>
                </c:pt>
                <c:pt idx="331">
                  <c:v>0.38051000000000174</c:v>
                </c:pt>
                <c:pt idx="332">
                  <c:v>0.38051000000000174</c:v>
                </c:pt>
                <c:pt idx="333">
                  <c:v>0.38051000000000174</c:v>
                </c:pt>
                <c:pt idx="334">
                  <c:v>0.38051000000000174</c:v>
                </c:pt>
                <c:pt idx="335">
                  <c:v>0.38051000000000174</c:v>
                </c:pt>
                <c:pt idx="336">
                  <c:v>0.38051000000000174</c:v>
                </c:pt>
                <c:pt idx="337">
                  <c:v>0.38051000000000174</c:v>
                </c:pt>
                <c:pt idx="338">
                  <c:v>0.38051000000000174</c:v>
                </c:pt>
                <c:pt idx="339">
                  <c:v>0.38051000000000174</c:v>
                </c:pt>
                <c:pt idx="340">
                  <c:v>0.38051000000000174</c:v>
                </c:pt>
                <c:pt idx="341">
                  <c:v>0.38051000000000174</c:v>
                </c:pt>
                <c:pt idx="342">
                  <c:v>0.38051000000000174</c:v>
                </c:pt>
                <c:pt idx="343">
                  <c:v>0.38051000000000174</c:v>
                </c:pt>
                <c:pt idx="344">
                  <c:v>0.38051000000000174</c:v>
                </c:pt>
                <c:pt idx="345">
                  <c:v>0.38051000000000174</c:v>
                </c:pt>
                <c:pt idx="346">
                  <c:v>0.38051000000000174</c:v>
                </c:pt>
                <c:pt idx="347">
                  <c:v>0.38051000000000174</c:v>
                </c:pt>
                <c:pt idx="348">
                  <c:v>0.38051000000000174</c:v>
                </c:pt>
                <c:pt idx="349">
                  <c:v>0.38051000000000174</c:v>
                </c:pt>
                <c:pt idx="350">
                  <c:v>0.38051000000000174</c:v>
                </c:pt>
                <c:pt idx="351">
                  <c:v>0.38051000000000174</c:v>
                </c:pt>
                <c:pt idx="352">
                  <c:v>0.38051000000000174</c:v>
                </c:pt>
                <c:pt idx="353">
                  <c:v>0.38051000000000174</c:v>
                </c:pt>
                <c:pt idx="354">
                  <c:v>0.38051000000000174</c:v>
                </c:pt>
                <c:pt idx="355">
                  <c:v>0.38051000000000174</c:v>
                </c:pt>
                <c:pt idx="356">
                  <c:v>0.38051000000000174</c:v>
                </c:pt>
                <c:pt idx="357">
                  <c:v>0.38051000000000174</c:v>
                </c:pt>
                <c:pt idx="358">
                  <c:v>0.38051000000000174</c:v>
                </c:pt>
                <c:pt idx="359">
                  <c:v>0.38051000000000174</c:v>
                </c:pt>
                <c:pt idx="360">
                  <c:v>0.38051000000000174</c:v>
                </c:pt>
                <c:pt idx="361">
                  <c:v>0.38051000000000174</c:v>
                </c:pt>
                <c:pt idx="362">
                  <c:v>0.38051000000000174</c:v>
                </c:pt>
                <c:pt idx="363">
                  <c:v>0.38051000000000174</c:v>
                </c:pt>
                <c:pt idx="364">
                  <c:v>0.38051000000000174</c:v>
                </c:pt>
                <c:pt idx="365">
                  <c:v>0.38051000000000174</c:v>
                </c:pt>
                <c:pt idx="366">
                  <c:v>0.38051000000000174</c:v>
                </c:pt>
                <c:pt idx="367">
                  <c:v>0.38051000000000174</c:v>
                </c:pt>
                <c:pt idx="368">
                  <c:v>0.38051000000000174</c:v>
                </c:pt>
                <c:pt idx="369">
                  <c:v>0.38051000000000174</c:v>
                </c:pt>
                <c:pt idx="370">
                  <c:v>0.38051000000000174</c:v>
                </c:pt>
                <c:pt idx="371">
                  <c:v>0.38051000000000174</c:v>
                </c:pt>
                <c:pt idx="372">
                  <c:v>0.38051000000000174</c:v>
                </c:pt>
                <c:pt idx="373">
                  <c:v>0.38051000000000174</c:v>
                </c:pt>
                <c:pt idx="374">
                  <c:v>0.38051000000000174</c:v>
                </c:pt>
                <c:pt idx="375">
                  <c:v>0.38051000000000174</c:v>
                </c:pt>
                <c:pt idx="376">
                  <c:v>0.38051000000000174</c:v>
                </c:pt>
                <c:pt idx="377">
                  <c:v>0.38051000000000174</c:v>
                </c:pt>
                <c:pt idx="378">
                  <c:v>0.38051000000000174</c:v>
                </c:pt>
                <c:pt idx="379">
                  <c:v>0.38051000000000174</c:v>
                </c:pt>
                <c:pt idx="380">
                  <c:v>0.38051000000000174</c:v>
                </c:pt>
                <c:pt idx="381">
                  <c:v>0.38051000000000174</c:v>
                </c:pt>
                <c:pt idx="382">
                  <c:v>0.38051000000000174</c:v>
                </c:pt>
                <c:pt idx="383">
                  <c:v>0.38051000000000174</c:v>
                </c:pt>
                <c:pt idx="384">
                  <c:v>0.38051000000000174</c:v>
                </c:pt>
                <c:pt idx="385">
                  <c:v>0.38051000000000174</c:v>
                </c:pt>
                <c:pt idx="386">
                  <c:v>0.38051000000000174</c:v>
                </c:pt>
                <c:pt idx="387">
                  <c:v>0.38051000000000174</c:v>
                </c:pt>
                <c:pt idx="388">
                  <c:v>0.38051000000000174</c:v>
                </c:pt>
                <c:pt idx="389">
                  <c:v>0.38051000000000174</c:v>
                </c:pt>
                <c:pt idx="390">
                  <c:v>0.38051000000000174</c:v>
                </c:pt>
                <c:pt idx="391">
                  <c:v>0.38051000000000174</c:v>
                </c:pt>
                <c:pt idx="392">
                  <c:v>0.38051000000000174</c:v>
                </c:pt>
                <c:pt idx="393">
                  <c:v>0.38051000000000174</c:v>
                </c:pt>
                <c:pt idx="394">
                  <c:v>0.38051000000000174</c:v>
                </c:pt>
                <c:pt idx="395">
                  <c:v>0.38051000000000174</c:v>
                </c:pt>
                <c:pt idx="396">
                  <c:v>0.38051000000000174</c:v>
                </c:pt>
                <c:pt idx="397">
                  <c:v>0.38051000000000174</c:v>
                </c:pt>
                <c:pt idx="398">
                  <c:v>0.38051000000000174</c:v>
                </c:pt>
                <c:pt idx="399">
                  <c:v>0.38051000000000174</c:v>
                </c:pt>
                <c:pt idx="400">
                  <c:v>0.38051000000000174</c:v>
                </c:pt>
                <c:pt idx="401">
                  <c:v>0.38051000000000174</c:v>
                </c:pt>
                <c:pt idx="402">
                  <c:v>0.38051000000000174</c:v>
                </c:pt>
                <c:pt idx="403">
                  <c:v>0.38051000000000174</c:v>
                </c:pt>
                <c:pt idx="404">
                  <c:v>0.38051000000000174</c:v>
                </c:pt>
                <c:pt idx="405">
                  <c:v>0.38051000000000174</c:v>
                </c:pt>
                <c:pt idx="406">
                  <c:v>0.38051000000000174</c:v>
                </c:pt>
                <c:pt idx="407">
                  <c:v>0.38051000000000174</c:v>
                </c:pt>
                <c:pt idx="408">
                  <c:v>0.38051000000000174</c:v>
                </c:pt>
                <c:pt idx="409">
                  <c:v>0.38051000000000174</c:v>
                </c:pt>
                <c:pt idx="410">
                  <c:v>0.38051000000000174</c:v>
                </c:pt>
                <c:pt idx="411">
                  <c:v>0.38051000000000174</c:v>
                </c:pt>
                <c:pt idx="412">
                  <c:v>0.38051000000000174</c:v>
                </c:pt>
                <c:pt idx="413">
                  <c:v>0.38051000000000174</c:v>
                </c:pt>
                <c:pt idx="414">
                  <c:v>0.38051000000000174</c:v>
                </c:pt>
                <c:pt idx="415">
                  <c:v>0.38051000000000174</c:v>
                </c:pt>
                <c:pt idx="416">
                  <c:v>0.38051000000000174</c:v>
                </c:pt>
                <c:pt idx="417">
                  <c:v>0.38051000000000174</c:v>
                </c:pt>
                <c:pt idx="418">
                  <c:v>0.38051000000000174</c:v>
                </c:pt>
                <c:pt idx="419">
                  <c:v>0.38051000000000174</c:v>
                </c:pt>
                <c:pt idx="420">
                  <c:v>0.38051000000000174</c:v>
                </c:pt>
                <c:pt idx="421">
                  <c:v>0.38051000000000174</c:v>
                </c:pt>
                <c:pt idx="422">
                  <c:v>0.38051000000000174</c:v>
                </c:pt>
                <c:pt idx="423">
                  <c:v>0.38051000000000174</c:v>
                </c:pt>
                <c:pt idx="424">
                  <c:v>0.38051000000000174</c:v>
                </c:pt>
                <c:pt idx="425">
                  <c:v>0.38051000000000174</c:v>
                </c:pt>
                <c:pt idx="426">
                  <c:v>0.38051000000000174</c:v>
                </c:pt>
                <c:pt idx="427">
                  <c:v>0.38051000000000174</c:v>
                </c:pt>
                <c:pt idx="428">
                  <c:v>0.38051000000000174</c:v>
                </c:pt>
                <c:pt idx="429">
                  <c:v>0.38051000000000174</c:v>
                </c:pt>
                <c:pt idx="430">
                  <c:v>0.38051000000000174</c:v>
                </c:pt>
                <c:pt idx="431">
                  <c:v>0.38051000000000174</c:v>
                </c:pt>
                <c:pt idx="432">
                  <c:v>0.38051000000000174</c:v>
                </c:pt>
                <c:pt idx="433">
                  <c:v>0.38051000000000174</c:v>
                </c:pt>
                <c:pt idx="434">
                  <c:v>0.38051000000000174</c:v>
                </c:pt>
                <c:pt idx="435">
                  <c:v>0.38051000000000174</c:v>
                </c:pt>
                <c:pt idx="436">
                  <c:v>0.38051000000000174</c:v>
                </c:pt>
                <c:pt idx="437">
                  <c:v>0.38051000000000174</c:v>
                </c:pt>
                <c:pt idx="438">
                  <c:v>0.38051000000000174</c:v>
                </c:pt>
                <c:pt idx="439">
                  <c:v>0.38051000000000174</c:v>
                </c:pt>
                <c:pt idx="440">
                  <c:v>0.38051000000000174</c:v>
                </c:pt>
                <c:pt idx="441">
                  <c:v>0.38051000000000174</c:v>
                </c:pt>
                <c:pt idx="442">
                  <c:v>0.38051000000000174</c:v>
                </c:pt>
                <c:pt idx="443">
                  <c:v>0.38051000000000174</c:v>
                </c:pt>
                <c:pt idx="444">
                  <c:v>0.38051000000000174</c:v>
                </c:pt>
                <c:pt idx="445">
                  <c:v>0.38051000000000174</c:v>
                </c:pt>
                <c:pt idx="446">
                  <c:v>0.38051000000000174</c:v>
                </c:pt>
                <c:pt idx="447">
                  <c:v>0.38051000000000174</c:v>
                </c:pt>
                <c:pt idx="448">
                  <c:v>0.38051000000000174</c:v>
                </c:pt>
                <c:pt idx="449">
                  <c:v>0.38051000000000174</c:v>
                </c:pt>
                <c:pt idx="450">
                  <c:v>0.38051000000000174</c:v>
                </c:pt>
                <c:pt idx="451">
                  <c:v>0.38051000000000174</c:v>
                </c:pt>
                <c:pt idx="452">
                  <c:v>0.38051000000000174</c:v>
                </c:pt>
                <c:pt idx="453">
                  <c:v>0.38051000000000174</c:v>
                </c:pt>
                <c:pt idx="454">
                  <c:v>0.38051000000000174</c:v>
                </c:pt>
                <c:pt idx="455">
                  <c:v>0.38051000000000174</c:v>
                </c:pt>
                <c:pt idx="456">
                  <c:v>0.38051000000000174</c:v>
                </c:pt>
                <c:pt idx="457">
                  <c:v>0.38051000000000174</c:v>
                </c:pt>
                <c:pt idx="458">
                  <c:v>0.38051000000000174</c:v>
                </c:pt>
                <c:pt idx="459">
                  <c:v>0.38051000000000174</c:v>
                </c:pt>
                <c:pt idx="460">
                  <c:v>0.38051000000000174</c:v>
                </c:pt>
                <c:pt idx="461">
                  <c:v>0.38051000000000174</c:v>
                </c:pt>
                <c:pt idx="462">
                  <c:v>0.38051000000000174</c:v>
                </c:pt>
                <c:pt idx="463">
                  <c:v>0.38051000000000174</c:v>
                </c:pt>
                <c:pt idx="464">
                  <c:v>0.38051000000000174</c:v>
                </c:pt>
                <c:pt idx="465">
                  <c:v>0.38051000000000174</c:v>
                </c:pt>
                <c:pt idx="466">
                  <c:v>0.38051000000000174</c:v>
                </c:pt>
                <c:pt idx="467">
                  <c:v>0.38051000000000174</c:v>
                </c:pt>
                <c:pt idx="468">
                  <c:v>0.38051000000000174</c:v>
                </c:pt>
                <c:pt idx="469">
                  <c:v>0.38051000000000174</c:v>
                </c:pt>
                <c:pt idx="470">
                  <c:v>0.38051000000000174</c:v>
                </c:pt>
                <c:pt idx="471">
                  <c:v>0.38051000000000174</c:v>
                </c:pt>
                <c:pt idx="472">
                  <c:v>0.38051000000000174</c:v>
                </c:pt>
                <c:pt idx="473">
                  <c:v>0.38051000000000174</c:v>
                </c:pt>
                <c:pt idx="474">
                  <c:v>0.38051000000000174</c:v>
                </c:pt>
                <c:pt idx="475">
                  <c:v>0.38051000000000174</c:v>
                </c:pt>
                <c:pt idx="476">
                  <c:v>0.38051000000000174</c:v>
                </c:pt>
                <c:pt idx="477">
                  <c:v>0.38051000000000174</c:v>
                </c:pt>
                <c:pt idx="478">
                  <c:v>0.38051000000000174</c:v>
                </c:pt>
                <c:pt idx="479">
                  <c:v>0.38051000000000174</c:v>
                </c:pt>
                <c:pt idx="480">
                  <c:v>0.38051000000000174</c:v>
                </c:pt>
                <c:pt idx="481">
                  <c:v>0.38051000000000174</c:v>
                </c:pt>
                <c:pt idx="482">
                  <c:v>0.38051000000000174</c:v>
                </c:pt>
                <c:pt idx="483">
                  <c:v>0.38051000000000174</c:v>
                </c:pt>
                <c:pt idx="484">
                  <c:v>0.38051000000000174</c:v>
                </c:pt>
                <c:pt idx="485">
                  <c:v>0.38051000000000174</c:v>
                </c:pt>
                <c:pt idx="486">
                  <c:v>0.38051000000000174</c:v>
                </c:pt>
                <c:pt idx="487">
                  <c:v>0.38051000000000174</c:v>
                </c:pt>
                <c:pt idx="488">
                  <c:v>0.38051000000000174</c:v>
                </c:pt>
                <c:pt idx="489">
                  <c:v>0.38051000000000174</c:v>
                </c:pt>
                <c:pt idx="490">
                  <c:v>0.38051000000000174</c:v>
                </c:pt>
                <c:pt idx="491">
                  <c:v>0.38051000000000174</c:v>
                </c:pt>
                <c:pt idx="492">
                  <c:v>0.38051000000000174</c:v>
                </c:pt>
                <c:pt idx="493">
                  <c:v>0.38051000000000174</c:v>
                </c:pt>
                <c:pt idx="494">
                  <c:v>0.38051000000000174</c:v>
                </c:pt>
                <c:pt idx="495">
                  <c:v>0.38051000000000174</c:v>
                </c:pt>
                <c:pt idx="496">
                  <c:v>0.38051000000000174</c:v>
                </c:pt>
                <c:pt idx="497">
                  <c:v>0.38051000000000174</c:v>
                </c:pt>
                <c:pt idx="498">
                  <c:v>0.38051000000000174</c:v>
                </c:pt>
                <c:pt idx="499">
                  <c:v>0.38051000000000174</c:v>
                </c:pt>
                <c:pt idx="500">
                  <c:v>0.38051000000000174</c:v>
                </c:pt>
                <c:pt idx="501">
                  <c:v>0.38051000000000174</c:v>
                </c:pt>
                <c:pt idx="502">
                  <c:v>0.38051000000000174</c:v>
                </c:pt>
                <c:pt idx="503">
                  <c:v>0.38051000000000174</c:v>
                </c:pt>
                <c:pt idx="504">
                  <c:v>0.38051000000000174</c:v>
                </c:pt>
                <c:pt idx="505">
                  <c:v>0.38051000000000174</c:v>
                </c:pt>
                <c:pt idx="506">
                  <c:v>0.38051000000000174</c:v>
                </c:pt>
                <c:pt idx="507">
                  <c:v>0.38051000000000174</c:v>
                </c:pt>
                <c:pt idx="508">
                  <c:v>0.38051000000000174</c:v>
                </c:pt>
                <c:pt idx="509">
                  <c:v>0.38051000000000174</c:v>
                </c:pt>
                <c:pt idx="510">
                  <c:v>0.38051000000000174</c:v>
                </c:pt>
                <c:pt idx="511">
                  <c:v>0.38051000000000174</c:v>
                </c:pt>
                <c:pt idx="512">
                  <c:v>0.38051000000000174</c:v>
                </c:pt>
                <c:pt idx="513">
                  <c:v>0.38051000000000174</c:v>
                </c:pt>
                <c:pt idx="514">
                  <c:v>0.38051000000000174</c:v>
                </c:pt>
                <c:pt idx="515">
                  <c:v>0.38051000000000174</c:v>
                </c:pt>
                <c:pt idx="516">
                  <c:v>0.38051000000000174</c:v>
                </c:pt>
                <c:pt idx="517">
                  <c:v>0.38051000000000174</c:v>
                </c:pt>
                <c:pt idx="518">
                  <c:v>0.38051000000000174</c:v>
                </c:pt>
                <c:pt idx="519">
                  <c:v>0.38051000000000174</c:v>
                </c:pt>
                <c:pt idx="520">
                  <c:v>0.38051000000000174</c:v>
                </c:pt>
                <c:pt idx="521">
                  <c:v>0.38051000000000174</c:v>
                </c:pt>
                <c:pt idx="522">
                  <c:v>0.38051000000000174</c:v>
                </c:pt>
                <c:pt idx="523">
                  <c:v>0.38051000000000174</c:v>
                </c:pt>
                <c:pt idx="524">
                  <c:v>0.38051000000000174</c:v>
                </c:pt>
                <c:pt idx="525">
                  <c:v>0.38051000000000174</c:v>
                </c:pt>
                <c:pt idx="526">
                  <c:v>0.38051000000000174</c:v>
                </c:pt>
                <c:pt idx="527">
                  <c:v>0.38051000000000174</c:v>
                </c:pt>
                <c:pt idx="528">
                  <c:v>0.38051000000000174</c:v>
                </c:pt>
                <c:pt idx="529">
                  <c:v>0.38051000000000174</c:v>
                </c:pt>
                <c:pt idx="530">
                  <c:v>0.38051000000000174</c:v>
                </c:pt>
                <c:pt idx="531">
                  <c:v>0.38051000000000174</c:v>
                </c:pt>
                <c:pt idx="532">
                  <c:v>0.38051000000000174</c:v>
                </c:pt>
                <c:pt idx="533">
                  <c:v>0.38051000000000174</c:v>
                </c:pt>
                <c:pt idx="534">
                  <c:v>0.38051000000000174</c:v>
                </c:pt>
                <c:pt idx="535">
                  <c:v>0.38051000000000174</c:v>
                </c:pt>
                <c:pt idx="536">
                  <c:v>0.38051000000000174</c:v>
                </c:pt>
                <c:pt idx="537">
                  <c:v>0.38051000000000174</c:v>
                </c:pt>
                <c:pt idx="538">
                  <c:v>0.38051000000000174</c:v>
                </c:pt>
                <c:pt idx="539">
                  <c:v>0.38051000000000174</c:v>
                </c:pt>
                <c:pt idx="540">
                  <c:v>0.38051000000000174</c:v>
                </c:pt>
                <c:pt idx="541">
                  <c:v>0.38051000000000174</c:v>
                </c:pt>
                <c:pt idx="542">
                  <c:v>0.38051000000000174</c:v>
                </c:pt>
                <c:pt idx="543">
                  <c:v>0.38051000000000174</c:v>
                </c:pt>
                <c:pt idx="544">
                  <c:v>0.38051000000000174</c:v>
                </c:pt>
                <c:pt idx="545">
                  <c:v>0.38051000000000174</c:v>
                </c:pt>
                <c:pt idx="546">
                  <c:v>0.38051000000000174</c:v>
                </c:pt>
                <c:pt idx="547">
                  <c:v>0.38051000000000174</c:v>
                </c:pt>
                <c:pt idx="548">
                  <c:v>0.38051000000000174</c:v>
                </c:pt>
                <c:pt idx="549">
                  <c:v>0.38051000000000174</c:v>
                </c:pt>
                <c:pt idx="550">
                  <c:v>0.38051000000000174</c:v>
                </c:pt>
                <c:pt idx="551">
                  <c:v>0.38051000000000174</c:v>
                </c:pt>
                <c:pt idx="552">
                  <c:v>0.38051000000000174</c:v>
                </c:pt>
                <c:pt idx="553">
                  <c:v>0.38051000000000174</c:v>
                </c:pt>
                <c:pt idx="554">
                  <c:v>0.38051000000000174</c:v>
                </c:pt>
                <c:pt idx="555">
                  <c:v>0.38051000000000174</c:v>
                </c:pt>
                <c:pt idx="556">
                  <c:v>0.38051000000000174</c:v>
                </c:pt>
                <c:pt idx="557">
                  <c:v>0.38051000000000174</c:v>
                </c:pt>
                <c:pt idx="558">
                  <c:v>0.38051000000000174</c:v>
                </c:pt>
                <c:pt idx="559">
                  <c:v>0.38051000000000174</c:v>
                </c:pt>
                <c:pt idx="560">
                  <c:v>0.38051000000000174</c:v>
                </c:pt>
                <c:pt idx="561">
                  <c:v>0.38051000000000174</c:v>
                </c:pt>
                <c:pt idx="562">
                  <c:v>0.38051000000000174</c:v>
                </c:pt>
                <c:pt idx="563">
                  <c:v>0.38051000000000174</c:v>
                </c:pt>
                <c:pt idx="564">
                  <c:v>0.38051000000000174</c:v>
                </c:pt>
                <c:pt idx="565">
                  <c:v>0.38051000000000174</c:v>
                </c:pt>
                <c:pt idx="566">
                  <c:v>0.38051000000000174</c:v>
                </c:pt>
                <c:pt idx="567">
                  <c:v>0.38051000000000174</c:v>
                </c:pt>
                <c:pt idx="568">
                  <c:v>0.38051000000000174</c:v>
                </c:pt>
                <c:pt idx="569">
                  <c:v>0.38051000000000174</c:v>
                </c:pt>
                <c:pt idx="570">
                  <c:v>0.38051000000000174</c:v>
                </c:pt>
                <c:pt idx="571">
                  <c:v>0.38051000000000174</c:v>
                </c:pt>
                <c:pt idx="572">
                  <c:v>0.38051000000000174</c:v>
                </c:pt>
                <c:pt idx="573">
                  <c:v>0.38051000000000174</c:v>
                </c:pt>
                <c:pt idx="574">
                  <c:v>0.38051000000000174</c:v>
                </c:pt>
                <c:pt idx="575">
                  <c:v>0.38051000000000174</c:v>
                </c:pt>
                <c:pt idx="576">
                  <c:v>0.38051000000000174</c:v>
                </c:pt>
                <c:pt idx="577">
                  <c:v>0.38051000000000174</c:v>
                </c:pt>
                <c:pt idx="578">
                  <c:v>0.38051000000000174</c:v>
                </c:pt>
                <c:pt idx="579">
                  <c:v>0.38051000000000174</c:v>
                </c:pt>
                <c:pt idx="580">
                  <c:v>0.38051000000000174</c:v>
                </c:pt>
                <c:pt idx="581">
                  <c:v>0.38051000000000174</c:v>
                </c:pt>
                <c:pt idx="582">
                  <c:v>0.38051000000000174</c:v>
                </c:pt>
                <c:pt idx="583">
                  <c:v>0.38051000000000174</c:v>
                </c:pt>
                <c:pt idx="584">
                  <c:v>0.38051000000000174</c:v>
                </c:pt>
                <c:pt idx="585">
                  <c:v>0.38051000000000174</c:v>
                </c:pt>
                <c:pt idx="586">
                  <c:v>0.38051000000000174</c:v>
                </c:pt>
                <c:pt idx="587">
                  <c:v>0.38051000000000174</c:v>
                </c:pt>
                <c:pt idx="588">
                  <c:v>0.38051000000000174</c:v>
                </c:pt>
                <c:pt idx="589">
                  <c:v>0.38051000000000174</c:v>
                </c:pt>
                <c:pt idx="590">
                  <c:v>0.38051000000000174</c:v>
                </c:pt>
                <c:pt idx="591">
                  <c:v>0.38051000000000174</c:v>
                </c:pt>
                <c:pt idx="592">
                  <c:v>0.38051000000000174</c:v>
                </c:pt>
                <c:pt idx="593">
                  <c:v>0.38051000000000174</c:v>
                </c:pt>
                <c:pt idx="594">
                  <c:v>0.38051000000000174</c:v>
                </c:pt>
                <c:pt idx="595">
                  <c:v>0.38051000000000174</c:v>
                </c:pt>
                <c:pt idx="596">
                  <c:v>0.38051000000000174</c:v>
                </c:pt>
                <c:pt idx="597">
                  <c:v>0.38051000000000174</c:v>
                </c:pt>
                <c:pt idx="598">
                  <c:v>0.38051000000000174</c:v>
                </c:pt>
                <c:pt idx="599">
                  <c:v>0.38051000000000174</c:v>
                </c:pt>
                <c:pt idx="600">
                  <c:v>0.38051000000000174</c:v>
                </c:pt>
                <c:pt idx="601">
                  <c:v>0.38051000000000174</c:v>
                </c:pt>
                <c:pt idx="602">
                  <c:v>0.38051000000000174</c:v>
                </c:pt>
                <c:pt idx="603">
                  <c:v>0.38051000000000174</c:v>
                </c:pt>
                <c:pt idx="604">
                  <c:v>0.38051000000000174</c:v>
                </c:pt>
                <c:pt idx="605">
                  <c:v>0.38051000000000174</c:v>
                </c:pt>
                <c:pt idx="606">
                  <c:v>0.38051000000000174</c:v>
                </c:pt>
                <c:pt idx="607">
                  <c:v>0.38051000000000174</c:v>
                </c:pt>
                <c:pt idx="608">
                  <c:v>0.38051000000000174</c:v>
                </c:pt>
                <c:pt idx="609">
                  <c:v>0.38051000000000174</c:v>
                </c:pt>
                <c:pt idx="610">
                  <c:v>0.38051000000000174</c:v>
                </c:pt>
                <c:pt idx="611">
                  <c:v>0.38051000000000174</c:v>
                </c:pt>
                <c:pt idx="612">
                  <c:v>0.38051000000000174</c:v>
                </c:pt>
                <c:pt idx="613">
                  <c:v>0.38051000000000174</c:v>
                </c:pt>
                <c:pt idx="614">
                  <c:v>0.38051000000000174</c:v>
                </c:pt>
                <c:pt idx="615">
                  <c:v>0.38051000000000174</c:v>
                </c:pt>
                <c:pt idx="616">
                  <c:v>0.38051000000000174</c:v>
                </c:pt>
                <c:pt idx="617">
                  <c:v>0.38051000000000174</c:v>
                </c:pt>
                <c:pt idx="618">
                  <c:v>0.38051000000000174</c:v>
                </c:pt>
                <c:pt idx="619">
                  <c:v>0.38051000000000174</c:v>
                </c:pt>
                <c:pt idx="620">
                  <c:v>0.38051000000000174</c:v>
                </c:pt>
                <c:pt idx="621">
                  <c:v>0.38051000000000174</c:v>
                </c:pt>
                <c:pt idx="622">
                  <c:v>0.38051000000000174</c:v>
                </c:pt>
                <c:pt idx="623">
                  <c:v>0.38051000000000174</c:v>
                </c:pt>
                <c:pt idx="624">
                  <c:v>0.38051000000000174</c:v>
                </c:pt>
                <c:pt idx="625">
                  <c:v>0.38051000000000174</c:v>
                </c:pt>
                <c:pt idx="626">
                  <c:v>0.38051000000000174</c:v>
                </c:pt>
                <c:pt idx="627">
                  <c:v>0.38051000000000174</c:v>
                </c:pt>
                <c:pt idx="628">
                  <c:v>0.38051000000000174</c:v>
                </c:pt>
                <c:pt idx="629">
                  <c:v>0.38051000000000174</c:v>
                </c:pt>
                <c:pt idx="630">
                  <c:v>0.38051000000000174</c:v>
                </c:pt>
                <c:pt idx="631">
                  <c:v>0.38051000000000174</c:v>
                </c:pt>
                <c:pt idx="632">
                  <c:v>0.38051000000000174</c:v>
                </c:pt>
                <c:pt idx="633">
                  <c:v>0.38051000000000174</c:v>
                </c:pt>
                <c:pt idx="634">
                  <c:v>0.38051000000000174</c:v>
                </c:pt>
                <c:pt idx="635">
                  <c:v>0.38051000000000174</c:v>
                </c:pt>
                <c:pt idx="636">
                  <c:v>0.38051000000000174</c:v>
                </c:pt>
                <c:pt idx="637">
                  <c:v>0.38051000000000174</c:v>
                </c:pt>
                <c:pt idx="638">
                  <c:v>0.38051000000000174</c:v>
                </c:pt>
                <c:pt idx="639">
                  <c:v>0.38051000000000174</c:v>
                </c:pt>
                <c:pt idx="640">
                  <c:v>0.38051000000000174</c:v>
                </c:pt>
                <c:pt idx="641">
                  <c:v>0.38051000000000174</c:v>
                </c:pt>
                <c:pt idx="642">
                  <c:v>0.38051000000000174</c:v>
                </c:pt>
                <c:pt idx="643">
                  <c:v>0.38051000000000174</c:v>
                </c:pt>
                <c:pt idx="644">
                  <c:v>0.38051000000000174</c:v>
                </c:pt>
                <c:pt idx="645">
                  <c:v>0.38051000000000174</c:v>
                </c:pt>
                <c:pt idx="646">
                  <c:v>0.38051000000000174</c:v>
                </c:pt>
                <c:pt idx="647">
                  <c:v>0.38051000000000174</c:v>
                </c:pt>
                <c:pt idx="648">
                  <c:v>0.38051000000000174</c:v>
                </c:pt>
                <c:pt idx="649">
                  <c:v>0.38051000000000174</c:v>
                </c:pt>
                <c:pt idx="650">
                  <c:v>0.38051000000000174</c:v>
                </c:pt>
                <c:pt idx="651">
                  <c:v>0.38051000000000174</c:v>
                </c:pt>
                <c:pt idx="652">
                  <c:v>0.38051000000000174</c:v>
                </c:pt>
                <c:pt idx="653">
                  <c:v>0.38051000000000174</c:v>
                </c:pt>
                <c:pt idx="654">
                  <c:v>0.38051000000000174</c:v>
                </c:pt>
                <c:pt idx="655">
                  <c:v>0.38051000000000174</c:v>
                </c:pt>
                <c:pt idx="656">
                  <c:v>0.38051000000000174</c:v>
                </c:pt>
                <c:pt idx="657">
                  <c:v>0.38051000000000174</c:v>
                </c:pt>
                <c:pt idx="658">
                  <c:v>0.38051000000000174</c:v>
                </c:pt>
                <c:pt idx="659">
                  <c:v>0.38051000000000174</c:v>
                </c:pt>
                <c:pt idx="660">
                  <c:v>0.38051000000000174</c:v>
                </c:pt>
                <c:pt idx="661">
                  <c:v>0.38051000000000174</c:v>
                </c:pt>
                <c:pt idx="662">
                  <c:v>0.38051000000000174</c:v>
                </c:pt>
                <c:pt idx="663">
                  <c:v>0.38051000000000174</c:v>
                </c:pt>
                <c:pt idx="664">
                  <c:v>0.38051000000000174</c:v>
                </c:pt>
                <c:pt idx="665">
                  <c:v>0.38051000000000174</c:v>
                </c:pt>
                <c:pt idx="666">
                  <c:v>0.38051000000000174</c:v>
                </c:pt>
                <c:pt idx="667">
                  <c:v>0.38051000000000174</c:v>
                </c:pt>
                <c:pt idx="668">
                  <c:v>0.38051000000000174</c:v>
                </c:pt>
                <c:pt idx="669">
                  <c:v>0.38051000000000174</c:v>
                </c:pt>
                <c:pt idx="670">
                  <c:v>0.38051000000000174</c:v>
                </c:pt>
                <c:pt idx="671">
                  <c:v>0.38051000000000174</c:v>
                </c:pt>
                <c:pt idx="672">
                  <c:v>0.38051000000000174</c:v>
                </c:pt>
                <c:pt idx="673">
                  <c:v>0.38051000000000174</c:v>
                </c:pt>
                <c:pt idx="674">
                  <c:v>0.38051000000000174</c:v>
                </c:pt>
                <c:pt idx="675">
                  <c:v>0.38051000000000174</c:v>
                </c:pt>
                <c:pt idx="676">
                  <c:v>0.38051000000000174</c:v>
                </c:pt>
                <c:pt idx="677">
                  <c:v>0.38051000000000174</c:v>
                </c:pt>
                <c:pt idx="678">
                  <c:v>0.38051000000000174</c:v>
                </c:pt>
                <c:pt idx="679">
                  <c:v>0.38051000000000174</c:v>
                </c:pt>
                <c:pt idx="680">
                  <c:v>0.38051000000000174</c:v>
                </c:pt>
                <c:pt idx="681">
                  <c:v>0.38051000000000174</c:v>
                </c:pt>
                <c:pt idx="682">
                  <c:v>0.38051000000000174</c:v>
                </c:pt>
                <c:pt idx="683">
                  <c:v>0.38051000000000174</c:v>
                </c:pt>
                <c:pt idx="684">
                  <c:v>0.38051000000000174</c:v>
                </c:pt>
                <c:pt idx="685">
                  <c:v>0.38051000000000174</c:v>
                </c:pt>
                <c:pt idx="686">
                  <c:v>0.38051000000000174</c:v>
                </c:pt>
                <c:pt idx="687">
                  <c:v>0.38051000000000174</c:v>
                </c:pt>
                <c:pt idx="688">
                  <c:v>0.38051000000000174</c:v>
                </c:pt>
                <c:pt idx="689">
                  <c:v>0.38051000000000174</c:v>
                </c:pt>
                <c:pt idx="690">
                  <c:v>0.38051000000000174</c:v>
                </c:pt>
                <c:pt idx="691">
                  <c:v>0.38051000000000174</c:v>
                </c:pt>
                <c:pt idx="692">
                  <c:v>0.38051000000000174</c:v>
                </c:pt>
                <c:pt idx="693">
                  <c:v>0.38051000000000174</c:v>
                </c:pt>
                <c:pt idx="694">
                  <c:v>0.38051000000000174</c:v>
                </c:pt>
                <c:pt idx="695">
                  <c:v>0.38051000000000174</c:v>
                </c:pt>
                <c:pt idx="696">
                  <c:v>0.38051000000000174</c:v>
                </c:pt>
                <c:pt idx="697">
                  <c:v>0.38051000000000174</c:v>
                </c:pt>
                <c:pt idx="698">
                  <c:v>0.38051000000000174</c:v>
                </c:pt>
                <c:pt idx="699">
                  <c:v>0.38051000000000174</c:v>
                </c:pt>
                <c:pt idx="700">
                  <c:v>0.38051000000000174</c:v>
                </c:pt>
                <c:pt idx="701">
                  <c:v>0.38051000000000174</c:v>
                </c:pt>
                <c:pt idx="702">
                  <c:v>0.38051000000000174</c:v>
                </c:pt>
                <c:pt idx="703">
                  <c:v>0.38051000000000174</c:v>
                </c:pt>
                <c:pt idx="704">
                  <c:v>0.38051000000000174</c:v>
                </c:pt>
                <c:pt idx="705">
                  <c:v>0.38051000000000174</c:v>
                </c:pt>
                <c:pt idx="706">
                  <c:v>0.38051000000000174</c:v>
                </c:pt>
                <c:pt idx="707">
                  <c:v>0.38051000000000174</c:v>
                </c:pt>
                <c:pt idx="708">
                  <c:v>0.38051000000000174</c:v>
                </c:pt>
                <c:pt idx="709">
                  <c:v>0.38051000000000174</c:v>
                </c:pt>
                <c:pt idx="710">
                  <c:v>0.38051000000000174</c:v>
                </c:pt>
                <c:pt idx="711">
                  <c:v>0.38051000000000174</c:v>
                </c:pt>
                <c:pt idx="712">
                  <c:v>0.38051000000000174</c:v>
                </c:pt>
                <c:pt idx="713">
                  <c:v>0.38051000000000174</c:v>
                </c:pt>
                <c:pt idx="714">
                  <c:v>0.38051000000000174</c:v>
                </c:pt>
                <c:pt idx="715">
                  <c:v>0.38051000000000174</c:v>
                </c:pt>
                <c:pt idx="716">
                  <c:v>0.38051000000000174</c:v>
                </c:pt>
                <c:pt idx="717">
                  <c:v>0.38051000000000174</c:v>
                </c:pt>
                <c:pt idx="718">
                  <c:v>0.38051000000000174</c:v>
                </c:pt>
                <c:pt idx="719">
                  <c:v>0.38051000000000174</c:v>
                </c:pt>
                <c:pt idx="720">
                  <c:v>0.38051000000000174</c:v>
                </c:pt>
                <c:pt idx="721">
                  <c:v>0.38051000000000174</c:v>
                </c:pt>
                <c:pt idx="722">
                  <c:v>0.38051000000000174</c:v>
                </c:pt>
                <c:pt idx="723">
                  <c:v>0.38051000000000174</c:v>
                </c:pt>
                <c:pt idx="724">
                  <c:v>0.38051000000000174</c:v>
                </c:pt>
                <c:pt idx="725">
                  <c:v>0.38051000000000174</c:v>
                </c:pt>
                <c:pt idx="726">
                  <c:v>0.38051000000000174</c:v>
                </c:pt>
                <c:pt idx="727">
                  <c:v>0.38051000000000174</c:v>
                </c:pt>
                <c:pt idx="728">
                  <c:v>0.38051000000000174</c:v>
                </c:pt>
                <c:pt idx="729">
                  <c:v>0.38051000000000174</c:v>
                </c:pt>
                <c:pt idx="730">
                  <c:v>0.38051000000000174</c:v>
                </c:pt>
                <c:pt idx="731">
                  <c:v>0.38051000000000174</c:v>
                </c:pt>
                <c:pt idx="732">
                  <c:v>0.38051000000000174</c:v>
                </c:pt>
                <c:pt idx="733">
                  <c:v>0.38051000000000174</c:v>
                </c:pt>
                <c:pt idx="734">
                  <c:v>0.38051000000000174</c:v>
                </c:pt>
                <c:pt idx="735">
                  <c:v>0.38051000000000174</c:v>
                </c:pt>
                <c:pt idx="736">
                  <c:v>0.38051000000000174</c:v>
                </c:pt>
                <c:pt idx="737">
                  <c:v>0.38051000000000174</c:v>
                </c:pt>
                <c:pt idx="738">
                  <c:v>0.38051000000000174</c:v>
                </c:pt>
                <c:pt idx="739">
                  <c:v>0.38051000000000174</c:v>
                </c:pt>
                <c:pt idx="740">
                  <c:v>0.38051000000000174</c:v>
                </c:pt>
                <c:pt idx="741">
                  <c:v>0.38051000000000174</c:v>
                </c:pt>
                <c:pt idx="742">
                  <c:v>0.38051000000000174</c:v>
                </c:pt>
                <c:pt idx="743">
                  <c:v>0.38051000000000174</c:v>
                </c:pt>
                <c:pt idx="744">
                  <c:v>0.38051000000000174</c:v>
                </c:pt>
                <c:pt idx="745">
                  <c:v>0.38051000000000174</c:v>
                </c:pt>
                <c:pt idx="746">
                  <c:v>0.38051000000000174</c:v>
                </c:pt>
                <c:pt idx="747">
                  <c:v>0.38051000000000174</c:v>
                </c:pt>
                <c:pt idx="748">
                  <c:v>0.38051000000000174</c:v>
                </c:pt>
                <c:pt idx="749">
                  <c:v>0.38051000000000174</c:v>
                </c:pt>
                <c:pt idx="750">
                  <c:v>0.38051000000000174</c:v>
                </c:pt>
                <c:pt idx="751">
                  <c:v>0.38051000000000174</c:v>
                </c:pt>
                <c:pt idx="752">
                  <c:v>0.38051000000000174</c:v>
                </c:pt>
                <c:pt idx="753">
                  <c:v>0.38051000000000174</c:v>
                </c:pt>
                <c:pt idx="754">
                  <c:v>0.38051000000000174</c:v>
                </c:pt>
                <c:pt idx="755">
                  <c:v>0.38051000000000174</c:v>
                </c:pt>
                <c:pt idx="756">
                  <c:v>0.38051000000000174</c:v>
                </c:pt>
                <c:pt idx="757">
                  <c:v>0.38051000000000174</c:v>
                </c:pt>
                <c:pt idx="758">
                  <c:v>0.38051000000000174</c:v>
                </c:pt>
                <c:pt idx="759">
                  <c:v>0.38051000000000174</c:v>
                </c:pt>
                <c:pt idx="760">
                  <c:v>0.38051000000000174</c:v>
                </c:pt>
                <c:pt idx="761">
                  <c:v>0.38051000000000174</c:v>
                </c:pt>
                <c:pt idx="762">
                  <c:v>0.38051000000000174</c:v>
                </c:pt>
                <c:pt idx="763">
                  <c:v>0.38051000000000174</c:v>
                </c:pt>
                <c:pt idx="764">
                  <c:v>0.38051000000000174</c:v>
                </c:pt>
                <c:pt idx="765">
                  <c:v>0.38051000000000174</c:v>
                </c:pt>
                <c:pt idx="766">
                  <c:v>0.38051000000000174</c:v>
                </c:pt>
                <c:pt idx="767">
                  <c:v>0.38051000000000174</c:v>
                </c:pt>
                <c:pt idx="768">
                  <c:v>0.38051000000000174</c:v>
                </c:pt>
                <c:pt idx="769">
                  <c:v>0.38051000000000174</c:v>
                </c:pt>
                <c:pt idx="770">
                  <c:v>0.38051000000000174</c:v>
                </c:pt>
                <c:pt idx="771">
                  <c:v>0.38051000000000174</c:v>
                </c:pt>
                <c:pt idx="772">
                  <c:v>0.38051000000000174</c:v>
                </c:pt>
                <c:pt idx="773">
                  <c:v>0.38051000000000174</c:v>
                </c:pt>
                <c:pt idx="774">
                  <c:v>0.38051000000000174</c:v>
                </c:pt>
                <c:pt idx="775">
                  <c:v>0.38051000000000174</c:v>
                </c:pt>
                <c:pt idx="776">
                  <c:v>0.38051000000000174</c:v>
                </c:pt>
                <c:pt idx="777">
                  <c:v>0.38051000000000174</c:v>
                </c:pt>
                <c:pt idx="778">
                  <c:v>0.38051000000000174</c:v>
                </c:pt>
                <c:pt idx="779">
                  <c:v>0.38051000000000174</c:v>
                </c:pt>
                <c:pt idx="780">
                  <c:v>0.38051000000000174</c:v>
                </c:pt>
                <c:pt idx="781">
                  <c:v>0.38051000000000174</c:v>
                </c:pt>
                <c:pt idx="782">
                  <c:v>0.38051000000000174</c:v>
                </c:pt>
                <c:pt idx="783">
                  <c:v>0.38051000000000174</c:v>
                </c:pt>
                <c:pt idx="784">
                  <c:v>0.38051000000000174</c:v>
                </c:pt>
                <c:pt idx="785">
                  <c:v>0.38051000000000174</c:v>
                </c:pt>
                <c:pt idx="786">
                  <c:v>0.38051000000000174</c:v>
                </c:pt>
                <c:pt idx="787">
                  <c:v>0.38051000000000174</c:v>
                </c:pt>
                <c:pt idx="788">
                  <c:v>0.38051000000000174</c:v>
                </c:pt>
                <c:pt idx="789">
                  <c:v>0.38051000000000174</c:v>
                </c:pt>
                <c:pt idx="790">
                  <c:v>0.38051000000000174</c:v>
                </c:pt>
                <c:pt idx="791">
                  <c:v>0.38051000000000174</c:v>
                </c:pt>
                <c:pt idx="792">
                  <c:v>0.38051000000000174</c:v>
                </c:pt>
                <c:pt idx="793">
                  <c:v>0.38051000000000174</c:v>
                </c:pt>
                <c:pt idx="794">
                  <c:v>0.38051000000000174</c:v>
                </c:pt>
                <c:pt idx="795">
                  <c:v>0.38051000000000174</c:v>
                </c:pt>
                <c:pt idx="796">
                  <c:v>0.38051000000000174</c:v>
                </c:pt>
                <c:pt idx="797">
                  <c:v>0.38051000000000174</c:v>
                </c:pt>
                <c:pt idx="798">
                  <c:v>0.38051000000000174</c:v>
                </c:pt>
                <c:pt idx="799">
                  <c:v>0.38051000000000174</c:v>
                </c:pt>
                <c:pt idx="800">
                  <c:v>0.38051000000000174</c:v>
                </c:pt>
                <c:pt idx="801">
                  <c:v>0.38051000000000174</c:v>
                </c:pt>
                <c:pt idx="802">
                  <c:v>0.38051000000000174</c:v>
                </c:pt>
                <c:pt idx="803">
                  <c:v>0.38051000000000174</c:v>
                </c:pt>
                <c:pt idx="804">
                  <c:v>0.38051000000000174</c:v>
                </c:pt>
                <c:pt idx="805">
                  <c:v>0.38051000000000174</c:v>
                </c:pt>
                <c:pt idx="806">
                  <c:v>0.38051000000000174</c:v>
                </c:pt>
                <c:pt idx="807">
                  <c:v>0.38051000000000174</c:v>
                </c:pt>
                <c:pt idx="808">
                  <c:v>0.38051000000000174</c:v>
                </c:pt>
                <c:pt idx="809">
                  <c:v>0.38051000000000174</c:v>
                </c:pt>
                <c:pt idx="810">
                  <c:v>0.38051000000000174</c:v>
                </c:pt>
                <c:pt idx="811">
                  <c:v>0.38051000000000174</c:v>
                </c:pt>
                <c:pt idx="812">
                  <c:v>0.38051000000000174</c:v>
                </c:pt>
                <c:pt idx="813">
                  <c:v>0.38051000000000174</c:v>
                </c:pt>
                <c:pt idx="814">
                  <c:v>0.38051000000000174</c:v>
                </c:pt>
                <c:pt idx="815">
                  <c:v>0.38051000000000174</c:v>
                </c:pt>
                <c:pt idx="816">
                  <c:v>0.38051000000000174</c:v>
                </c:pt>
                <c:pt idx="817">
                  <c:v>0.38051000000000174</c:v>
                </c:pt>
                <c:pt idx="818">
                  <c:v>0.38051000000000174</c:v>
                </c:pt>
                <c:pt idx="819">
                  <c:v>0.38051000000000174</c:v>
                </c:pt>
                <c:pt idx="820">
                  <c:v>0.38051000000000174</c:v>
                </c:pt>
                <c:pt idx="821">
                  <c:v>0.38051000000000174</c:v>
                </c:pt>
                <c:pt idx="822">
                  <c:v>0.38051000000000174</c:v>
                </c:pt>
                <c:pt idx="823">
                  <c:v>0.38051000000000174</c:v>
                </c:pt>
                <c:pt idx="824">
                  <c:v>0.38051000000000174</c:v>
                </c:pt>
                <c:pt idx="825">
                  <c:v>0.38051000000000174</c:v>
                </c:pt>
                <c:pt idx="826">
                  <c:v>0.38051000000000174</c:v>
                </c:pt>
                <c:pt idx="827">
                  <c:v>0.38051000000000174</c:v>
                </c:pt>
                <c:pt idx="828">
                  <c:v>0.38051000000000174</c:v>
                </c:pt>
                <c:pt idx="829">
                  <c:v>0.38051000000000174</c:v>
                </c:pt>
                <c:pt idx="830">
                  <c:v>0.38051000000000174</c:v>
                </c:pt>
                <c:pt idx="831">
                  <c:v>0.38051000000000174</c:v>
                </c:pt>
                <c:pt idx="832">
                  <c:v>0.38051000000000174</c:v>
                </c:pt>
                <c:pt idx="833">
                  <c:v>0.38051000000000174</c:v>
                </c:pt>
                <c:pt idx="834">
                  <c:v>0.38051000000000174</c:v>
                </c:pt>
                <c:pt idx="835">
                  <c:v>0.38051000000000174</c:v>
                </c:pt>
                <c:pt idx="836">
                  <c:v>0.38051000000000174</c:v>
                </c:pt>
                <c:pt idx="837">
                  <c:v>0.38051000000000174</c:v>
                </c:pt>
                <c:pt idx="838">
                  <c:v>0.38051000000000174</c:v>
                </c:pt>
                <c:pt idx="839">
                  <c:v>0.38051000000000174</c:v>
                </c:pt>
                <c:pt idx="840">
                  <c:v>0.38051000000000174</c:v>
                </c:pt>
                <c:pt idx="841">
                  <c:v>0.38051000000000174</c:v>
                </c:pt>
                <c:pt idx="842">
                  <c:v>0.38051000000000174</c:v>
                </c:pt>
                <c:pt idx="843">
                  <c:v>0.38051000000000174</c:v>
                </c:pt>
                <c:pt idx="844">
                  <c:v>0.38051000000000174</c:v>
                </c:pt>
                <c:pt idx="845">
                  <c:v>0.38051000000000174</c:v>
                </c:pt>
                <c:pt idx="846">
                  <c:v>0.38051000000000174</c:v>
                </c:pt>
                <c:pt idx="847">
                  <c:v>0.38051000000000174</c:v>
                </c:pt>
                <c:pt idx="848">
                  <c:v>0.38051000000000174</c:v>
                </c:pt>
                <c:pt idx="849">
                  <c:v>0.38051000000000174</c:v>
                </c:pt>
                <c:pt idx="850">
                  <c:v>0.38051000000000174</c:v>
                </c:pt>
                <c:pt idx="851">
                  <c:v>0.38051000000000174</c:v>
                </c:pt>
                <c:pt idx="852">
                  <c:v>0.38051000000000174</c:v>
                </c:pt>
                <c:pt idx="853">
                  <c:v>0.38051000000000174</c:v>
                </c:pt>
                <c:pt idx="854">
                  <c:v>0.38051000000000174</c:v>
                </c:pt>
                <c:pt idx="855">
                  <c:v>0.38051000000000174</c:v>
                </c:pt>
                <c:pt idx="856">
                  <c:v>0.38051000000000174</c:v>
                </c:pt>
                <c:pt idx="857">
                  <c:v>0.38051000000000174</c:v>
                </c:pt>
                <c:pt idx="858">
                  <c:v>0.38051000000000174</c:v>
                </c:pt>
                <c:pt idx="859">
                  <c:v>0.38051000000000174</c:v>
                </c:pt>
                <c:pt idx="860">
                  <c:v>0.38051000000000174</c:v>
                </c:pt>
                <c:pt idx="861">
                  <c:v>0.38051000000000174</c:v>
                </c:pt>
                <c:pt idx="862">
                  <c:v>0.38051000000000174</c:v>
                </c:pt>
                <c:pt idx="863">
                  <c:v>0.38051000000000174</c:v>
                </c:pt>
                <c:pt idx="864">
                  <c:v>0.38051000000000174</c:v>
                </c:pt>
                <c:pt idx="865">
                  <c:v>0.38051000000000174</c:v>
                </c:pt>
                <c:pt idx="866">
                  <c:v>0.38051000000000174</c:v>
                </c:pt>
                <c:pt idx="867">
                  <c:v>0.38051000000000174</c:v>
                </c:pt>
                <c:pt idx="868">
                  <c:v>0.38051000000000174</c:v>
                </c:pt>
                <c:pt idx="869">
                  <c:v>0.38051000000000174</c:v>
                </c:pt>
                <c:pt idx="870">
                  <c:v>0.38051000000000174</c:v>
                </c:pt>
                <c:pt idx="871">
                  <c:v>0.38051000000000174</c:v>
                </c:pt>
                <c:pt idx="872">
                  <c:v>0.38051000000000174</c:v>
                </c:pt>
                <c:pt idx="873">
                  <c:v>0.38051000000000174</c:v>
                </c:pt>
                <c:pt idx="874">
                  <c:v>0.38051000000000174</c:v>
                </c:pt>
                <c:pt idx="875">
                  <c:v>0.38051000000000174</c:v>
                </c:pt>
                <c:pt idx="876">
                  <c:v>0.38051000000000174</c:v>
                </c:pt>
                <c:pt idx="877">
                  <c:v>0.38051000000000174</c:v>
                </c:pt>
                <c:pt idx="878">
                  <c:v>0.38051000000000174</c:v>
                </c:pt>
                <c:pt idx="879">
                  <c:v>0.38051000000000174</c:v>
                </c:pt>
                <c:pt idx="880">
                  <c:v>0.38051000000000174</c:v>
                </c:pt>
                <c:pt idx="881">
                  <c:v>0.38051000000000174</c:v>
                </c:pt>
                <c:pt idx="882">
                  <c:v>0.38051000000000174</c:v>
                </c:pt>
                <c:pt idx="883">
                  <c:v>0.38051000000000174</c:v>
                </c:pt>
                <c:pt idx="884">
                  <c:v>0.38051000000000174</c:v>
                </c:pt>
                <c:pt idx="885">
                  <c:v>0.38051000000000174</c:v>
                </c:pt>
                <c:pt idx="886">
                  <c:v>0.38051000000000174</c:v>
                </c:pt>
                <c:pt idx="887">
                  <c:v>0.38051000000000174</c:v>
                </c:pt>
                <c:pt idx="888">
                  <c:v>0.38051000000000174</c:v>
                </c:pt>
                <c:pt idx="889">
                  <c:v>0.38051000000000174</c:v>
                </c:pt>
                <c:pt idx="890">
                  <c:v>0.38051000000000174</c:v>
                </c:pt>
                <c:pt idx="891">
                  <c:v>0.38051000000000174</c:v>
                </c:pt>
                <c:pt idx="892">
                  <c:v>0.38051000000000174</c:v>
                </c:pt>
                <c:pt idx="893">
                  <c:v>0.38051000000000174</c:v>
                </c:pt>
                <c:pt idx="894">
                  <c:v>0.38051000000000174</c:v>
                </c:pt>
                <c:pt idx="895">
                  <c:v>0.38051000000000174</c:v>
                </c:pt>
                <c:pt idx="896">
                  <c:v>0.38051000000000174</c:v>
                </c:pt>
                <c:pt idx="897">
                  <c:v>0.38051000000000174</c:v>
                </c:pt>
                <c:pt idx="898">
                  <c:v>0.38051000000000174</c:v>
                </c:pt>
                <c:pt idx="899">
                  <c:v>0.38051000000000174</c:v>
                </c:pt>
                <c:pt idx="900">
                  <c:v>0.38051000000000174</c:v>
                </c:pt>
                <c:pt idx="901">
                  <c:v>0.38051000000000174</c:v>
                </c:pt>
                <c:pt idx="902">
                  <c:v>0.38051000000000174</c:v>
                </c:pt>
                <c:pt idx="903">
                  <c:v>0.38051000000000174</c:v>
                </c:pt>
                <c:pt idx="904">
                  <c:v>0.38051000000000174</c:v>
                </c:pt>
                <c:pt idx="905">
                  <c:v>0.38051000000000174</c:v>
                </c:pt>
                <c:pt idx="906">
                  <c:v>0.38051000000000174</c:v>
                </c:pt>
                <c:pt idx="907">
                  <c:v>0.38051000000000174</c:v>
                </c:pt>
                <c:pt idx="908">
                  <c:v>0.38051000000000174</c:v>
                </c:pt>
                <c:pt idx="909">
                  <c:v>0.38051000000000174</c:v>
                </c:pt>
                <c:pt idx="910">
                  <c:v>0.38051000000000174</c:v>
                </c:pt>
                <c:pt idx="911">
                  <c:v>0.38051000000000174</c:v>
                </c:pt>
                <c:pt idx="912">
                  <c:v>0.38051000000000174</c:v>
                </c:pt>
                <c:pt idx="913">
                  <c:v>0.38051000000000174</c:v>
                </c:pt>
                <c:pt idx="914">
                  <c:v>0.38051000000000174</c:v>
                </c:pt>
                <c:pt idx="915">
                  <c:v>0.38051000000000174</c:v>
                </c:pt>
                <c:pt idx="916">
                  <c:v>0.38051000000000174</c:v>
                </c:pt>
                <c:pt idx="917">
                  <c:v>0.38051000000000174</c:v>
                </c:pt>
                <c:pt idx="918">
                  <c:v>0.38051000000000174</c:v>
                </c:pt>
                <c:pt idx="919">
                  <c:v>0.38051000000000174</c:v>
                </c:pt>
                <c:pt idx="920">
                  <c:v>0.38051000000000174</c:v>
                </c:pt>
                <c:pt idx="921">
                  <c:v>0.38051000000000174</c:v>
                </c:pt>
                <c:pt idx="922">
                  <c:v>0.38051000000000174</c:v>
                </c:pt>
                <c:pt idx="923">
                  <c:v>0.38051000000000174</c:v>
                </c:pt>
                <c:pt idx="924">
                  <c:v>0.38051000000000174</c:v>
                </c:pt>
                <c:pt idx="925">
                  <c:v>0.38051000000000174</c:v>
                </c:pt>
                <c:pt idx="926">
                  <c:v>0.38051000000000174</c:v>
                </c:pt>
                <c:pt idx="927">
                  <c:v>0.38051000000000174</c:v>
                </c:pt>
                <c:pt idx="928">
                  <c:v>0.38051000000000174</c:v>
                </c:pt>
                <c:pt idx="929">
                  <c:v>0.38051000000000174</c:v>
                </c:pt>
                <c:pt idx="930">
                  <c:v>0.38051000000000174</c:v>
                </c:pt>
                <c:pt idx="931">
                  <c:v>0.38051000000000174</c:v>
                </c:pt>
                <c:pt idx="932">
                  <c:v>0.38051000000000174</c:v>
                </c:pt>
                <c:pt idx="933">
                  <c:v>0.38051000000000174</c:v>
                </c:pt>
                <c:pt idx="934">
                  <c:v>0.38051000000000174</c:v>
                </c:pt>
                <c:pt idx="935">
                  <c:v>0.38051000000000174</c:v>
                </c:pt>
                <c:pt idx="936">
                  <c:v>0.38051000000000174</c:v>
                </c:pt>
                <c:pt idx="937">
                  <c:v>0.38051000000000174</c:v>
                </c:pt>
                <c:pt idx="938">
                  <c:v>0.38051000000000174</c:v>
                </c:pt>
                <c:pt idx="939">
                  <c:v>0.38051000000000174</c:v>
                </c:pt>
                <c:pt idx="940">
                  <c:v>0.38051000000000174</c:v>
                </c:pt>
                <c:pt idx="941">
                  <c:v>0.38051000000000174</c:v>
                </c:pt>
                <c:pt idx="942">
                  <c:v>0.38051000000000174</c:v>
                </c:pt>
                <c:pt idx="943">
                  <c:v>0.38051000000000174</c:v>
                </c:pt>
                <c:pt idx="944">
                  <c:v>0.38051000000000174</c:v>
                </c:pt>
                <c:pt idx="945">
                  <c:v>0.38051000000000174</c:v>
                </c:pt>
                <c:pt idx="946">
                  <c:v>0.38051000000000174</c:v>
                </c:pt>
                <c:pt idx="947">
                  <c:v>0.38051000000000174</c:v>
                </c:pt>
                <c:pt idx="948">
                  <c:v>0.38051000000000174</c:v>
                </c:pt>
                <c:pt idx="949">
                  <c:v>0.38051000000000174</c:v>
                </c:pt>
                <c:pt idx="950">
                  <c:v>0.38051000000000174</c:v>
                </c:pt>
                <c:pt idx="951">
                  <c:v>0.38051000000000174</c:v>
                </c:pt>
                <c:pt idx="952">
                  <c:v>0.38051000000000174</c:v>
                </c:pt>
                <c:pt idx="953">
                  <c:v>0.38051000000000174</c:v>
                </c:pt>
                <c:pt idx="954">
                  <c:v>0.38051000000000174</c:v>
                </c:pt>
                <c:pt idx="955">
                  <c:v>0.38051000000000174</c:v>
                </c:pt>
                <c:pt idx="956">
                  <c:v>0.38051000000000174</c:v>
                </c:pt>
                <c:pt idx="957">
                  <c:v>0.38051000000000174</c:v>
                </c:pt>
                <c:pt idx="958">
                  <c:v>0.38051000000000174</c:v>
                </c:pt>
                <c:pt idx="959">
                  <c:v>0.38051000000000174</c:v>
                </c:pt>
                <c:pt idx="960">
                  <c:v>0.38051000000000174</c:v>
                </c:pt>
                <c:pt idx="961">
                  <c:v>0.38051000000000174</c:v>
                </c:pt>
                <c:pt idx="962">
                  <c:v>0.38051000000000174</c:v>
                </c:pt>
                <c:pt idx="963">
                  <c:v>0.38051000000000174</c:v>
                </c:pt>
                <c:pt idx="964">
                  <c:v>0.38051000000000174</c:v>
                </c:pt>
                <c:pt idx="965">
                  <c:v>0.38051000000000174</c:v>
                </c:pt>
                <c:pt idx="966">
                  <c:v>0.38051000000000174</c:v>
                </c:pt>
                <c:pt idx="967">
                  <c:v>0.38051000000000174</c:v>
                </c:pt>
                <c:pt idx="968">
                  <c:v>0.38051000000000174</c:v>
                </c:pt>
                <c:pt idx="969">
                  <c:v>0.38051000000000174</c:v>
                </c:pt>
                <c:pt idx="970">
                  <c:v>0.38051000000000174</c:v>
                </c:pt>
                <c:pt idx="971">
                  <c:v>0.38051000000000174</c:v>
                </c:pt>
                <c:pt idx="972">
                  <c:v>0.38051000000000174</c:v>
                </c:pt>
                <c:pt idx="973">
                  <c:v>0.38051000000000174</c:v>
                </c:pt>
                <c:pt idx="974">
                  <c:v>0.38051000000000174</c:v>
                </c:pt>
                <c:pt idx="975">
                  <c:v>0.38051000000000174</c:v>
                </c:pt>
                <c:pt idx="976">
                  <c:v>0.38051000000000174</c:v>
                </c:pt>
                <c:pt idx="977">
                  <c:v>0.38051000000000174</c:v>
                </c:pt>
                <c:pt idx="978">
                  <c:v>0.38051000000000174</c:v>
                </c:pt>
                <c:pt idx="979">
                  <c:v>0.38051000000000174</c:v>
                </c:pt>
                <c:pt idx="980">
                  <c:v>0.38051000000000174</c:v>
                </c:pt>
                <c:pt idx="981">
                  <c:v>0.38051000000000174</c:v>
                </c:pt>
                <c:pt idx="982">
                  <c:v>0.38051000000000174</c:v>
                </c:pt>
                <c:pt idx="983">
                  <c:v>0.38051000000000174</c:v>
                </c:pt>
                <c:pt idx="984">
                  <c:v>0.38051000000000174</c:v>
                </c:pt>
                <c:pt idx="985">
                  <c:v>0.38051000000000174</c:v>
                </c:pt>
                <c:pt idx="986">
                  <c:v>0.38051000000000174</c:v>
                </c:pt>
                <c:pt idx="987">
                  <c:v>0.38051000000000174</c:v>
                </c:pt>
                <c:pt idx="988">
                  <c:v>0.38051000000000174</c:v>
                </c:pt>
                <c:pt idx="989">
                  <c:v>0.38051000000000174</c:v>
                </c:pt>
                <c:pt idx="990">
                  <c:v>0.38051000000000174</c:v>
                </c:pt>
                <c:pt idx="991">
                  <c:v>0.38051000000000174</c:v>
                </c:pt>
                <c:pt idx="992">
                  <c:v>0.38051000000000174</c:v>
                </c:pt>
                <c:pt idx="993">
                  <c:v>0.38051000000000174</c:v>
                </c:pt>
                <c:pt idx="994">
                  <c:v>0.38051000000000174</c:v>
                </c:pt>
                <c:pt idx="995">
                  <c:v>0.38051000000000174</c:v>
                </c:pt>
                <c:pt idx="996">
                  <c:v>0.38051000000000174</c:v>
                </c:pt>
                <c:pt idx="997">
                  <c:v>0.38051000000000174</c:v>
                </c:pt>
                <c:pt idx="998">
                  <c:v>0.38051000000000174</c:v>
                </c:pt>
                <c:pt idx="999">
                  <c:v>0.38051000000000174</c:v>
                </c:pt>
                <c:pt idx="1000">
                  <c:v>0.38051000000000174</c:v>
                </c:pt>
                <c:pt idx="1001">
                  <c:v>0.38051000000000174</c:v>
                </c:pt>
                <c:pt idx="1002">
                  <c:v>0.38051000000000174</c:v>
                </c:pt>
                <c:pt idx="1003">
                  <c:v>0.38051000000000174</c:v>
                </c:pt>
                <c:pt idx="1004">
                  <c:v>0.38051000000000174</c:v>
                </c:pt>
                <c:pt idx="1005">
                  <c:v>0.38051000000000174</c:v>
                </c:pt>
                <c:pt idx="1006">
                  <c:v>0.38051000000000174</c:v>
                </c:pt>
                <c:pt idx="1007">
                  <c:v>0.38051000000000174</c:v>
                </c:pt>
                <c:pt idx="1008">
                  <c:v>0.38051000000000174</c:v>
                </c:pt>
                <c:pt idx="1009">
                  <c:v>0.38051000000000174</c:v>
                </c:pt>
                <c:pt idx="1010">
                  <c:v>0.38051000000000174</c:v>
                </c:pt>
                <c:pt idx="1011">
                  <c:v>0.38051000000000174</c:v>
                </c:pt>
                <c:pt idx="1012">
                  <c:v>0.38051000000000174</c:v>
                </c:pt>
                <c:pt idx="1013">
                  <c:v>0.38051000000000174</c:v>
                </c:pt>
                <c:pt idx="1014">
                  <c:v>0.38051000000000174</c:v>
                </c:pt>
                <c:pt idx="1015">
                  <c:v>0.38051000000000174</c:v>
                </c:pt>
                <c:pt idx="1016">
                  <c:v>0.38051000000000174</c:v>
                </c:pt>
                <c:pt idx="1017">
                  <c:v>0.38051000000000174</c:v>
                </c:pt>
                <c:pt idx="1018">
                  <c:v>0.38051000000000174</c:v>
                </c:pt>
                <c:pt idx="1019">
                  <c:v>0.38051000000000174</c:v>
                </c:pt>
                <c:pt idx="1020">
                  <c:v>0.38051000000000174</c:v>
                </c:pt>
                <c:pt idx="1021">
                  <c:v>0.38051000000000174</c:v>
                </c:pt>
                <c:pt idx="1022">
                  <c:v>0.38051000000000174</c:v>
                </c:pt>
                <c:pt idx="1023">
                  <c:v>0.38051000000000174</c:v>
                </c:pt>
                <c:pt idx="1024">
                  <c:v>0.38051000000000174</c:v>
                </c:pt>
                <c:pt idx="1025">
                  <c:v>0.38051000000000174</c:v>
                </c:pt>
                <c:pt idx="1026">
                  <c:v>0.38051000000000174</c:v>
                </c:pt>
                <c:pt idx="1027">
                  <c:v>0.38051000000000174</c:v>
                </c:pt>
                <c:pt idx="1028">
                  <c:v>0.38051000000000174</c:v>
                </c:pt>
                <c:pt idx="1029">
                  <c:v>0.38051000000000174</c:v>
                </c:pt>
                <c:pt idx="1030">
                  <c:v>0.38051000000000174</c:v>
                </c:pt>
                <c:pt idx="1031">
                  <c:v>0.38051000000000174</c:v>
                </c:pt>
                <c:pt idx="1032">
                  <c:v>0.38051000000000174</c:v>
                </c:pt>
                <c:pt idx="1033">
                  <c:v>0.38051000000000174</c:v>
                </c:pt>
                <c:pt idx="1034">
                  <c:v>0.38051000000000174</c:v>
                </c:pt>
                <c:pt idx="1035">
                  <c:v>0.38051000000000174</c:v>
                </c:pt>
                <c:pt idx="1036">
                  <c:v>0.38051000000000174</c:v>
                </c:pt>
                <c:pt idx="1037">
                  <c:v>0.38051000000000174</c:v>
                </c:pt>
                <c:pt idx="1038">
                  <c:v>0.38051000000000174</c:v>
                </c:pt>
                <c:pt idx="1039">
                  <c:v>0.38051000000000174</c:v>
                </c:pt>
                <c:pt idx="1040">
                  <c:v>0.38051000000000174</c:v>
                </c:pt>
                <c:pt idx="1041">
                  <c:v>0.38051000000000174</c:v>
                </c:pt>
                <c:pt idx="1042">
                  <c:v>0.38051000000000174</c:v>
                </c:pt>
                <c:pt idx="1043">
                  <c:v>0.38051000000000174</c:v>
                </c:pt>
                <c:pt idx="1044">
                  <c:v>0.38051000000000174</c:v>
                </c:pt>
                <c:pt idx="1045">
                  <c:v>0.38051000000000174</c:v>
                </c:pt>
                <c:pt idx="1046">
                  <c:v>0.38051000000000174</c:v>
                </c:pt>
                <c:pt idx="1047">
                  <c:v>0.38051000000000174</c:v>
                </c:pt>
                <c:pt idx="1048">
                  <c:v>0.38051000000000174</c:v>
                </c:pt>
                <c:pt idx="1049">
                  <c:v>0.38051000000000174</c:v>
                </c:pt>
                <c:pt idx="1050">
                  <c:v>0.38051000000000174</c:v>
                </c:pt>
                <c:pt idx="1051">
                  <c:v>0.38051000000000174</c:v>
                </c:pt>
                <c:pt idx="1052">
                  <c:v>0.38051000000000174</c:v>
                </c:pt>
                <c:pt idx="1053">
                  <c:v>0.38051000000000174</c:v>
                </c:pt>
                <c:pt idx="1054">
                  <c:v>0.38051000000000174</c:v>
                </c:pt>
                <c:pt idx="1055">
                  <c:v>0.38051000000000174</c:v>
                </c:pt>
                <c:pt idx="1056">
                  <c:v>0.38051000000000174</c:v>
                </c:pt>
                <c:pt idx="1057">
                  <c:v>0.38051000000000174</c:v>
                </c:pt>
                <c:pt idx="1058">
                  <c:v>0.38051000000000174</c:v>
                </c:pt>
                <c:pt idx="1059">
                  <c:v>0.38051000000000174</c:v>
                </c:pt>
                <c:pt idx="1060">
                  <c:v>0.38051000000000174</c:v>
                </c:pt>
                <c:pt idx="1061">
                  <c:v>0.38051000000000174</c:v>
                </c:pt>
                <c:pt idx="1062">
                  <c:v>0.38051000000000174</c:v>
                </c:pt>
                <c:pt idx="1063">
                  <c:v>0.38051000000000174</c:v>
                </c:pt>
                <c:pt idx="1064">
                  <c:v>0.38051000000000174</c:v>
                </c:pt>
                <c:pt idx="1065">
                  <c:v>0.38051000000000174</c:v>
                </c:pt>
                <c:pt idx="1066">
                  <c:v>0.38051000000000174</c:v>
                </c:pt>
                <c:pt idx="1067">
                  <c:v>0.38051000000000174</c:v>
                </c:pt>
                <c:pt idx="1068">
                  <c:v>0.38051000000000174</c:v>
                </c:pt>
                <c:pt idx="1069">
                  <c:v>0.38051200000000185</c:v>
                </c:pt>
                <c:pt idx="1070">
                  <c:v>0.38052600000000203</c:v>
                </c:pt>
                <c:pt idx="1071">
                  <c:v>0.38061000000000156</c:v>
                </c:pt>
                <c:pt idx="1072">
                  <c:v>0.38087400000000254</c:v>
                </c:pt>
                <c:pt idx="1073">
                  <c:v>0.38229600000000002</c:v>
                </c:pt>
                <c:pt idx="1074">
                  <c:v>0.38757500000000139</c:v>
                </c:pt>
                <c:pt idx="1075">
                  <c:v>0.40155000000000002</c:v>
                </c:pt>
                <c:pt idx="1076">
                  <c:v>0.45223299999999994</c:v>
                </c:pt>
                <c:pt idx="1077">
                  <c:v>0.57051299999999605</c:v>
                </c:pt>
                <c:pt idx="1078">
                  <c:v>0.78617199999999998</c:v>
                </c:pt>
                <c:pt idx="1079">
                  <c:v>1.3518999999999934</c:v>
                </c:pt>
                <c:pt idx="1080">
                  <c:v>1.9956699999999974</c:v>
                </c:pt>
                <c:pt idx="1081">
                  <c:v>3.0419399999999999</c:v>
                </c:pt>
                <c:pt idx="1082">
                  <c:v>4.9545099999999955</c:v>
                </c:pt>
                <c:pt idx="1083">
                  <c:v>8.2631800000000002</c:v>
                </c:pt>
                <c:pt idx="1084">
                  <c:v>11.4641</c:v>
                </c:pt>
                <c:pt idx="1085">
                  <c:v>16.648</c:v>
                </c:pt>
                <c:pt idx="1086">
                  <c:v>16.2121</c:v>
                </c:pt>
                <c:pt idx="1087">
                  <c:v>20.868699999999869</c:v>
                </c:pt>
                <c:pt idx="1088">
                  <c:v>21.4711</c:v>
                </c:pt>
                <c:pt idx="1089">
                  <c:v>20.2773</c:v>
                </c:pt>
                <c:pt idx="1090">
                  <c:v>19.5869</c:v>
                </c:pt>
                <c:pt idx="1091">
                  <c:v>18.2563</c:v>
                </c:pt>
                <c:pt idx="1092">
                  <c:v>13.534099999999999</c:v>
                </c:pt>
                <c:pt idx="1093">
                  <c:v>8.8267800000000047</c:v>
                </c:pt>
                <c:pt idx="1094">
                  <c:v>7.4691099999999997</c:v>
                </c:pt>
                <c:pt idx="1095">
                  <c:v>6.3058799999999975</c:v>
                </c:pt>
                <c:pt idx="1096">
                  <c:v>3.6542399999999997</c:v>
                </c:pt>
                <c:pt idx="1097">
                  <c:v>1.5697199999999998</c:v>
                </c:pt>
                <c:pt idx="1098">
                  <c:v>0.66713199999999995</c:v>
                </c:pt>
                <c:pt idx="1099">
                  <c:v>0.44741600000000092</c:v>
                </c:pt>
                <c:pt idx="1100">
                  <c:v>0.39008200000000243</c:v>
                </c:pt>
                <c:pt idx="1101">
                  <c:v>0.38160100000000002</c:v>
                </c:pt>
                <c:pt idx="1102">
                  <c:v>0.38061400000000156</c:v>
                </c:pt>
                <c:pt idx="1103">
                  <c:v>0.38052000000000186</c:v>
                </c:pt>
                <c:pt idx="1104">
                  <c:v>0.38051100000000032</c:v>
                </c:pt>
                <c:pt idx="1105">
                  <c:v>0.38051000000000174</c:v>
                </c:pt>
                <c:pt idx="1106">
                  <c:v>0.38051000000000174</c:v>
                </c:pt>
                <c:pt idx="1107">
                  <c:v>0.38051000000000174</c:v>
                </c:pt>
                <c:pt idx="1108">
                  <c:v>0.38051000000000174</c:v>
                </c:pt>
                <c:pt idx="1109">
                  <c:v>0.38051000000000174</c:v>
                </c:pt>
                <c:pt idx="1110">
                  <c:v>0.38051000000000174</c:v>
                </c:pt>
                <c:pt idx="1111">
                  <c:v>0.38051000000000174</c:v>
                </c:pt>
                <c:pt idx="1112">
                  <c:v>0.38051000000000174</c:v>
                </c:pt>
                <c:pt idx="1113">
                  <c:v>0.38051000000000174</c:v>
                </c:pt>
                <c:pt idx="1114">
                  <c:v>0.38051000000000174</c:v>
                </c:pt>
                <c:pt idx="1115">
                  <c:v>0.38051000000000174</c:v>
                </c:pt>
                <c:pt idx="1116">
                  <c:v>0.38051000000000174</c:v>
                </c:pt>
                <c:pt idx="1117">
                  <c:v>0.38051000000000174</c:v>
                </c:pt>
                <c:pt idx="1118">
                  <c:v>0.38051000000000174</c:v>
                </c:pt>
                <c:pt idx="1119">
                  <c:v>0.38051000000000174</c:v>
                </c:pt>
                <c:pt idx="1120">
                  <c:v>0.38051000000000174</c:v>
                </c:pt>
                <c:pt idx="1121">
                  <c:v>0.38051000000000174</c:v>
                </c:pt>
                <c:pt idx="1122">
                  <c:v>0.38051000000000174</c:v>
                </c:pt>
                <c:pt idx="1123">
                  <c:v>0.38051000000000174</c:v>
                </c:pt>
                <c:pt idx="1124">
                  <c:v>0.38051000000000174</c:v>
                </c:pt>
                <c:pt idx="1125">
                  <c:v>0.38051000000000174</c:v>
                </c:pt>
                <c:pt idx="1126">
                  <c:v>0.38051000000000174</c:v>
                </c:pt>
                <c:pt idx="1127">
                  <c:v>0.38051000000000174</c:v>
                </c:pt>
                <c:pt idx="1128">
                  <c:v>0.38051000000000174</c:v>
                </c:pt>
                <c:pt idx="1129">
                  <c:v>0.38051000000000174</c:v>
                </c:pt>
                <c:pt idx="1130">
                  <c:v>0.38051000000000174</c:v>
                </c:pt>
                <c:pt idx="1131">
                  <c:v>0.38051000000000174</c:v>
                </c:pt>
                <c:pt idx="1132">
                  <c:v>0.38051000000000174</c:v>
                </c:pt>
                <c:pt idx="1133">
                  <c:v>0.38051000000000174</c:v>
                </c:pt>
                <c:pt idx="1134">
                  <c:v>0.38051000000000174</c:v>
                </c:pt>
                <c:pt idx="1135">
                  <c:v>0.38051000000000174</c:v>
                </c:pt>
                <c:pt idx="1136">
                  <c:v>0.38051000000000174</c:v>
                </c:pt>
                <c:pt idx="1137">
                  <c:v>0.38051000000000174</c:v>
                </c:pt>
                <c:pt idx="1138">
                  <c:v>0.38051000000000174</c:v>
                </c:pt>
                <c:pt idx="1139">
                  <c:v>0.38051000000000174</c:v>
                </c:pt>
                <c:pt idx="1140">
                  <c:v>0.38051000000000174</c:v>
                </c:pt>
                <c:pt idx="1141">
                  <c:v>0.38051000000000174</c:v>
                </c:pt>
                <c:pt idx="1142">
                  <c:v>0.38051000000000174</c:v>
                </c:pt>
                <c:pt idx="1143">
                  <c:v>0.38051000000000174</c:v>
                </c:pt>
                <c:pt idx="1144">
                  <c:v>0.38051000000000174</c:v>
                </c:pt>
                <c:pt idx="1145">
                  <c:v>0.38051000000000174</c:v>
                </c:pt>
                <c:pt idx="1146">
                  <c:v>0.38051000000000174</c:v>
                </c:pt>
                <c:pt idx="1147">
                  <c:v>0.38051000000000174</c:v>
                </c:pt>
                <c:pt idx="1148">
                  <c:v>0.38051000000000174</c:v>
                </c:pt>
                <c:pt idx="1149">
                  <c:v>0.38051000000000174</c:v>
                </c:pt>
                <c:pt idx="1150">
                  <c:v>0.38051000000000174</c:v>
                </c:pt>
                <c:pt idx="1151">
                  <c:v>0.38051000000000174</c:v>
                </c:pt>
                <c:pt idx="1152">
                  <c:v>0.38051000000000174</c:v>
                </c:pt>
                <c:pt idx="1153">
                  <c:v>0.38051000000000174</c:v>
                </c:pt>
                <c:pt idx="1154">
                  <c:v>0.38051000000000174</c:v>
                </c:pt>
                <c:pt idx="1155">
                  <c:v>0.38051000000000174</c:v>
                </c:pt>
                <c:pt idx="1156">
                  <c:v>0.38051000000000174</c:v>
                </c:pt>
                <c:pt idx="1157">
                  <c:v>0.38051000000000174</c:v>
                </c:pt>
                <c:pt idx="1158">
                  <c:v>0.38051000000000174</c:v>
                </c:pt>
                <c:pt idx="1159">
                  <c:v>0.38051000000000174</c:v>
                </c:pt>
                <c:pt idx="1160">
                  <c:v>0.38051000000000174</c:v>
                </c:pt>
                <c:pt idx="1161">
                  <c:v>0.38051000000000174</c:v>
                </c:pt>
                <c:pt idx="1162">
                  <c:v>0.38051000000000174</c:v>
                </c:pt>
                <c:pt idx="1163">
                  <c:v>0.38051000000000174</c:v>
                </c:pt>
                <c:pt idx="1164">
                  <c:v>0.38051000000000174</c:v>
                </c:pt>
                <c:pt idx="1165">
                  <c:v>0.38051000000000174</c:v>
                </c:pt>
                <c:pt idx="1166">
                  <c:v>0.38051000000000174</c:v>
                </c:pt>
                <c:pt idx="1167">
                  <c:v>0.38051000000000174</c:v>
                </c:pt>
                <c:pt idx="1168">
                  <c:v>0.38051000000000174</c:v>
                </c:pt>
                <c:pt idx="1169">
                  <c:v>0.38051000000000174</c:v>
                </c:pt>
                <c:pt idx="1170">
                  <c:v>0.38051000000000174</c:v>
                </c:pt>
                <c:pt idx="1171">
                  <c:v>0.38051000000000174</c:v>
                </c:pt>
                <c:pt idx="1172">
                  <c:v>0.38051000000000174</c:v>
                </c:pt>
                <c:pt idx="1173">
                  <c:v>0.38051000000000174</c:v>
                </c:pt>
                <c:pt idx="1174">
                  <c:v>0.38051000000000174</c:v>
                </c:pt>
                <c:pt idx="1175">
                  <c:v>0.38051000000000174</c:v>
                </c:pt>
                <c:pt idx="1176">
                  <c:v>0.38051000000000174</c:v>
                </c:pt>
                <c:pt idx="1177">
                  <c:v>0.38051000000000174</c:v>
                </c:pt>
                <c:pt idx="1178">
                  <c:v>0.38051000000000174</c:v>
                </c:pt>
                <c:pt idx="1179">
                  <c:v>0.38051000000000174</c:v>
                </c:pt>
                <c:pt idx="1180">
                  <c:v>0.38051000000000174</c:v>
                </c:pt>
                <c:pt idx="1181">
                  <c:v>0.38051000000000174</c:v>
                </c:pt>
                <c:pt idx="1182">
                  <c:v>0.38051000000000174</c:v>
                </c:pt>
                <c:pt idx="1183">
                  <c:v>0.38051000000000174</c:v>
                </c:pt>
                <c:pt idx="1184">
                  <c:v>0.38051000000000174</c:v>
                </c:pt>
                <c:pt idx="1185">
                  <c:v>0.38051000000000174</c:v>
                </c:pt>
                <c:pt idx="1186">
                  <c:v>0.38051000000000174</c:v>
                </c:pt>
                <c:pt idx="1187">
                  <c:v>0.38051000000000174</c:v>
                </c:pt>
                <c:pt idx="1188">
                  <c:v>0.38051000000000174</c:v>
                </c:pt>
                <c:pt idx="1189">
                  <c:v>0.38051000000000174</c:v>
                </c:pt>
                <c:pt idx="1190">
                  <c:v>0.38051000000000174</c:v>
                </c:pt>
                <c:pt idx="1191">
                  <c:v>0.38051000000000174</c:v>
                </c:pt>
                <c:pt idx="1192">
                  <c:v>0.38051000000000174</c:v>
                </c:pt>
                <c:pt idx="1193">
                  <c:v>0.38051000000000174</c:v>
                </c:pt>
                <c:pt idx="1194">
                  <c:v>0.38051000000000174</c:v>
                </c:pt>
                <c:pt idx="1195">
                  <c:v>0.38051000000000174</c:v>
                </c:pt>
                <c:pt idx="1196">
                  <c:v>0.38051000000000174</c:v>
                </c:pt>
                <c:pt idx="1197">
                  <c:v>0.38051000000000174</c:v>
                </c:pt>
                <c:pt idx="1198">
                  <c:v>0.38051000000000174</c:v>
                </c:pt>
                <c:pt idx="1199">
                  <c:v>0.38051000000000174</c:v>
                </c:pt>
                <c:pt idx="1200">
                  <c:v>0.38051000000000174</c:v>
                </c:pt>
                <c:pt idx="1201">
                  <c:v>0.38051000000000174</c:v>
                </c:pt>
                <c:pt idx="1202">
                  <c:v>0.38051000000000174</c:v>
                </c:pt>
                <c:pt idx="1203">
                  <c:v>0.38051000000000174</c:v>
                </c:pt>
                <c:pt idx="1204">
                  <c:v>0.38051000000000174</c:v>
                </c:pt>
                <c:pt idx="1205">
                  <c:v>0.38051000000000174</c:v>
                </c:pt>
                <c:pt idx="1206">
                  <c:v>0.38051000000000174</c:v>
                </c:pt>
                <c:pt idx="1207">
                  <c:v>0.38051000000000174</c:v>
                </c:pt>
                <c:pt idx="1208">
                  <c:v>0.38051000000000174</c:v>
                </c:pt>
                <c:pt idx="1209">
                  <c:v>0.38051000000000174</c:v>
                </c:pt>
                <c:pt idx="1210">
                  <c:v>0.38051000000000174</c:v>
                </c:pt>
                <c:pt idx="1211">
                  <c:v>0.38051000000000174</c:v>
                </c:pt>
                <c:pt idx="1212">
                  <c:v>0.38051000000000174</c:v>
                </c:pt>
                <c:pt idx="1213">
                  <c:v>0.38051000000000174</c:v>
                </c:pt>
                <c:pt idx="1214">
                  <c:v>0.38051000000000174</c:v>
                </c:pt>
                <c:pt idx="1215">
                  <c:v>0.38051000000000174</c:v>
                </c:pt>
                <c:pt idx="1216">
                  <c:v>0.38051000000000174</c:v>
                </c:pt>
                <c:pt idx="1217">
                  <c:v>0.38051000000000174</c:v>
                </c:pt>
                <c:pt idx="1218">
                  <c:v>0.38051000000000174</c:v>
                </c:pt>
                <c:pt idx="1219">
                  <c:v>0.38051000000000174</c:v>
                </c:pt>
                <c:pt idx="1220">
                  <c:v>0.38051000000000174</c:v>
                </c:pt>
                <c:pt idx="1221">
                  <c:v>0.38051000000000174</c:v>
                </c:pt>
                <c:pt idx="1222">
                  <c:v>0.38051000000000174</c:v>
                </c:pt>
                <c:pt idx="1223">
                  <c:v>0.38051000000000174</c:v>
                </c:pt>
                <c:pt idx="1224">
                  <c:v>0.38051000000000174</c:v>
                </c:pt>
                <c:pt idx="1225">
                  <c:v>0.38051000000000174</c:v>
                </c:pt>
                <c:pt idx="1226">
                  <c:v>0.38051000000000174</c:v>
                </c:pt>
                <c:pt idx="1227">
                  <c:v>0.38051000000000174</c:v>
                </c:pt>
                <c:pt idx="1228">
                  <c:v>0.38051000000000174</c:v>
                </c:pt>
                <c:pt idx="1229">
                  <c:v>0.38051000000000174</c:v>
                </c:pt>
                <c:pt idx="1230">
                  <c:v>0.38051000000000174</c:v>
                </c:pt>
                <c:pt idx="1231">
                  <c:v>0.38051000000000174</c:v>
                </c:pt>
                <c:pt idx="1232">
                  <c:v>0.38051000000000174</c:v>
                </c:pt>
                <c:pt idx="1233">
                  <c:v>0.38051000000000174</c:v>
                </c:pt>
                <c:pt idx="1234">
                  <c:v>0.38051000000000174</c:v>
                </c:pt>
                <c:pt idx="1235">
                  <c:v>0.38051000000000174</c:v>
                </c:pt>
                <c:pt idx="1236">
                  <c:v>0.38051000000000174</c:v>
                </c:pt>
                <c:pt idx="1237">
                  <c:v>0.38051000000000174</c:v>
                </c:pt>
                <c:pt idx="1238">
                  <c:v>0.38051000000000174</c:v>
                </c:pt>
                <c:pt idx="1239">
                  <c:v>0.38051000000000174</c:v>
                </c:pt>
                <c:pt idx="1240">
                  <c:v>0.38051000000000174</c:v>
                </c:pt>
                <c:pt idx="1241">
                  <c:v>0.38051000000000174</c:v>
                </c:pt>
                <c:pt idx="1242">
                  <c:v>0.38051000000000174</c:v>
                </c:pt>
                <c:pt idx="1243">
                  <c:v>0.38051000000000174</c:v>
                </c:pt>
                <c:pt idx="1244">
                  <c:v>0.38051000000000174</c:v>
                </c:pt>
                <c:pt idx="1245">
                  <c:v>0.38051000000000174</c:v>
                </c:pt>
                <c:pt idx="1246">
                  <c:v>0.38051000000000174</c:v>
                </c:pt>
                <c:pt idx="1247">
                  <c:v>0.38051000000000174</c:v>
                </c:pt>
                <c:pt idx="1248">
                  <c:v>0.38051000000000174</c:v>
                </c:pt>
                <c:pt idx="1249">
                  <c:v>0.38051000000000174</c:v>
                </c:pt>
                <c:pt idx="1250">
                  <c:v>0.38051000000000174</c:v>
                </c:pt>
                <c:pt idx="1251">
                  <c:v>0.38051000000000174</c:v>
                </c:pt>
                <c:pt idx="1252">
                  <c:v>0.38051000000000174</c:v>
                </c:pt>
                <c:pt idx="1253">
                  <c:v>0.38051000000000174</c:v>
                </c:pt>
                <c:pt idx="1254">
                  <c:v>0.38051000000000174</c:v>
                </c:pt>
                <c:pt idx="1255">
                  <c:v>0.38051000000000174</c:v>
                </c:pt>
                <c:pt idx="1256">
                  <c:v>0.38051000000000174</c:v>
                </c:pt>
                <c:pt idx="1257">
                  <c:v>0.38051000000000174</c:v>
                </c:pt>
                <c:pt idx="1258">
                  <c:v>0.38051000000000174</c:v>
                </c:pt>
                <c:pt idx="1259">
                  <c:v>0.38051000000000174</c:v>
                </c:pt>
                <c:pt idx="1260">
                  <c:v>0.38051000000000174</c:v>
                </c:pt>
                <c:pt idx="1261">
                  <c:v>0.38051000000000174</c:v>
                </c:pt>
                <c:pt idx="1262">
                  <c:v>0.38051000000000174</c:v>
                </c:pt>
                <c:pt idx="1263">
                  <c:v>0.38051000000000174</c:v>
                </c:pt>
                <c:pt idx="1264">
                  <c:v>0.38051000000000174</c:v>
                </c:pt>
                <c:pt idx="1265">
                  <c:v>0.38051000000000174</c:v>
                </c:pt>
                <c:pt idx="1266">
                  <c:v>0.38051000000000174</c:v>
                </c:pt>
                <c:pt idx="1267">
                  <c:v>0.38051000000000174</c:v>
                </c:pt>
                <c:pt idx="1268">
                  <c:v>0.38051000000000174</c:v>
                </c:pt>
                <c:pt idx="1269">
                  <c:v>0.38051000000000174</c:v>
                </c:pt>
                <c:pt idx="1270">
                  <c:v>0.38051000000000174</c:v>
                </c:pt>
                <c:pt idx="1271">
                  <c:v>0.38051000000000174</c:v>
                </c:pt>
                <c:pt idx="1272">
                  <c:v>0.38051000000000174</c:v>
                </c:pt>
                <c:pt idx="1273">
                  <c:v>0.38051000000000174</c:v>
                </c:pt>
                <c:pt idx="1274">
                  <c:v>0.38051000000000174</c:v>
                </c:pt>
                <c:pt idx="1275">
                  <c:v>0.38051000000000174</c:v>
                </c:pt>
                <c:pt idx="1276">
                  <c:v>0.38051000000000174</c:v>
                </c:pt>
                <c:pt idx="1277">
                  <c:v>0.38051000000000174</c:v>
                </c:pt>
                <c:pt idx="1278">
                  <c:v>0.38051000000000174</c:v>
                </c:pt>
                <c:pt idx="1279">
                  <c:v>0.38051000000000174</c:v>
                </c:pt>
                <c:pt idx="1280">
                  <c:v>0.38051000000000174</c:v>
                </c:pt>
                <c:pt idx="1281">
                  <c:v>0.38051000000000174</c:v>
                </c:pt>
                <c:pt idx="1282">
                  <c:v>0.38051000000000174</c:v>
                </c:pt>
                <c:pt idx="1283">
                  <c:v>0.38051000000000174</c:v>
                </c:pt>
                <c:pt idx="1284">
                  <c:v>0.38051000000000174</c:v>
                </c:pt>
                <c:pt idx="1285">
                  <c:v>0.38051000000000174</c:v>
                </c:pt>
                <c:pt idx="1286">
                  <c:v>0.38051000000000174</c:v>
                </c:pt>
                <c:pt idx="1287">
                  <c:v>0.38051000000000174</c:v>
                </c:pt>
                <c:pt idx="1288">
                  <c:v>0.38051000000000174</c:v>
                </c:pt>
                <c:pt idx="1289">
                  <c:v>0.38051000000000174</c:v>
                </c:pt>
                <c:pt idx="1290">
                  <c:v>0.38051000000000174</c:v>
                </c:pt>
                <c:pt idx="1291">
                  <c:v>0.38051000000000174</c:v>
                </c:pt>
                <c:pt idx="1292">
                  <c:v>0.38051000000000174</c:v>
                </c:pt>
                <c:pt idx="1293">
                  <c:v>0.38051000000000174</c:v>
                </c:pt>
                <c:pt idx="1294">
                  <c:v>0.38051000000000174</c:v>
                </c:pt>
                <c:pt idx="1295">
                  <c:v>0.38051000000000174</c:v>
                </c:pt>
                <c:pt idx="1296">
                  <c:v>0.38051000000000174</c:v>
                </c:pt>
                <c:pt idx="1297">
                  <c:v>0.38051000000000174</c:v>
                </c:pt>
                <c:pt idx="1298">
                  <c:v>0.38051000000000174</c:v>
                </c:pt>
                <c:pt idx="1299">
                  <c:v>0.38051000000000174</c:v>
                </c:pt>
                <c:pt idx="1300">
                  <c:v>0.38051000000000174</c:v>
                </c:pt>
                <c:pt idx="1301">
                  <c:v>0.38051000000000174</c:v>
                </c:pt>
                <c:pt idx="1302">
                  <c:v>0.38051000000000174</c:v>
                </c:pt>
                <c:pt idx="1303">
                  <c:v>0.38051000000000174</c:v>
                </c:pt>
                <c:pt idx="1304">
                  <c:v>0.38051000000000174</c:v>
                </c:pt>
                <c:pt idx="1305">
                  <c:v>0.38051000000000174</c:v>
                </c:pt>
                <c:pt idx="1306">
                  <c:v>0.38051000000000174</c:v>
                </c:pt>
                <c:pt idx="1307">
                  <c:v>0.38051000000000174</c:v>
                </c:pt>
                <c:pt idx="1308">
                  <c:v>0.38051000000000174</c:v>
                </c:pt>
                <c:pt idx="1309">
                  <c:v>0.38051000000000174</c:v>
                </c:pt>
                <c:pt idx="1310">
                  <c:v>0.38051000000000174</c:v>
                </c:pt>
                <c:pt idx="1311">
                  <c:v>0.38051000000000174</c:v>
                </c:pt>
                <c:pt idx="1312">
                  <c:v>0.38051000000000174</c:v>
                </c:pt>
                <c:pt idx="1313">
                  <c:v>0.38051000000000174</c:v>
                </c:pt>
                <c:pt idx="1314">
                  <c:v>0.38051000000000174</c:v>
                </c:pt>
                <c:pt idx="1315">
                  <c:v>0.38051000000000174</c:v>
                </c:pt>
                <c:pt idx="1316">
                  <c:v>0.38051000000000174</c:v>
                </c:pt>
                <c:pt idx="1317">
                  <c:v>0.38051000000000174</c:v>
                </c:pt>
                <c:pt idx="1318">
                  <c:v>0.38051000000000174</c:v>
                </c:pt>
                <c:pt idx="1319">
                  <c:v>0.38051000000000174</c:v>
                </c:pt>
                <c:pt idx="1320">
                  <c:v>0.38051000000000174</c:v>
                </c:pt>
                <c:pt idx="1321">
                  <c:v>0.38051000000000174</c:v>
                </c:pt>
                <c:pt idx="1322">
                  <c:v>0.38051000000000174</c:v>
                </c:pt>
                <c:pt idx="1323">
                  <c:v>0.38051000000000174</c:v>
                </c:pt>
                <c:pt idx="1324">
                  <c:v>0.38051000000000174</c:v>
                </c:pt>
                <c:pt idx="1325">
                  <c:v>0.38051000000000174</c:v>
                </c:pt>
                <c:pt idx="1326">
                  <c:v>0.38051000000000174</c:v>
                </c:pt>
                <c:pt idx="1327">
                  <c:v>0.38051000000000174</c:v>
                </c:pt>
                <c:pt idx="1328">
                  <c:v>0.38051000000000174</c:v>
                </c:pt>
                <c:pt idx="1329">
                  <c:v>0.38051000000000174</c:v>
                </c:pt>
                <c:pt idx="1330">
                  <c:v>0.38051000000000174</c:v>
                </c:pt>
                <c:pt idx="1331">
                  <c:v>0.38051000000000174</c:v>
                </c:pt>
                <c:pt idx="1332">
                  <c:v>0.38051000000000174</c:v>
                </c:pt>
                <c:pt idx="1333">
                  <c:v>0.38051000000000174</c:v>
                </c:pt>
                <c:pt idx="1334">
                  <c:v>0.38051000000000174</c:v>
                </c:pt>
                <c:pt idx="1335">
                  <c:v>0.38051000000000174</c:v>
                </c:pt>
                <c:pt idx="1336">
                  <c:v>0.38051000000000174</c:v>
                </c:pt>
                <c:pt idx="1337">
                  <c:v>0.38051000000000174</c:v>
                </c:pt>
                <c:pt idx="1338">
                  <c:v>0.38051000000000174</c:v>
                </c:pt>
                <c:pt idx="1339">
                  <c:v>0.38051000000000174</c:v>
                </c:pt>
                <c:pt idx="1340">
                  <c:v>0.38051000000000174</c:v>
                </c:pt>
                <c:pt idx="1341">
                  <c:v>0.38051000000000174</c:v>
                </c:pt>
                <c:pt idx="1342">
                  <c:v>0.38051000000000174</c:v>
                </c:pt>
                <c:pt idx="1343">
                  <c:v>0.38051000000000174</c:v>
                </c:pt>
                <c:pt idx="1344">
                  <c:v>0.38051000000000174</c:v>
                </c:pt>
                <c:pt idx="1345">
                  <c:v>0.38051000000000174</c:v>
                </c:pt>
                <c:pt idx="1346">
                  <c:v>0.38051000000000174</c:v>
                </c:pt>
                <c:pt idx="1347">
                  <c:v>0.38051000000000174</c:v>
                </c:pt>
                <c:pt idx="1348">
                  <c:v>0.38051000000000174</c:v>
                </c:pt>
                <c:pt idx="1349">
                  <c:v>0.38051000000000174</c:v>
                </c:pt>
                <c:pt idx="1350">
                  <c:v>0.38051000000000174</c:v>
                </c:pt>
                <c:pt idx="1351">
                  <c:v>0.38051000000000174</c:v>
                </c:pt>
                <c:pt idx="1352">
                  <c:v>0.38051000000000174</c:v>
                </c:pt>
                <c:pt idx="1353">
                  <c:v>0.38051000000000174</c:v>
                </c:pt>
                <c:pt idx="1354">
                  <c:v>0.38051000000000174</c:v>
                </c:pt>
                <c:pt idx="1355">
                  <c:v>0.38051000000000174</c:v>
                </c:pt>
                <c:pt idx="1356">
                  <c:v>0.38051000000000174</c:v>
                </c:pt>
                <c:pt idx="1357">
                  <c:v>0.38051000000000174</c:v>
                </c:pt>
                <c:pt idx="1358">
                  <c:v>0.38051000000000174</c:v>
                </c:pt>
                <c:pt idx="1359">
                  <c:v>0.38051000000000174</c:v>
                </c:pt>
                <c:pt idx="1360">
                  <c:v>0.38051000000000174</c:v>
                </c:pt>
                <c:pt idx="1361">
                  <c:v>0.38051000000000174</c:v>
                </c:pt>
                <c:pt idx="1362">
                  <c:v>0.38051000000000174</c:v>
                </c:pt>
                <c:pt idx="1363">
                  <c:v>0.38051000000000174</c:v>
                </c:pt>
                <c:pt idx="1364">
                  <c:v>0.38051000000000174</c:v>
                </c:pt>
                <c:pt idx="1365">
                  <c:v>0.38051000000000174</c:v>
                </c:pt>
                <c:pt idx="1366">
                  <c:v>0.38051000000000174</c:v>
                </c:pt>
                <c:pt idx="1367">
                  <c:v>0.38051000000000174</c:v>
                </c:pt>
                <c:pt idx="1368">
                  <c:v>0.38051000000000174</c:v>
                </c:pt>
                <c:pt idx="1369">
                  <c:v>0.38051000000000174</c:v>
                </c:pt>
                <c:pt idx="1370">
                  <c:v>0.38051000000000174</c:v>
                </c:pt>
                <c:pt idx="1371">
                  <c:v>0.38051000000000174</c:v>
                </c:pt>
                <c:pt idx="1372">
                  <c:v>0.38051000000000174</c:v>
                </c:pt>
                <c:pt idx="1373">
                  <c:v>0.38051000000000174</c:v>
                </c:pt>
                <c:pt idx="1374">
                  <c:v>0.38051000000000174</c:v>
                </c:pt>
                <c:pt idx="1375">
                  <c:v>0.38051000000000174</c:v>
                </c:pt>
                <c:pt idx="1376">
                  <c:v>0.38051000000000174</c:v>
                </c:pt>
                <c:pt idx="1377">
                  <c:v>0.38051000000000174</c:v>
                </c:pt>
                <c:pt idx="1378">
                  <c:v>0.38051000000000174</c:v>
                </c:pt>
                <c:pt idx="1379">
                  <c:v>0.38051000000000174</c:v>
                </c:pt>
                <c:pt idx="1380">
                  <c:v>0.38051000000000174</c:v>
                </c:pt>
                <c:pt idx="1381">
                  <c:v>0.38051000000000174</c:v>
                </c:pt>
                <c:pt idx="1382">
                  <c:v>0.38051000000000174</c:v>
                </c:pt>
                <c:pt idx="1383">
                  <c:v>0.38051000000000174</c:v>
                </c:pt>
                <c:pt idx="1384">
                  <c:v>0.38051000000000174</c:v>
                </c:pt>
                <c:pt idx="1385">
                  <c:v>0.38051000000000174</c:v>
                </c:pt>
                <c:pt idx="1386">
                  <c:v>0.38051000000000174</c:v>
                </c:pt>
                <c:pt idx="1387">
                  <c:v>0.38051000000000174</c:v>
                </c:pt>
                <c:pt idx="1388">
                  <c:v>0.38051000000000174</c:v>
                </c:pt>
                <c:pt idx="1389">
                  <c:v>0.38051000000000174</c:v>
                </c:pt>
                <c:pt idx="1390">
                  <c:v>0.38051000000000174</c:v>
                </c:pt>
                <c:pt idx="1391">
                  <c:v>0.38051000000000174</c:v>
                </c:pt>
                <c:pt idx="1392">
                  <c:v>0.38051000000000174</c:v>
                </c:pt>
                <c:pt idx="1393">
                  <c:v>0.38051000000000174</c:v>
                </c:pt>
                <c:pt idx="1394">
                  <c:v>0.38051000000000174</c:v>
                </c:pt>
                <c:pt idx="1395">
                  <c:v>0.38051000000000174</c:v>
                </c:pt>
                <c:pt idx="1396">
                  <c:v>0.38051000000000174</c:v>
                </c:pt>
                <c:pt idx="1397">
                  <c:v>0.38051000000000174</c:v>
                </c:pt>
                <c:pt idx="1398">
                  <c:v>0.38051000000000174</c:v>
                </c:pt>
                <c:pt idx="1399">
                  <c:v>0.38051000000000174</c:v>
                </c:pt>
                <c:pt idx="1400">
                  <c:v>0.38051000000000174</c:v>
                </c:pt>
                <c:pt idx="1401">
                  <c:v>0.38051000000000174</c:v>
                </c:pt>
                <c:pt idx="1402">
                  <c:v>0.38051000000000174</c:v>
                </c:pt>
                <c:pt idx="1403">
                  <c:v>0.38051000000000174</c:v>
                </c:pt>
                <c:pt idx="1404">
                  <c:v>0.38051000000000174</c:v>
                </c:pt>
                <c:pt idx="1405">
                  <c:v>0.38051000000000174</c:v>
                </c:pt>
                <c:pt idx="1406">
                  <c:v>0.38051000000000174</c:v>
                </c:pt>
                <c:pt idx="1407">
                  <c:v>0.38051000000000174</c:v>
                </c:pt>
                <c:pt idx="1408">
                  <c:v>0.38051000000000174</c:v>
                </c:pt>
                <c:pt idx="1409">
                  <c:v>0.38051000000000174</c:v>
                </c:pt>
                <c:pt idx="1410">
                  <c:v>0.38051000000000174</c:v>
                </c:pt>
                <c:pt idx="1411">
                  <c:v>0.38051000000000174</c:v>
                </c:pt>
                <c:pt idx="1412">
                  <c:v>0.38051000000000174</c:v>
                </c:pt>
                <c:pt idx="1413">
                  <c:v>0.38051000000000174</c:v>
                </c:pt>
                <c:pt idx="1414">
                  <c:v>0.38051000000000174</c:v>
                </c:pt>
                <c:pt idx="1415">
                  <c:v>0.38051000000000174</c:v>
                </c:pt>
                <c:pt idx="1416">
                  <c:v>0.38051000000000174</c:v>
                </c:pt>
                <c:pt idx="1417">
                  <c:v>0.38051000000000174</c:v>
                </c:pt>
                <c:pt idx="1418">
                  <c:v>0.38051000000000174</c:v>
                </c:pt>
                <c:pt idx="1419">
                  <c:v>0.38051000000000174</c:v>
                </c:pt>
                <c:pt idx="1420">
                  <c:v>0.38051000000000174</c:v>
                </c:pt>
                <c:pt idx="1421">
                  <c:v>0.38051000000000174</c:v>
                </c:pt>
                <c:pt idx="1422">
                  <c:v>0.38051000000000174</c:v>
                </c:pt>
                <c:pt idx="1423">
                  <c:v>0.38051000000000174</c:v>
                </c:pt>
                <c:pt idx="1424">
                  <c:v>0.38051000000000174</c:v>
                </c:pt>
                <c:pt idx="1425">
                  <c:v>0.38051000000000174</c:v>
                </c:pt>
                <c:pt idx="1426">
                  <c:v>0.38051000000000174</c:v>
                </c:pt>
                <c:pt idx="1427">
                  <c:v>0.38051000000000174</c:v>
                </c:pt>
                <c:pt idx="1428">
                  <c:v>0.38051000000000174</c:v>
                </c:pt>
                <c:pt idx="1429">
                  <c:v>0.38051000000000174</c:v>
                </c:pt>
                <c:pt idx="1430">
                  <c:v>0.38051000000000174</c:v>
                </c:pt>
                <c:pt idx="1431">
                  <c:v>0.38051000000000174</c:v>
                </c:pt>
                <c:pt idx="1432">
                  <c:v>0.38051000000000174</c:v>
                </c:pt>
                <c:pt idx="1433">
                  <c:v>0.38051000000000174</c:v>
                </c:pt>
                <c:pt idx="1434">
                  <c:v>0.38051000000000174</c:v>
                </c:pt>
                <c:pt idx="1435">
                  <c:v>0.38051000000000174</c:v>
                </c:pt>
                <c:pt idx="1436">
                  <c:v>0.38051000000000174</c:v>
                </c:pt>
                <c:pt idx="1437">
                  <c:v>0.38051000000000174</c:v>
                </c:pt>
                <c:pt idx="1438">
                  <c:v>0.38051000000000174</c:v>
                </c:pt>
                <c:pt idx="1439">
                  <c:v>0.38051000000000174</c:v>
                </c:pt>
              </c:numCache>
            </c:numRef>
          </c:yVal>
        </c:ser>
        <c:ser>
          <c:idx val="1"/>
          <c:order val="1"/>
          <c:tx>
            <c:strRef>
              <c:f>plume3.obs!$D$1</c:f>
              <c:strCache>
                <c:ptCount val="1"/>
                <c:pt idx="0">
                  <c:v>SO2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plume3.obs!$K$2:$K$34</c:f>
              <c:numCache>
                <c:formatCode>General</c:formatCode>
                <c:ptCount val="33"/>
                <c:pt idx="0">
                  <c:v>-692.37099999999998</c:v>
                </c:pt>
                <c:pt idx="1">
                  <c:v>-582.56899999999996</c:v>
                </c:pt>
                <c:pt idx="2">
                  <c:v>-464.43400000000003</c:v>
                </c:pt>
                <c:pt idx="3">
                  <c:v>-355.17599999999999</c:v>
                </c:pt>
                <c:pt idx="4">
                  <c:v>-236.31800000000001</c:v>
                </c:pt>
                <c:pt idx="5">
                  <c:v>-118.15499999999999</c:v>
                </c:pt>
                <c:pt idx="6">
                  <c:v>0</c:v>
                </c:pt>
                <c:pt idx="7">
                  <c:v>118.85799999999999</c:v>
                </c:pt>
                <c:pt idx="8">
                  <c:v>227.98200000000071</c:v>
                </c:pt>
                <c:pt idx="9">
                  <c:v>346.84000000000032</c:v>
                </c:pt>
                <c:pt idx="10">
                  <c:v>465.00299999999999</c:v>
                </c:pt>
                <c:pt idx="11">
                  <c:v>583.26</c:v>
                </c:pt>
                <c:pt idx="12">
                  <c:v>693.06399999999996</c:v>
                </c:pt>
                <c:pt idx="13">
                  <c:v>811.21400000000051</c:v>
                </c:pt>
                <c:pt idx="14">
                  <c:v>920.32899999999938</c:v>
                </c:pt>
                <c:pt idx="15">
                  <c:v>1039.1799999999998</c:v>
                </c:pt>
                <c:pt idx="16">
                  <c:v>1157.337</c:v>
                </c:pt>
                <c:pt idx="17">
                  <c:v>1275.4949999999999</c:v>
                </c:pt>
                <c:pt idx="18">
                  <c:v>1394.3419999999999</c:v>
                </c:pt>
                <c:pt idx="19">
                  <c:v>1503.47</c:v>
                </c:pt>
                <c:pt idx="20">
                  <c:v>1622.4280000000001</c:v>
                </c:pt>
                <c:pt idx="21">
                  <c:v>1740.5809999999999</c:v>
                </c:pt>
                <c:pt idx="22">
                  <c:v>1849.6959999999999</c:v>
                </c:pt>
                <c:pt idx="23">
                  <c:v>1968.547</c:v>
                </c:pt>
                <c:pt idx="24">
                  <c:v>2086.703</c:v>
                </c:pt>
                <c:pt idx="25">
                  <c:v>2195.8209999999999</c:v>
                </c:pt>
                <c:pt idx="26">
                  <c:v>2314.674</c:v>
                </c:pt>
                <c:pt idx="27">
                  <c:v>2432.8320000000012</c:v>
                </c:pt>
                <c:pt idx="28">
                  <c:v>2550.9830000000002</c:v>
                </c:pt>
                <c:pt idx="29">
                  <c:v>2669.8370000000114</c:v>
                </c:pt>
                <c:pt idx="30">
                  <c:v>2787.9969999999998</c:v>
                </c:pt>
                <c:pt idx="31">
                  <c:v>2897.9140000000002</c:v>
                </c:pt>
                <c:pt idx="32">
                  <c:v>3007.0390000000002</c:v>
                </c:pt>
              </c:numCache>
            </c:numRef>
          </c:xVal>
          <c:yVal>
            <c:numRef>
              <c:f>plume3.obs!$D$2:$D$34</c:f>
              <c:numCache>
                <c:formatCode>General</c:formatCode>
                <c:ptCount val="33"/>
                <c:pt idx="0">
                  <c:v>-9999</c:v>
                </c:pt>
                <c:pt idx="1">
                  <c:v>0.70000000000000062</c:v>
                </c:pt>
                <c:pt idx="2">
                  <c:v>1.49</c:v>
                </c:pt>
                <c:pt idx="3">
                  <c:v>8.6399999999999988</c:v>
                </c:pt>
                <c:pt idx="4">
                  <c:v>15.11</c:v>
                </c:pt>
                <c:pt idx="5">
                  <c:v>19.25</c:v>
                </c:pt>
                <c:pt idx="6">
                  <c:v>19.77</c:v>
                </c:pt>
                <c:pt idx="7">
                  <c:v>15.75</c:v>
                </c:pt>
                <c:pt idx="8">
                  <c:v>9.8800000000000008</c:v>
                </c:pt>
                <c:pt idx="9">
                  <c:v>5.53</c:v>
                </c:pt>
                <c:pt idx="10">
                  <c:v>4.4800000000000004</c:v>
                </c:pt>
                <c:pt idx="11">
                  <c:v>3</c:v>
                </c:pt>
                <c:pt idx="12">
                  <c:v>1.87</c:v>
                </c:pt>
                <c:pt idx="13">
                  <c:v>1.27</c:v>
                </c:pt>
                <c:pt idx="14">
                  <c:v>0.76000000000000312</c:v>
                </c:pt>
                <c:pt idx="15">
                  <c:v>-9999</c:v>
                </c:pt>
                <c:pt idx="16">
                  <c:v>1.1100000000000001</c:v>
                </c:pt>
                <c:pt idx="17">
                  <c:v>0.74000000000000277</c:v>
                </c:pt>
                <c:pt idx="18">
                  <c:v>0.36000000000000032</c:v>
                </c:pt>
                <c:pt idx="19">
                  <c:v>0.18000000000000024</c:v>
                </c:pt>
                <c:pt idx="20">
                  <c:v>0.26</c:v>
                </c:pt>
                <c:pt idx="21">
                  <c:v>0.26</c:v>
                </c:pt>
                <c:pt idx="22">
                  <c:v>8.000000000000021E-2</c:v>
                </c:pt>
                <c:pt idx="23">
                  <c:v>-9999</c:v>
                </c:pt>
                <c:pt idx="24">
                  <c:v>0.22000000000000025</c:v>
                </c:pt>
                <c:pt idx="25">
                  <c:v>9.0000000000000066E-2</c:v>
                </c:pt>
                <c:pt idx="26">
                  <c:v>0.2</c:v>
                </c:pt>
                <c:pt idx="27">
                  <c:v>-9999</c:v>
                </c:pt>
                <c:pt idx="28">
                  <c:v>-9999</c:v>
                </c:pt>
                <c:pt idx="29">
                  <c:v>0.35000000000000031</c:v>
                </c:pt>
                <c:pt idx="30">
                  <c:v>-9999</c:v>
                </c:pt>
                <c:pt idx="31">
                  <c:v>-9999</c:v>
                </c:pt>
                <c:pt idx="32">
                  <c:v>0.29000000000000031</c:v>
                </c:pt>
              </c:numCache>
            </c:numRef>
          </c:yVal>
        </c:ser>
        <c:axId val="74450816"/>
        <c:axId val="74457088"/>
      </c:scatterChart>
      <c:valAx>
        <c:axId val="74450816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457088"/>
        <c:crosses val="autoZero"/>
        <c:crossBetween val="midCat"/>
      </c:valAx>
      <c:valAx>
        <c:axId val="74457088"/>
        <c:scaling>
          <c:orientation val="minMax"/>
          <c:max val="3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450816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2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plume4!$E$1</c:f>
              <c:strCache>
                <c:ptCount val="1"/>
                <c:pt idx="0">
                  <c:v>O3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plume4!$K$2:$K$1441</c:f>
              <c:numCache>
                <c:formatCode>General</c:formatCode>
                <c:ptCount val="1440"/>
                <c:pt idx="0">
                  <c:v>-116341.03679999999</c:v>
                </c:pt>
                <c:pt idx="1">
                  <c:v>-116234.10570000041</c:v>
                </c:pt>
                <c:pt idx="2">
                  <c:v>-116127.17460000039</c:v>
                </c:pt>
                <c:pt idx="3">
                  <c:v>-116020.24349999997</c:v>
                </c:pt>
                <c:pt idx="4">
                  <c:v>-115913.3124</c:v>
                </c:pt>
                <c:pt idx="5">
                  <c:v>-115806.38129999999</c:v>
                </c:pt>
                <c:pt idx="6">
                  <c:v>-115699.45020000001</c:v>
                </c:pt>
                <c:pt idx="7">
                  <c:v>-115592.5191</c:v>
                </c:pt>
                <c:pt idx="8">
                  <c:v>-115485.588</c:v>
                </c:pt>
                <c:pt idx="9">
                  <c:v>-115378.6569</c:v>
                </c:pt>
                <c:pt idx="10">
                  <c:v>-115271.7258</c:v>
                </c:pt>
                <c:pt idx="11">
                  <c:v>-115164.7947</c:v>
                </c:pt>
                <c:pt idx="12">
                  <c:v>-115057.8636</c:v>
                </c:pt>
                <c:pt idx="13">
                  <c:v>-114950.93249999997</c:v>
                </c:pt>
                <c:pt idx="14">
                  <c:v>-114844.00139999999</c:v>
                </c:pt>
                <c:pt idx="15">
                  <c:v>-114737.07030000002</c:v>
                </c:pt>
                <c:pt idx="16">
                  <c:v>-114630.13920000002</c:v>
                </c:pt>
                <c:pt idx="17">
                  <c:v>-114523.2081</c:v>
                </c:pt>
                <c:pt idx="18">
                  <c:v>-114416.277</c:v>
                </c:pt>
                <c:pt idx="19">
                  <c:v>-114309.3459</c:v>
                </c:pt>
                <c:pt idx="20">
                  <c:v>-114202.41479999997</c:v>
                </c:pt>
                <c:pt idx="21">
                  <c:v>-114095.4837</c:v>
                </c:pt>
                <c:pt idx="22">
                  <c:v>-113988.5526</c:v>
                </c:pt>
                <c:pt idx="23">
                  <c:v>-113881.62150000002</c:v>
                </c:pt>
                <c:pt idx="24">
                  <c:v>-113774.69040000002</c:v>
                </c:pt>
                <c:pt idx="25">
                  <c:v>-113667.75930000002</c:v>
                </c:pt>
                <c:pt idx="26">
                  <c:v>-113560.8282</c:v>
                </c:pt>
                <c:pt idx="27">
                  <c:v>-113453.8971</c:v>
                </c:pt>
                <c:pt idx="28">
                  <c:v>-113346.96599999999</c:v>
                </c:pt>
                <c:pt idx="29">
                  <c:v>-113240.0349</c:v>
                </c:pt>
                <c:pt idx="30">
                  <c:v>-113133.1038</c:v>
                </c:pt>
                <c:pt idx="31">
                  <c:v>-113026.17270000002</c:v>
                </c:pt>
                <c:pt idx="32">
                  <c:v>-112919.24159999994</c:v>
                </c:pt>
                <c:pt idx="33">
                  <c:v>-112812.31050000001</c:v>
                </c:pt>
                <c:pt idx="34">
                  <c:v>-112705.37940000054</c:v>
                </c:pt>
                <c:pt idx="35">
                  <c:v>-112598.44829999958</c:v>
                </c:pt>
                <c:pt idx="36">
                  <c:v>-112491.51719999999</c:v>
                </c:pt>
                <c:pt idx="37">
                  <c:v>-112384.5861</c:v>
                </c:pt>
                <c:pt idx="38">
                  <c:v>-112277.65500000039</c:v>
                </c:pt>
                <c:pt idx="39">
                  <c:v>-112170.7239</c:v>
                </c:pt>
                <c:pt idx="40">
                  <c:v>-112063.79279999997</c:v>
                </c:pt>
                <c:pt idx="41">
                  <c:v>-111956.86169999999</c:v>
                </c:pt>
                <c:pt idx="42">
                  <c:v>-111849.93060000001</c:v>
                </c:pt>
                <c:pt idx="43">
                  <c:v>-111742.99950000001</c:v>
                </c:pt>
                <c:pt idx="44">
                  <c:v>-111636.0684</c:v>
                </c:pt>
                <c:pt idx="45">
                  <c:v>-111529.1373</c:v>
                </c:pt>
                <c:pt idx="46">
                  <c:v>-111422.20619999999</c:v>
                </c:pt>
                <c:pt idx="47">
                  <c:v>-111315.27510000039</c:v>
                </c:pt>
                <c:pt idx="48">
                  <c:v>-111208.344</c:v>
                </c:pt>
                <c:pt idx="49">
                  <c:v>-111101.4128999993</c:v>
                </c:pt>
                <c:pt idx="50">
                  <c:v>-110994.48179999999</c:v>
                </c:pt>
                <c:pt idx="51">
                  <c:v>-110887.55070000002</c:v>
                </c:pt>
                <c:pt idx="52">
                  <c:v>-110780.61960000002</c:v>
                </c:pt>
                <c:pt idx="53">
                  <c:v>-110673.6885</c:v>
                </c:pt>
                <c:pt idx="54">
                  <c:v>-110566.7574</c:v>
                </c:pt>
                <c:pt idx="55">
                  <c:v>-110459.8263</c:v>
                </c:pt>
                <c:pt idx="56">
                  <c:v>-110352.8952</c:v>
                </c:pt>
                <c:pt idx="57">
                  <c:v>-110245.9641</c:v>
                </c:pt>
                <c:pt idx="58">
                  <c:v>-110139.033</c:v>
                </c:pt>
                <c:pt idx="59">
                  <c:v>-110032.10189999999</c:v>
                </c:pt>
                <c:pt idx="60">
                  <c:v>-109925.17080000002</c:v>
                </c:pt>
                <c:pt idx="61">
                  <c:v>-109818.23970000002</c:v>
                </c:pt>
                <c:pt idx="62">
                  <c:v>-109711.3086</c:v>
                </c:pt>
                <c:pt idx="63">
                  <c:v>-109604.3775</c:v>
                </c:pt>
                <c:pt idx="64">
                  <c:v>-109497.44639999943</c:v>
                </c:pt>
                <c:pt idx="65">
                  <c:v>-109390.5153</c:v>
                </c:pt>
                <c:pt idx="66">
                  <c:v>-109283.5842</c:v>
                </c:pt>
                <c:pt idx="67">
                  <c:v>-109176.65310000005</c:v>
                </c:pt>
                <c:pt idx="68">
                  <c:v>-109069.72199999999</c:v>
                </c:pt>
                <c:pt idx="69">
                  <c:v>-108962.79090000001</c:v>
                </c:pt>
                <c:pt idx="70">
                  <c:v>-108855.85980000002</c:v>
                </c:pt>
                <c:pt idx="71">
                  <c:v>-108748.9287</c:v>
                </c:pt>
                <c:pt idx="72">
                  <c:v>-108641.99759999952</c:v>
                </c:pt>
                <c:pt idx="73">
                  <c:v>-108535.06649999999</c:v>
                </c:pt>
                <c:pt idx="74">
                  <c:v>-108428.13540000039</c:v>
                </c:pt>
                <c:pt idx="75">
                  <c:v>-108321.2043</c:v>
                </c:pt>
                <c:pt idx="76">
                  <c:v>-108214.2732</c:v>
                </c:pt>
                <c:pt idx="77">
                  <c:v>-108107.34209999997</c:v>
                </c:pt>
                <c:pt idx="78">
                  <c:v>-108000.41100000001</c:v>
                </c:pt>
                <c:pt idx="79">
                  <c:v>-107893.47990000002</c:v>
                </c:pt>
                <c:pt idx="80">
                  <c:v>-107786.54879999999</c:v>
                </c:pt>
                <c:pt idx="81">
                  <c:v>-107679.6177</c:v>
                </c:pt>
                <c:pt idx="82">
                  <c:v>-107572.6866</c:v>
                </c:pt>
                <c:pt idx="83">
                  <c:v>-107465.7555</c:v>
                </c:pt>
                <c:pt idx="84">
                  <c:v>-107358.82440000039</c:v>
                </c:pt>
                <c:pt idx="85">
                  <c:v>-107251.8933</c:v>
                </c:pt>
                <c:pt idx="86">
                  <c:v>-107144.96219999997</c:v>
                </c:pt>
                <c:pt idx="87">
                  <c:v>-107038.03110000002</c:v>
                </c:pt>
                <c:pt idx="88">
                  <c:v>-106931.1</c:v>
                </c:pt>
                <c:pt idx="89">
                  <c:v>-106824.1689</c:v>
                </c:pt>
                <c:pt idx="90">
                  <c:v>-106717.23779999999</c:v>
                </c:pt>
                <c:pt idx="91">
                  <c:v>-106610.3067</c:v>
                </c:pt>
                <c:pt idx="92">
                  <c:v>-106503.37560000039</c:v>
                </c:pt>
                <c:pt idx="93">
                  <c:v>-106396.44449999997</c:v>
                </c:pt>
                <c:pt idx="94">
                  <c:v>-106289.5134</c:v>
                </c:pt>
                <c:pt idx="95">
                  <c:v>-106182.58229999997</c:v>
                </c:pt>
                <c:pt idx="96">
                  <c:v>-106075.65120000002</c:v>
                </c:pt>
                <c:pt idx="97">
                  <c:v>-105968.72010000002</c:v>
                </c:pt>
                <c:pt idx="98">
                  <c:v>-105861.789</c:v>
                </c:pt>
                <c:pt idx="99">
                  <c:v>-105754.8579</c:v>
                </c:pt>
                <c:pt idx="100">
                  <c:v>-105647.92679999999</c:v>
                </c:pt>
                <c:pt idx="101">
                  <c:v>-105540.9957</c:v>
                </c:pt>
                <c:pt idx="102">
                  <c:v>-105434.0646</c:v>
                </c:pt>
                <c:pt idx="103">
                  <c:v>-105327.1335</c:v>
                </c:pt>
                <c:pt idx="104">
                  <c:v>-105220.20239999997</c:v>
                </c:pt>
                <c:pt idx="105">
                  <c:v>-105113.27130000002</c:v>
                </c:pt>
                <c:pt idx="106">
                  <c:v>-105006.34020000001</c:v>
                </c:pt>
                <c:pt idx="107">
                  <c:v>-104899.4091</c:v>
                </c:pt>
                <c:pt idx="108">
                  <c:v>-104792.478</c:v>
                </c:pt>
                <c:pt idx="109">
                  <c:v>-104685.54689999943</c:v>
                </c:pt>
                <c:pt idx="110">
                  <c:v>-104578.6158</c:v>
                </c:pt>
                <c:pt idx="111">
                  <c:v>-104471.68470000039</c:v>
                </c:pt>
                <c:pt idx="112">
                  <c:v>-104364.7536</c:v>
                </c:pt>
                <c:pt idx="113">
                  <c:v>-104257.82249999999</c:v>
                </c:pt>
                <c:pt idx="114">
                  <c:v>-104150.89140000002</c:v>
                </c:pt>
                <c:pt idx="115">
                  <c:v>-104043.96030000001</c:v>
                </c:pt>
                <c:pt idx="116">
                  <c:v>-103937.0292</c:v>
                </c:pt>
                <c:pt idx="117">
                  <c:v>-103830.0981</c:v>
                </c:pt>
                <c:pt idx="118">
                  <c:v>-103723.167</c:v>
                </c:pt>
                <c:pt idx="119">
                  <c:v>-103616.2359</c:v>
                </c:pt>
                <c:pt idx="120">
                  <c:v>-103509.3048</c:v>
                </c:pt>
                <c:pt idx="121">
                  <c:v>-103402.37370000005</c:v>
                </c:pt>
                <c:pt idx="122">
                  <c:v>-103295.44259999928</c:v>
                </c:pt>
                <c:pt idx="123">
                  <c:v>-103188.51150000001</c:v>
                </c:pt>
                <c:pt idx="124">
                  <c:v>-103081.58040000002</c:v>
                </c:pt>
                <c:pt idx="125">
                  <c:v>-102974.6493</c:v>
                </c:pt>
                <c:pt idx="126">
                  <c:v>-102867.71819999999</c:v>
                </c:pt>
                <c:pt idx="127">
                  <c:v>-102760.7871</c:v>
                </c:pt>
                <c:pt idx="128">
                  <c:v>-102653.856</c:v>
                </c:pt>
                <c:pt idx="129">
                  <c:v>-102546.9249</c:v>
                </c:pt>
                <c:pt idx="130">
                  <c:v>-102439.99379999997</c:v>
                </c:pt>
                <c:pt idx="131">
                  <c:v>-102333.06269999997</c:v>
                </c:pt>
                <c:pt idx="132">
                  <c:v>-102226.13160000002</c:v>
                </c:pt>
                <c:pt idx="133">
                  <c:v>-102119.20050000001</c:v>
                </c:pt>
                <c:pt idx="134">
                  <c:v>-102012.2694</c:v>
                </c:pt>
                <c:pt idx="135">
                  <c:v>-101905.3383</c:v>
                </c:pt>
                <c:pt idx="136">
                  <c:v>-101798.40719999999</c:v>
                </c:pt>
                <c:pt idx="137">
                  <c:v>-101691.4761</c:v>
                </c:pt>
                <c:pt idx="138">
                  <c:v>-101584.545</c:v>
                </c:pt>
                <c:pt idx="139">
                  <c:v>-101477.6139</c:v>
                </c:pt>
                <c:pt idx="140">
                  <c:v>-101370.6828</c:v>
                </c:pt>
                <c:pt idx="141">
                  <c:v>-101263.75169999999</c:v>
                </c:pt>
                <c:pt idx="142">
                  <c:v>-101156.82060000002</c:v>
                </c:pt>
                <c:pt idx="143">
                  <c:v>-101049.8895</c:v>
                </c:pt>
                <c:pt idx="144">
                  <c:v>-100942.9584</c:v>
                </c:pt>
                <c:pt idx="145">
                  <c:v>-100836.0273</c:v>
                </c:pt>
                <c:pt idx="146">
                  <c:v>-100729.09619999999</c:v>
                </c:pt>
                <c:pt idx="147">
                  <c:v>-100622.16510000039</c:v>
                </c:pt>
                <c:pt idx="148">
                  <c:v>-100515.234</c:v>
                </c:pt>
                <c:pt idx="149">
                  <c:v>-100408.3029</c:v>
                </c:pt>
                <c:pt idx="150">
                  <c:v>-100301.37180000002</c:v>
                </c:pt>
                <c:pt idx="151">
                  <c:v>-100194.44070000001</c:v>
                </c:pt>
                <c:pt idx="152">
                  <c:v>-100087.5096</c:v>
                </c:pt>
                <c:pt idx="153">
                  <c:v>-99980.578500000003</c:v>
                </c:pt>
                <c:pt idx="154">
                  <c:v>-99873.647400000002</c:v>
                </c:pt>
                <c:pt idx="155">
                  <c:v>-99766.716299999331</c:v>
                </c:pt>
                <c:pt idx="156">
                  <c:v>-99659.785200000013</c:v>
                </c:pt>
                <c:pt idx="157">
                  <c:v>-99552.854099999997</c:v>
                </c:pt>
                <c:pt idx="158">
                  <c:v>-99445.922999999908</c:v>
                </c:pt>
                <c:pt idx="159">
                  <c:v>-99338.991899999979</c:v>
                </c:pt>
                <c:pt idx="160">
                  <c:v>-99232.060799999992</c:v>
                </c:pt>
                <c:pt idx="161">
                  <c:v>-99125.129700000427</c:v>
                </c:pt>
                <c:pt idx="162">
                  <c:v>-99018.198600000003</c:v>
                </c:pt>
                <c:pt idx="163">
                  <c:v>-98911.267499999973</c:v>
                </c:pt>
                <c:pt idx="164">
                  <c:v>-98804.3364</c:v>
                </c:pt>
                <c:pt idx="165">
                  <c:v>-98697.405299999999</c:v>
                </c:pt>
                <c:pt idx="166">
                  <c:v>-98590.474199999997</c:v>
                </c:pt>
                <c:pt idx="167">
                  <c:v>-98483.543099999908</c:v>
                </c:pt>
                <c:pt idx="168">
                  <c:v>-98376.611999999994</c:v>
                </c:pt>
                <c:pt idx="169">
                  <c:v>-98269.680900000007</c:v>
                </c:pt>
                <c:pt idx="170">
                  <c:v>-98162.749799999991</c:v>
                </c:pt>
                <c:pt idx="171">
                  <c:v>-98055.818700000003</c:v>
                </c:pt>
                <c:pt idx="172">
                  <c:v>-97948.887600000002</c:v>
                </c:pt>
                <c:pt idx="173">
                  <c:v>-97841.956499999971</c:v>
                </c:pt>
                <c:pt idx="174">
                  <c:v>-97735.025400000057</c:v>
                </c:pt>
                <c:pt idx="175">
                  <c:v>-97628.094299999968</c:v>
                </c:pt>
                <c:pt idx="176">
                  <c:v>-97521.163199999995</c:v>
                </c:pt>
                <c:pt idx="177">
                  <c:v>-97414.232099999979</c:v>
                </c:pt>
                <c:pt idx="178">
                  <c:v>-97307.301000000007</c:v>
                </c:pt>
                <c:pt idx="179">
                  <c:v>-97200.369900000005</c:v>
                </c:pt>
                <c:pt idx="180">
                  <c:v>-97093.438799999989</c:v>
                </c:pt>
                <c:pt idx="181">
                  <c:v>-96986.507700000002</c:v>
                </c:pt>
                <c:pt idx="182">
                  <c:v>-96879.5766</c:v>
                </c:pt>
                <c:pt idx="183">
                  <c:v>-96772.645500000013</c:v>
                </c:pt>
                <c:pt idx="184">
                  <c:v>-96665.714399999968</c:v>
                </c:pt>
                <c:pt idx="185">
                  <c:v>-96558.783299999908</c:v>
                </c:pt>
                <c:pt idx="186">
                  <c:v>-96451.852199999994</c:v>
                </c:pt>
                <c:pt idx="187">
                  <c:v>-96344.921100000007</c:v>
                </c:pt>
                <c:pt idx="188">
                  <c:v>-96237.989999999991</c:v>
                </c:pt>
                <c:pt idx="189">
                  <c:v>-96131.058900000004</c:v>
                </c:pt>
                <c:pt idx="190">
                  <c:v>-96024.127800000002</c:v>
                </c:pt>
                <c:pt idx="191">
                  <c:v>-95917.1967</c:v>
                </c:pt>
                <c:pt idx="192">
                  <c:v>-95810.265599999999</c:v>
                </c:pt>
                <c:pt idx="193">
                  <c:v>-95703.334499999997</c:v>
                </c:pt>
                <c:pt idx="194">
                  <c:v>-95596.403399999908</c:v>
                </c:pt>
                <c:pt idx="195">
                  <c:v>-95489.472299999979</c:v>
                </c:pt>
                <c:pt idx="196">
                  <c:v>-95382.541199999992</c:v>
                </c:pt>
                <c:pt idx="197">
                  <c:v>-95275.610100000005</c:v>
                </c:pt>
                <c:pt idx="198">
                  <c:v>-95168.679000000426</c:v>
                </c:pt>
                <c:pt idx="199">
                  <c:v>-95061.747899999376</c:v>
                </c:pt>
                <c:pt idx="200">
                  <c:v>-94954.816799999971</c:v>
                </c:pt>
                <c:pt idx="201">
                  <c:v>-94847.885700000057</c:v>
                </c:pt>
                <c:pt idx="202">
                  <c:v>-94740.954599999968</c:v>
                </c:pt>
                <c:pt idx="203">
                  <c:v>-94634.023499999996</c:v>
                </c:pt>
                <c:pt idx="204">
                  <c:v>-94527.092399999878</c:v>
                </c:pt>
                <c:pt idx="205">
                  <c:v>-94420.161300000007</c:v>
                </c:pt>
                <c:pt idx="206">
                  <c:v>-94313.230199999991</c:v>
                </c:pt>
                <c:pt idx="207">
                  <c:v>-94206.299100000004</c:v>
                </c:pt>
                <c:pt idx="208">
                  <c:v>-94099.368000000002</c:v>
                </c:pt>
                <c:pt idx="209">
                  <c:v>-93992.436899999346</c:v>
                </c:pt>
                <c:pt idx="210">
                  <c:v>-93885.505800000014</c:v>
                </c:pt>
                <c:pt idx="211">
                  <c:v>-93778.574699999997</c:v>
                </c:pt>
                <c:pt idx="212">
                  <c:v>-93671.643599999938</c:v>
                </c:pt>
                <c:pt idx="213">
                  <c:v>-93564.712499999878</c:v>
                </c:pt>
                <c:pt idx="214">
                  <c:v>-93457.781400000007</c:v>
                </c:pt>
                <c:pt idx="215">
                  <c:v>-93350.850300000006</c:v>
                </c:pt>
                <c:pt idx="216">
                  <c:v>-93243.919199999989</c:v>
                </c:pt>
                <c:pt idx="217">
                  <c:v>-93136.988100000002</c:v>
                </c:pt>
                <c:pt idx="218">
                  <c:v>-93030.057000000001</c:v>
                </c:pt>
                <c:pt idx="219">
                  <c:v>-92923.125900000057</c:v>
                </c:pt>
                <c:pt idx="220">
                  <c:v>-92816.194799999997</c:v>
                </c:pt>
                <c:pt idx="221">
                  <c:v>-92709.263699999938</c:v>
                </c:pt>
                <c:pt idx="222">
                  <c:v>-92602.332599999878</c:v>
                </c:pt>
                <c:pt idx="223">
                  <c:v>-92495.401499999993</c:v>
                </c:pt>
                <c:pt idx="224">
                  <c:v>-92388.470400000006</c:v>
                </c:pt>
                <c:pt idx="225">
                  <c:v>-92281.539300000004</c:v>
                </c:pt>
                <c:pt idx="226">
                  <c:v>-92174.608200000002</c:v>
                </c:pt>
                <c:pt idx="227">
                  <c:v>-92067.677100000423</c:v>
                </c:pt>
                <c:pt idx="228">
                  <c:v>-91960.745999999999</c:v>
                </c:pt>
                <c:pt idx="229">
                  <c:v>-91853.814899999998</c:v>
                </c:pt>
                <c:pt idx="230">
                  <c:v>-91746.883799999996</c:v>
                </c:pt>
                <c:pt idx="231">
                  <c:v>-91639.952699999878</c:v>
                </c:pt>
                <c:pt idx="232">
                  <c:v>-91533.021600000007</c:v>
                </c:pt>
                <c:pt idx="233">
                  <c:v>-91426.090499999991</c:v>
                </c:pt>
                <c:pt idx="234">
                  <c:v>-91319.159400000426</c:v>
                </c:pt>
                <c:pt idx="235">
                  <c:v>-91212.228300000002</c:v>
                </c:pt>
                <c:pt idx="236">
                  <c:v>-91105.297199999972</c:v>
                </c:pt>
                <c:pt idx="237">
                  <c:v>-90998.366099999999</c:v>
                </c:pt>
                <c:pt idx="238">
                  <c:v>-90891.434999999998</c:v>
                </c:pt>
                <c:pt idx="239">
                  <c:v>-90784.503899999938</c:v>
                </c:pt>
                <c:pt idx="240">
                  <c:v>-90677.572799999994</c:v>
                </c:pt>
                <c:pt idx="241">
                  <c:v>-90570.641700000007</c:v>
                </c:pt>
                <c:pt idx="242">
                  <c:v>-90463.710599999948</c:v>
                </c:pt>
                <c:pt idx="243">
                  <c:v>-90356.779500000004</c:v>
                </c:pt>
                <c:pt idx="244">
                  <c:v>-90249.848400000003</c:v>
                </c:pt>
                <c:pt idx="245">
                  <c:v>-90142.917299999346</c:v>
                </c:pt>
                <c:pt idx="246">
                  <c:v>-90035.986199999999</c:v>
                </c:pt>
                <c:pt idx="247">
                  <c:v>-89929.055100000027</c:v>
                </c:pt>
                <c:pt idx="248">
                  <c:v>-89822.123999999996</c:v>
                </c:pt>
                <c:pt idx="249">
                  <c:v>-89715.192899999878</c:v>
                </c:pt>
                <c:pt idx="250">
                  <c:v>-89608.261799999993</c:v>
                </c:pt>
                <c:pt idx="251">
                  <c:v>-89501.330700000006</c:v>
                </c:pt>
                <c:pt idx="252">
                  <c:v>-89394.399600000004</c:v>
                </c:pt>
                <c:pt idx="253">
                  <c:v>-89287.468499999988</c:v>
                </c:pt>
                <c:pt idx="254">
                  <c:v>-89180.537400000001</c:v>
                </c:pt>
                <c:pt idx="255">
                  <c:v>-89073.606299999999</c:v>
                </c:pt>
                <c:pt idx="256">
                  <c:v>-88966.675200000027</c:v>
                </c:pt>
                <c:pt idx="257">
                  <c:v>-88859.744099999938</c:v>
                </c:pt>
                <c:pt idx="258">
                  <c:v>-88752.812999999878</c:v>
                </c:pt>
                <c:pt idx="259">
                  <c:v>-88645.881900000022</c:v>
                </c:pt>
                <c:pt idx="260">
                  <c:v>-88538.950799999991</c:v>
                </c:pt>
                <c:pt idx="261">
                  <c:v>-88432.019700000004</c:v>
                </c:pt>
                <c:pt idx="262">
                  <c:v>-88325.088600000003</c:v>
                </c:pt>
                <c:pt idx="263">
                  <c:v>-88218.157500000001</c:v>
                </c:pt>
                <c:pt idx="264">
                  <c:v>-88111.2264</c:v>
                </c:pt>
                <c:pt idx="265">
                  <c:v>-88004.295299999998</c:v>
                </c:pt>
                <c:pt idx="266">
                  <c:v>-87897.364199999996</c:v>
                </c:pt>
                <c:pt idx="267">
                  <c:v>-87790.433099999878</c:v>
                </c:pt>
                <c:pt idx="268">
                  <c:v>-87683.502000000008</c:v>
                </c:pt>
                <c:pt idx="269">
                  <c:v>-87576.570900000006</c:v>
                </c:pt>
                <c:pt idx="270">
                  <c:v>-87469.639800000004</c:v>
                </c:pt>
                <c:pt idx="271">
                  <c:v>-87362.708700000003</c:v>
                </c:pt>
                <c:pt idx="272">
                  <c:v>-87255.777600000001</c:v>
                </c:pt>
                <c:pt idx="273">
                  <c:v>-87148.846499999971</c:v>
                </c:pt>
                <c:pt idx="274">
                  <c:v>-87041.915399999998</c:v>
                </c:pt>
                <c:pt idx="275">
                  <c:v>-86934.984299999938</c:v>
                </c:pt>
                <c:pt idx="276">
                  <c:v>-86828.053199999995</c:v>
                </c:pt>
                <c:pt idx="277">
                  <c:v>-86721.122100000022</c:v>
                </c:pt>
                <c:pt idx="278">
                  <c:v>-86614.191000000006</c:v>
                </c:pt>
                <c:pt idx="279">
                  <c:v>-86507.259900000005</c:v>
                </c:pt>
                <c:pt idx="280">
                  <c:v>-86400.328800000003</c:v>
                </c:pt>
                <c:pt idx="281">
                  <c:v>-86293.397700000001</c:v>
                </c:pt>
                <c:pt idx="282">
                  <c:v>-86186.46659999933</c:v>
                </c:pt>
                <c:pt idx="283">
                  <c:v>-86079.535500000013</c:v>
                </c:pt>
                <c:pt idx="284">
                  <c:v>-85972.604399999997</c:v>
                </c:pt>
                <c:pt idx="285">
                  <c:v>-85865.673299999995</c:v>
                </c:pt>
                <c:pt idx="286">
                  <c:v>-85758.742199999979</c:v>
                </c:pt>
                <c:pt idx="287">
                  <c:v>-85651.811100000006</c:v>
                </c:pt>
                <c:pt idx="288">
                  <c:v>-85544.88</c:v>
                </c:pt>
                <c:pt idx="289">
                  <c:v>-85437.948899999436</c:v>
                </c:pt>
                <c:pt idx="290">
                  <c:v>-85331.017799999972</c:v>
                </c:pt>
                <c:pt idx="291">
                  <c:v>-85224.0867</c:v>
                </c:pt>
                <c:pt idx="292">
                  <c:v>-85117.155600000027</c:v>
                </c:pt>
                <c:pt idx="293">
                  <c:v>-85010.224499999997</c:v>
                </c:pt>
                <c:pt idx="294">
                  <c:v>-84903.293399999908</c:v>
                </c:pt>
                <c:pt idx="295">
                  <c:v>-84796.362299999979</c:v>
                </c:pt>
                <c:pt idx="296">
                  <c:v>-84689.431199999992</c:v>
                </c:pt>
                <c:pt idx="297">
                  <c:v>-84582.500100000005</c:v>
                </c:pt>
                <c:pt idx="298">
                  <c:v>-84475.569000000003</c:v>
                </c:pt>
                <c:pt idx="299">
                  <c:v>-84368.637900000002</c:v>
                </c:pt>
                <c:pt idx="300">
                  <c:v>-84261.706799999971</c:v>
                </c:pt>
                <c:pt idx="301">
                  <c:v>-84154.775700000027</c:v>
                </c:pt>
                <c:pt idx="302">
                  <c:v>-84047.844599999968</c:v>
                </c:pt>
                <c:pt idx="303">
                  <c:v>-83940.913499999908</c:v>
                </c:pt>
                <c:pt idx="304">
                  <c:v>-83833.982399999979</c:v>
                </c:pt>
                <c:pt idx="305">
                  <c:v>-83727.051300000006</c:v>
                </c:pt>
                <c:pt idx="306">
                  <c:v>-83620.120200000005</c:v>
                </c:pt>
                <c:pt idx="307">
                  <c:v>-83513.189100000425</c:v>
                </c:pt>
                <c:pt idx="308">
                  <c:v>-83406.258000000002</c:v>
                </c:pt>
                <c:pt idx="309">
                  <c:v>-83299.3269</c:v>
                </c:pt>
                <c:pt idx="310">
                  <c:v>-83192.395800000013</c:v>
                </c:pt>
                <c:pt idx="311">
                  <c:v>-83085.464699999968</c:v>
                </c:pt>
                <c:pt idx="312">
                  <c:v>-82978.533599999908</c:v>
                </c:pt>
                <c:pt idx="313">
                  <c:v>-82871.602499999994</c:v>
                </c:pt>
                <c:pt idx="314">
                  <c:v>-82764.671400000487</c:v>
                </c:pt>
                <c:pt idx="315">
                  <c:v>-82657.740299999918</c:v>
                </c:pt>
                <c:pt idx="316">
                  <c:v>-82550.809200000003</c:v>
                </c:pt>
                <c:pt idx="317">
                  <c:v>-82443.878100000424</c:v>
                </c:pt>
                <c:pt idx="318">
                  <c:v>-82336.946999999331</c:v>
                </c:pt>
                <c:pt idx="319">
                  <c:v>-82230.015899999999</c:v>
                </c:pt>
                <c:pt idx="320">
                  <c:v>-82123.084799999997</c:v>
                </c:pt>
                <c:pt idx="321">
                  <c:v>-82016.153699999995</c:v>
                </c:pt>
                <c:pt idx="322">
                  <c:v>-81909.222599999979</c:v>
                </c:pt>
                <c:pt idx="323">
                  <c:v>-81802.291499999992</c:v>
                </c:pt>
                <c:pt idx="324">
                  <c:v>-81695.360400000005</c:v>
                </c:pt>
                <c:pt idx="325">
                  <c:v>-81588.429300000003</c:v>
                </c:pt>
                <c:pt idx="326">
                  <c:v>-81481.498199999973</c:v>
                </c:pt>
                <c:pt idx="327">
                  <c:v>-81374.5671</c:v>
                </c:pt>
                <c:pt idx="328">
                  <c:v>-81267.636000000013</c:v>
                </c:pt>
                <c:pt idx="329">
                  <c:v>-81160.704899999968</c:v>
                </c:pt>
                <c:pt idx="330">
                  <c:v>-81053.773799999995</c:v>
                </c:pt>
                <c:pt idx="331">
                  <c:v>-80946.842699999979</c:v>
                </c:pt>
                <c:pt idx="332">
                  <c:v>-80839.911599999978</c:v>
                </c:pt>
                <c:pt idx="333">
                  <c:v>-80732.980499999991</c:v>
                </c:pt>
                <c:pt idx="334">
                  <c:v>-80626.049400000004</c:v>
                </c:pt>
                <c:pt idx="335">
                  <c:v>-80519.118300000002</c:v>
                </c:pt>
                <c:pt idx="336">
                  <c:v>-80412.1872</c:v>
                </c:pt>
                <c:pt idx="337">
                  <c:v>-80305.256099999999</c:v>
                </c:pt>
                <c:pt idx="338">
                  <c:v>-80198.324999999997</c:v>
                </c:pt>
                <c:pt idx="339">
                  <c:v>-80091.393899999908</c:v>
                </c:pt>
                <c:pt idx="340">
                  <c:v>-79984.462799999979</c:v>
                </c:pt>
                <c:pt idx="341">
                  <c:v>-79877.531700000007</c:v>
                </c:pt>
                <c:pt idx="342">
                  <c:v>-79770.600600000005</c:v>
                </c:pt>
                <c:pt idx="343">
                  <c:v>-79663.669500000004</c:v>
                </c:pt>
                <c:pt idx="344">
                  <c:v>-79556.738400000002</c:v>
                </c:pt>
                <c:pt idx="345">
                  <c:v>-79449.8073</c:v>
                </c:pt>
                <c:pt idx="346">
                  <c:v>-79342.876200000013</c:v>
                </c:pt>
                <c:pt idx="347">
                  <c:v>-79235.945099999968</c:v>
                </c:pt>
                <c:pt idx="348">
                  <c:v>-79129.013999999908</c:v>
                </c:pt>
                <c:pt idx="349">
                  <c:v>-79022.082899999979</c:v>
                </c:pt>
                <c:pt idx="350">
                  <c:v>-78915.151800000007</c:v>
                </c:pt>
                <c:pt idx="351">
                  <c:v>-78808.220700000005</c:v>
                </c:pt>
                <c:pt idx="352">
                  <c:v>-78701.289600000004</c:v>
                </c:pt>
                <c:pt idx="353">
                  <c:v>-78594.358500000002</c:v>
                </c:pt>
                <c:pt idx="354">
                  <c:v>-78487.4274</c:v>
                </c:pt>
                <c:pt idx="355">
                  <c:v>-78380.496299999329</c:v>
                </c:pt>
                <c:pt idx="356">
                  <c:v>-78273.565199999997</c:v>
                </c:pt>
                <c:pt idx="357">
                  <c:v>-78166.634099999996</c:v>
                </c:pt>
                <c:pt idx="358">
                  <c:v>-78059.702999999878</c:v>
                </c:pt>
                <c:pt idx="359">
                  <c:v>-77952.771900000007</c:v>
                </c:pt>
                <c:pt idx="360">
                  <c:v>-77845.840799999991</c:v>
                </c:pt>
                <c:pt idx="361">
                  <c:v>-77738.909700000004</c:v>
                </c:pt>
                <c:pt idx="362">
                  <c:v>-77631.978600000002</c:v>
                </c:pt>
                <c:pt idx="363">
                  <c:v>-77525.047499999971</c:v>
                </c:pt>
                <c:pt idx="364">
                  <c:v>-77418.116399999999</c:v>
                </c:pt>
                <c:pt idx="365">
                  <c:v>-77311.185299999997</c:v>
                </c:pt>
                <c:pt idx="366">
                  <c:v>-77204.254199999996</c:v>
                </c:pt>
                <c:pt idx="367">
                  <c:v>-77097.323099999994</c:v>
                </c:pt>
                <c:pt idx="368">
                  <c:v>-76990.391999999993</c:v>
                </c:pt>
                <c:pt idx="369">
                  <c:v>-76883.460899999918</c:v>
                </c:pt>
                <c:pt idx="370">
                  <c:v>-76776.529800000004</c:v>
                </c:pt>
                <c:pt idx="371">
                  <c:v>-76669.598700000002</c:v>
                </c:pt>
                <c:pt idx="372">
                  <c:v>-76562.667600000001</c:v>
                </c:pt>
                <c:pt idx="373">
                  <c:v>-76455.736499999999</c:v>
                </c:pt>
                <c:pt idx="374">
                  <c:v>-76348.805399999997</c:v>
                </c:pt>
                <c:pt idx="375">
                  <c:v>-76241.874299999996</c:v>
                </c:pt>
                <c:pt idx="376">
                  <c:v>-76134.943199999878</c:v>
                </c:pt>
                <c:pt idx="377">
                  <c:v>-76028.012099999978</c:v>
                </c:pt>
                <c:pt idx="378">
                  <c:v>-75921.081000000006</c:v>
                </c:pt>
                <c:pt idx="379">
                  <c:v>-75814.149900000004</c:v>
                </c:pt>
                <c:pt idx="380">
                  <c:v>-75707.218799999988</c:v>
                </c:pt>
                <c:pt idx="381">
                  <c:v>-75600.287700000001</c:v>
                </c:pt>
                <c:pt idx="382">
                  <c:v>-75493.356599999999</c:v>
                </c:pt>
                <c:pt idx="383">
                  <c:v>-75386.425500000012</c:v>
                </c:pt>
                <c:pt idx="384">
                  <c:v>-75279.494399999938</c:v>
                </c:pt>
                <c:pt idx="385">
                  <c:v>-75172.563299999878</c:v>
                </c:pt>
                <c:pt idx="386">
                  <c:v>-75065.632199999993</c:v>
                </c:pt>
                <c:pt idx="387">
                  <c:v>-74958.701100000006</c:v>
                </c:pt>
                <c:pt idx="388">
                  <c:v>-74851.77</c:v>
                </c:pt>
                <c:pt idx="389">
                  <c:v>-74744.838900000002</c:v>
                </c:pt>
                <c:pt idx="390">
                  <c:v>-74637.907799999972</c:v>
                </c:pt>
                <c:pt idx="391">
                  <c:v>-74530.976699999999</c:v>
                </c:pt>
                <c:pt idx="392">
                  <c:v>-74424.045599999998</c:v>
                </c:pt>
                <c:pt idx="393">
                  <c:v>-74317.114499999996</c:v>
                </c:pt>
                <c:pt idx="394">
                  <c:v>-74210.183399999994</c:v>
                </c:pt>
                <c:pt idx="395">
                  <c:v>-74103.252299999978</c:v>
                </c:pt>
                <c:pt idx="396">
                  <c:v>-73996.321200000006</c:v>
                </c:pt>
                <c:pt idx="397">
                  <c:v>-73889.390100000004</c:v>
                </c:pt>
                <c:pt idx="398">
                  <c:v>-73782.459000000003</c:v>
                </c:pt>
                <c:pt idx="399">
                  <c:v>-73675.527900000001</c:v>
                </c:pt>
                <c:pt idx="400">
                  <c:v>-73568.596799999999</c:v>
                </c:pt>
                <c:pt idx="401">
                  <c:v>-73461.665700000027</c:v>
                </c:pt>
                <c:pt idx="402">
                  <c:v>-73354.734599999938</c:v>
                </c:pt>
                <c:pt idx="403">
                  <c:v>-73247.803499999995</c:v>
                </c:pt>
                <c:pt idx="404">
                  <c:v>-73140.872400000007</c:v>
                </c:pt>
                <c:pt idx="405">
                  <c:v>-73033.941299999948</c:v>
                </c:pt>
                <c:pt idx="406">
                  <c:v>-72927.01019999999</c:v>
                </c:pt>
                <c:pt idx="407">
                  <c:v>-72820.079100000425</c:v>
                </c:pt>
                <c:pt idx="408">
                  <c:v>-72713.148000000001</c:v>
                </c:pt>
                <c:pt idx="409">
                  <c:v>-72606.21689999933</c:v>
                </c:pt>
                <c:pt idx="410">
                  <c:v>-72499.285800000012</c:v>
                </c:pt>
                <c:pt idx="411">
                  <c:v>-72392.354699999996</c:v>
                </c:pt>
                <c:pt idx="412">
                  <c:v>-72285.423599999878</c:v>
                </c:pt>
                <c:pt idx="413">
                  <c:v>-72178.492499999978</c:v>
                </c:pt>
                <c:pt idx="414">
                  <c:v>-72071.561400000006</c:v>
                </c:pt>
                <c:pt idx="415">
                  <c:v>-71964.630300000004</c:v>
                </c:pt>
                <c:pt idx="416">
                  <c:v>-71857.699200000003</c:v>
                </c:pt>
                <c:pt idx="417">
                  <c:v>-71750.768100000001</c:v>
                </c:pt>
                <c:pt idx="418">
                  <c:v>-71643.837</c:v>
                </c:pt>
                <c:pt idx="419">
                  <c:v>-71536.905899999998</c:v>
                </c:pt>
                <c:pt idx="420">
                  <c:v>-71429.974799999996</c:v>
                </c:pt>
                <c:pt idx="421">
                  <c:v>-71323.043699999878</c:v>
                </c:pt>
                <c:pt idx="422">
                  <c:v>-71216.112600000008</c:v>
                </c:pt>
                <c:pt idx="423">
                  <c:v>-71109.181500000006</c:v>
                </c:pt>
                <c:pt idx="424">
                  <c:v>-71002.250400000004</c:v>
                </c:pt>
                <c:pt idx="425">
                  <c:v>-70895.319300000003</c:v>
                </c:pt>
                <c:pt idx="426">
                  <c:v>-70788.388200000001</c:v>
                </c:pt>
                <c:pt idx="427">
                  <c:v>-70681.4571</c:v>
                </c:pt>
                <c:pt idx="428">
                  <c:v>-70574.526000000013</c:v>
                </c:pt>
                <c:pt idx="429">
                  <c:v>-70467.594899999938</c:v>
                </c:pt>
                <c:pt idx="430">
                  <c:v>-70360.663799999995</c:v>
                </c:pt>
                <c:pt idx="431">
                  <c:v>-70253.732699999979</c:v>
                </c:pt>
                <c:pt idx="432">
                  <c:v>-70146.801600000006</c:v>
                </c:pt>
                <c:pt idx="433">
                  <c:v>-70039.870500000005</c:v>
                </c:pt>
                <c:pt idx="434">
                  <c:v>-69932.939400000003</c:v>
                </c:pt>
                <c:pt idx="435">
                  <c:v>-69826.008300000001</c:v>
                </c:pt>
                <c:pt idx="436">
                  <c:v>-69719.0772</c:v>
                </c:pt>
                <c:pt idx="437">
                  <c:v>-69612.146099999998</c:v>
                </c:pt>
                <c:pt idx="438">
                  <c:v>-69505.214999999938</c:v>
                </c:pt>
                <c:pt idx="439">
                  <c:v>-69398.283899999908</c:v>
                </c:pt>
                <c:pt idx="440">
                  <c:v>-69291.352799999993</c:v>
                </c:pt>
                <c:pt idx="441">
                  <c:v>-69184.421700000006</c:v>
                </c:pt>
                <c:pt idx="442">
                  <c:v>-69077.490599999495</c:v>
                </c:pt>
                <c:pt idx="443">
                  <c:v>-68970.559500000003</c:v>
                </c:pt>
                <c:pt idx="444">
                  <c:v>-68863.628400000423</c:v>
                </c:pt>
                <c:pt idx="445">
                  <c:v>-68756.6973</c:v>
                </c:pt>
                <c:pt idx="446">
                  <c:v>-68649.766199999998</c:v>
                </c:pt>
                <c:pt idx="447">
                  <c:v>-68542.835099999997</c:v>
                </c:pt>
                <c:pt idx="448">
                  <c:v>-68435.903999999908</c:v>
                </c:pt>
                <c:pt idx="449">
                  <c:v>-68328.972899999979</c:v>
                </c:pt>
                <c:pt idx="450">
                  <c:v>-68222.041799999992</c:v>
                </c:pt>
                <c:pt idx="451">
                  <c:v>-68115.110700000005</c:v>
                </c:pt>
                <c:pt idx="452">
                  <c:v>-68008.179600000425</c:v>
                </c:pt>
                <c:pt idx="453">
                  <c:v>-67901.248499999972</c:v>
                </c:pt>
                <c:pt idx="454">
                  <c:v>-67794.3174</c:v>
                </c:pt>
                <c:pt idx="455">
                  <c:v>-67687.386299999998</c:v>
                </c:pt>
                <c:pt idx="456">
                  <c:v>-67580.455199999997</c:v>
                </c:pt>
                <c:pt idx="457">
                  <c:v>-67473.524099999995</c:v>
                </c:pt>
                <c:pt idx="458">
                  <c:v>-67366.592999999979</c:v>
                </c:pt>
                <c:pt idx="459">
                  <c:v>-67259.661900000006</c:v>
                </c:pt>
                <c:pt idx="460">
                  <c:v>-67152.73079999999</c:v>
                </c:pt>
                <c:pt idx="461">
                  <c:v>-67045.799700000003</c:v>
                </c:pt>
                <c:pt idx="462">
                  <c:v>-66938.868600000002</c:v>
                </c:pt>
                <c:pt idx="463">
                  <c:v>-66831.937499999971</c:v>
                </c:pt>
                <c:pt idx="464">
                  <c:v>-66725.006399999998</c:v>
                </c:pt>
                <c:pt idx="465">
                  <c:v>-66618.075299999997</c:v>
                </c:pt>
                <c:pt idx="466">
                  <c:v>-66511.144199999995</c:v>
                </c:pt>
                <c:pt idx="467">
                  <c:v>-66404.213099999979</c:v>
                </c:pt>
                <c:pt idx="468">
                  <c:v>-66297.281999999992</c:v>
                </c:pt>
                <c:pt idx="469">
                  <c:v>-66190.350900000005</c:v>
                </c:pt>
                <c:pt idx="470">
                  <c:v>-66083.419799999989</c:v>
                </c:pt>
                <c:pt idx="471">
                  <c:v>-65976.488700000002</c:v>
                </c:pt>
                <c:pt idx="472">
                  <c:v>-65869.5576</c:v>
                </c:pt>
                <c:pt idx="473">
                  <c:v>-65762.626500000013</c:v>
                </c:pt>
                <c:pt idx="474">
                  <c:v>-65655.695399999997</c:v>
                </c:pt>
                <c:pt idx="475">
                  <c:v>-65548.764299999908</c:v>
                </c:pt>
                <c:pt idx="476">
                  <c:v>-65441.833200000001</c:v>
                </c:pt>
                <c:pt idx="477">
                  <c:v>-65334.902100000007</c:v>
                </c:pt>
                <c:pt idx="478">
                  <c:v>-65227.971000000005</c:v>
                </c:pt>
                <c:pt idx="479">
                  <c:v>-65121.039899999996</c:v>
                </c:pt>
                <c:pt idx="480">
                  <c:v>-65014.108800000002</c:v>
                </c:pt>
                <c:pt idx="481">
                  <c:v>-64907.177699999993</c:v>
                </c:pt>
                <c:pt idx="482">
                  <c:v>-64800.246600000006</c:v>
                </c:pt>
                <c:pt idx="483">
                  <c:v>-64693.315500000012</c:v>
                </c:pt>
                <c:pt idx="484">
                  <c:v>-64586.384400000003</c:v>
                </c:pt>
                <c:pt idx="485">
                  <c:v>-64479.453300000001</c:v>
                </c:pt>
                <c:pt idx="486">
                  <c:v>-64372.522199999999</c:v>
                </c:pt>
                <c:pt idx="487">
                  <c:v>-64265.591099999998</c:v>
                </c:pt>
                <c:pt idx="488">
                  <c:v>-64158.659999999996</c:v>
                </c:pt>
                <c:pt idx="489">
                  <c:v>-64051.728899999995</c:v>
                </c:pt>
                <c:pt idx="490">
                  <c:v>-63944.797799999986</c:v>
                </c:pt>
                <c:pt idx="491">
                  <c:v>-63837.866700000006</c:v>
                </c:pt>
                <c:pt idx="492">
                  <c:v>-63730.935600000004</c:v>
                </c:pt>
                <c:pt idx="493">
                  <c:v>-63624.004500000003</c:v>
                </c:pt>
                <c:pt idx="494">
                  <c:v>-63517.073399999994</c:v>
                </c:pt>
                <c:pt idx="495">
                  <c:v>-63410.1423</c:v>
                </c:pt>
                <c:pt idx="496">
                  <c:v>-63303.211199999998</c:v>
                </c:pt>
                <c:pt idx="497">
                  <c:v>-63196.280100000004</c:v>
                </c:pt>
                <c:pt idx="498">
                  <c:v>-63089.349000000002</c:v>
                </c:pt>
                <c:pt idx="499">
                  <c:v>-62982.4179</c:v>
                </c:pt>
                <c:pt idx="500">
                  <c:v>-62875.486800000013</c:v>
                </c:pt>
                <c:pt idx="501">
                  <c:v>-62768.555700000004</c:v>
                </c:pt>
                <c:pt idx="502">
                  <c:v>-62661.624599999996</c:v>
                </c:pt>
                <c:pt idx="503">
                  <c:v>-62554.693499999994</c:v>
                </c:pt>
                <c:pt idx="504">
                  <c:v>-62447.762399999992</c:v>
                </c:pt>
                <c:pt idx="505">
                  <c:v>-62340.831300000005</c:v>
                </c:pt>
                <c:pt idx="506">
                  <c:v>-62233.900200000011</c:v>
                </c:pt>
                <c:pt idx="507">
                  <c:v>-62126.969099999995</c:v>
                </c:pt>
                <c:pt idx="508">
                  <c:v>-62020.038</c:v>
                </c:pt>
                <c:pt idx="509">
                  <c:v>-61913.106900000006</c:v>
                </c:pt>
                <c:pt idx="510">
                  <c:v>-61806.175799999997</c:v>
                </c:pt>
                <c:pt idx="511">
                  <c:v>-61699.244699999996</c:v>
                </c:pt>
                <c:pt idx="512">
                  <c:v>-61592.313600000001</c:v>
                </c:pt>
                <c:pt idx="513">
                  <c:v>-61485.382500000043</c:v>
                </c:pt>
                <c:pt idx="514">
                  <c:v>-61378.451400000005</c:v>
                </c:pt>
                <c:pt idx="515">
                  <c:v>-61271.520300000004</c:v>
                </c:pt>
                <c:pt idx="516">
                  <c:v>-61164.589200000002</c:v>
                </c:pt>
                <c:pt idx="517">
                  <c:v>-61057.658100000001</c:v>
                </c:pt>
                <c:pt idx="518">
                  <c:v>-60950.726999999999</c:v>
                </c:pt>
                <c:pt idx="519">
                  <c:v>-60843.795899999997</c:v>
                </c:pt>
                <c:pt idx="520">
                  <c:v>-60736.864800000003</c:v>
                </c:pt>
                <c:pt idx="521">
                  <c:v>-60629.933699999994</c:v>
                </c:pt>
                <c:pt idx="522">
                  <c:v>-60523.0026</c:v>
                </c:pt>
                <c:pt idx="523">
                  <c:v>-60416.071499999998</c:v>
                </c:pt>
                <c:pt idx="524">
                  <c:v>-60309.140400000004</c:v>
                </c:pt>
                <c:pt idx="525">
                  <c:v>-60202.209299999995</c:v>
                </c:pt>
                <c:pt idx="526">
                  <c:v>-60095.278200000001</c:v>
                </c:pt>
                <c:pt idx="527">
                  <c:v>-59988.347100000006</c:v>
                </c:pt>
                <c:pt idx="528">
                  <c:v>-59881.416000000012</c:v>
                </c:pt>
                <c:pt idx="529">
                  <c:v>-59774.484900000003</c:v>
                </c:pt>
                <c:pt idx="530">
                  <c:v>-59667.553800000002</c:v>
                </c:pt>
                <c:pt idx="531">
                  <c:v>-59560.622699999993</c:v>
                </c:pt>
                <c:pt idx="532">
                  <c:v>-59453.691599999998</c:v>
                </c:pt>
                <c:pt idx="533">
                  <c:v>-59346.760500000004</c:v>
                </c:pt>
                <c:pt idx="534">
                  <c:v>-59239.829399999995</c:v>
                </c:pt>
                <c:pt idx="535">
                  <c:v>-59132.898300000001</c:v>
                </c:pt>
                <c:pt idx="536">
                  <c:v>-59025.967199999999</c:v>
                </c:pt>
                <c:pt idx="537">
                  <c:v>-58919.036100000005</c:v>
                </c:pt>
                <c:pt idx="538">
                  <c:v>-58812.104999999996</c:v>
                </c:pt>
                <c:pt idx="539">
                  <c:v>-58705.173899999994</c:v>
                </c:pt>
                <c:pt idx="540">
                  <c:v>-58598.2428</c:v>
                </c:pt>
                <c:pt idx="541">
                  <c:v>-58491.311700000006</c:v>
                </c:pt>
                <c:pt idx="542">
                  <c:v>-58384.380600000011</c:v>
                </c:pt>
                <c:pt idx="543">
                  <c:v>-58277.449500000002</c:v>
                </c:pt>
                <c:pt idx="544">
                  <c:v>-58170.518400000001</c:v>
                </c:pt>
                <c:pt idx="545">
                  <c:v>-58063.587300000007</c:v>
                </c:pt>
                <c:pt idx="546">
                  <c:v>-57956.656200000012</c:v>
                </c:pt>
                <c:pt idx="547">
                  <c:v>-57849.725099999989</c:v>
                </c:pt>
                <c:pt idx="548">
                  <c:v>-57742.793999999994</c:v>
                </c:pt>
                <c:pt idx="549">
                  <c:v>-57635.8629</c:v>
                </c:pt>
                <c:pt idx="550">
                  <c:v>-57528.931799999998</c:v>
                </c:pt>
                <c:pt idx="551">
                  <c:v>-57422.000700000004</c:v>
                </c:pt>
                <c:pt idx="552">
                  <c:v>-57315.069599999995</c:v>
                </c:pt>
                <c:pt idx="553">
                  <c:v>-57208.138500000001</c:v>
                </c:pt>
                <c:pt idx="554">
                  <c:v>-57101.207399999999</c:v>
                </c:pt>
                <c:pt idx="555">
                  <c:v>-56994.276300000005</c:v>
                </c:pt>
                <c:pt idx="556">
                  <c:v>-56887.345200000003</c:v>
                </c:pt>
                <c:pt idx="557">
                  <c:v>-56780.414100000002</c:v>
                </c:pt>
                <c:pt idx="558">
                  <c:v>-56673.483</c:v>
                </c:pt>
                <c:pt idx="559">
                  <c:v>-56566.551900000006</c:v>
                </c:pt>
                <c:pt idx="560">
                  <c:v>-56459.620799999997</c:v>
                </c:pt>
                <c:pt idx="561">
                  <c:v>-56352.689699999995</c:v>
                </c:pt>
                <c:pt idx="562">
                  <c:v>-56245.758600000001</c:v>
                </c:pt>
                <c:pt idx="563">
                  <c:v>-56138.827499999999</c:v>
                </c:pt>
                <c:pt idx="564">
                  <c:v>-56031.896400000005</c:v>
                </c:pt>
                <c:pt idx="565">
                  <c:v>-55924.965299999996</c:v>
                </c:pt>
                <c:pt idx="566">
                  <c:v>-55818.034200000002</c:v>
                </c:pt>
                <c:pt idx="567">
                  <c:v>-55711.103099999993</c:v>
                </c:pt>
                <c:pt idx="568">
                  <c:v>-55604.171999999999</c:v>
                </c:pt>
                <c:pt idx="569">
                  <c:v>-55497.240900000004</c:v>
                </c:pt>
                <c:pt idx="570">
                  <c:v>-55390.309800000003</c:v>
                </c:pt>
                <c:pt idx="571">
                  <c:v>-55283.378700000001</c:v>
                </c:pt>
                <c:pt idx="572">
                  <c:v>-55176.4476</c:v>
                </c:pt>
                <c:pt idx="573">
                  <c:v>-55069.516500000012</c:v>
                </c:pt>
                <c:pt idx="574">
                  <c:v>-54962.585400000004</c:v>
                </c:pt>
                <c:pt idx="575">
                  <c:v>-54855.654300000002</c:v>
                </c:pt>
                <c:pt idx="576">
                  <c:v>-54748.723199999986</c:v>
                </c:pt>
                <c:pt idx="577">
                  <c:v>-54641.792099999999</c:v>
                </c:pt>
                <c:pt idx="578">
                  <c:v>-54534.861000000004</c:v>
                </c:pt>
                <c:pt idx="579">
                  <c:v>-54427.929899999996</c:v>
                </c:pt>
                <c:pt idx="580">
                  <c:v>-54320.998800000001</c:v>
                </c:pt>
                <c:pt idx="581">
                  <c:v>-54214.067699999992</c:v>
                </c:pt>
                <c:pt idx="582">
                  <c:v>-54107.136600000005</c:v>
                </c:pt>
                <c:pt idx="583">
                  <c:v>-54000.205500000004</c:v>
                </c:pt>
                <c:pt idx="584">
                  <c:v>-53893.274399999995</c:v>
                </c:pt>
                <c:pt idx="585">
                  <c:v>-53786.3433</c:v>
                </c:pt>
                <c:pt idx="586">
                  <c:v>-53679.412200000013</c:v>
                </c:pt>
                <c:pt idx="587">
                  <c:v>-53572.481100000005</c:v>
                </c:pt>
                <c:pt idx="588">
                  <c:v>-53465.55</c:v>
                </c:pt>
                <c:pt idx="589">
                  <c:v>-53358.618900000001</c:v>
                </c:pt>
                <c:pt idx="590">
                  <c:v>-53251.6878</c:v>
                </c:pt>
                <c:pt idx="591">
                  <c:v>-53144.756700000005</c:v>
                </c:pt>
                <c:pt idx="592">
                  <c:v>-53037.825600000004</c:v>
                </c:pt>
                <c:pt idx="593">
                  <c:v>-52930.894500000002</c:v>
                </c:pt>
                <c:pt idx="594">
                  <c:v>-52823.963399999993</c:v>
                </c:pt>
                <c:pt idx="595">
                  <c:v>-52717.032300000006</c:v>
                </c:pt>
                <c:pt idx="596">
                  <c:v>-52610.101199999997</c:v>
                </c:pt>
                <c:pt idx="597">
                  <c:v>-52503.170099999996</c:v>
                </c:pt>
                <c:pt idx="598">
                  <c:v>-52396.238999999994</c:v>
                </c:pt>
                <c:pt idx="599">
                  <c:v>-52289.3079</c:v>
                </c:pt>
                <c:pt idx="600">
                  <c:v>-52182.376800000013</c:v>
                </c:pt>
                <c:pt idx="601">
                  <c:v>-52075.445700000004</c:v>
                </c:pt>
                <c:pt idx="602">
                  <c:v>-51968.514600000002</c:v>
                </c:pt>
                <c:pt idx="603">
                  <c:v>-51861.583500000001</c:v>
                </c:pt>
                <c:pt idx="604">
                  <c:v>-51754.652400000006</c:v>
                </c:pt>
                <c:pt idx="605">
                  <c:v>-51647.721299999997</c:v>
                </c:pt>
                <c:pt idx="606">
                  <c:v>-51540.790199999996</c:v>
                </c:pt>
                <c:pt idx="607">
                  <c:v>-51433.859100000001</c:v>
                </c:pt>
                <c:pt idx="608">
                  <c:v>-51326.928</c:v>
                </c:pt>
                <c:pt idx="609">
                  <c:v>-51219.996900000006</c:v>
                </c:pt>
                <c:pt idx="610">
                  <c:v>-51113.065800000004</c:v>
                </c:pt>
                <c:pt idx="611">
                  <c:v>-51006.134699999995</c:v>
                </c:pt>
                <c:pt idx="612">
                  <c:v>-50899.203599999993</c:v>
                </c:pt>
                <c:pt idx="613">
                  <c:v>-50792.272499999999</c:v>
                </c:pt>
                <c:pt idx="614">
                  <c:v>-50685.341400000005</c:v>
                </c:pt>
                <c:pt idx="615">
                  <c:v>-50578.410300000003</c:v>
                </c:pt>
                <c:pt idx="616">
                  <c:v>-50471.479200000002</c:v>
                </c:pt>
                <c:pt idx="617">
                  <c:v>-50364.5481</c:v>
                </c:pt>
                <c:pt idx="618">
                  <c:v>-50257.617000000006</c:v>
                </c:pt>
                <c:pt idx="619">
                  <c:v>-50150.685900000004</c:v>
                </c:pt>
                <c:pt idx="620">
                  <c:v>-50043.754800000002</c:v>
                </c:pt>
                <c:pt idx="621">
                  <c:v>-49936.823699999994</c:v>
                </c:pt>
                <c:pt idx="622">
                  <c:v>-49829.892600000006</c:v>
                </c:pt>
                <c:pt idx="623">
                  <c:v>-49722.961499999998</c:v>
                </c:pt>
                <c:pt idx="624">
                  <c:v>-49616.030399999996</c:v>
                </c:pt>
                <c:pt idx="625">
                  <c:v>-49509.099299999994</c:v>
                </c:pt>
                <c:pt idx="626">
                  <c:v>-49402.1682</c:v>
                </c:pt>
                <c:pt idx="627">
                  <c:v>-49295.237099999998</c:v>
                </c:pt>
                <c:pt idx="628">
                  <c:v>-49188.306000000011</c:v>
                </c:pt>
                <c:pt idx="629">
                  <c:v>-49081.374900000003</c:v>
                </c:pt>
                <c:pt idx="630">
                  <c:v>-48974.443800000001</c:v>
                </c:pt>
                <c:pt idx="631">
                  <c:v>-48867.512700000007</c:v>
                </c:pt>
                <c:pt idx="632">
                  <c:v>-48760.581600000005</c:v>
                </c:pt>
                <c:pt idx="633">
                  <c:v>-48653.650500000003</c:v>
                </c:pt>
                <c:pt idx="634">
                  <c:v>-48546.719399999994</c:v>
                </c:pt>
                <c:pt idx="635">
                  <c:v>-48439.7883</c:v>
                </c:pt>
                <c:pt idx="636">
                  <c:v>-48332.857200000013</c:v>
                </c:pt>
                <c:pt idx="637">
                  <c:v>-48225.926100000004</c:v>
                </c:pt>
                <c:pt idx="638">
                  <c:v>-48118.994999999995</c:v>
                </c:pt>
                <c:pt idx="639">
                  <c:v>-48012.063899999994</c:v>
                </c:pt>
                <c:pt idx="640">
                  <c:v>-47905.132799999999</c:v>
                </c:pt>
                <c:pt idx="641">
                  <c:v>-47798.201699999998</c:v>
                </c:pt>
                <c:pt idx="642">
                  <c:v>-47691.270599999996</c:v>
                </c:pt>
                <c:pt idx="643">
                  <c:v>-47584.339500000002</c:v>
                </c:pt>
                <c:pt idx="644">
                  <c:v>-47477.4084</c:v>
                </c:pt>
                <c:pt idx="645">
                  <c:v>-47370.477300000006</c:v>
                </c:pt>
                <c:pt idx="646">
                  <c:v>-47263.546200000012</c:v>
                </c:pt>
                <c:pt idx="647">
                  <c:v>-47156.615099999995</c:v>
                </c:pt>
                <c:pt idx="648">
                  <c:v>-47049.684000000001</c:v>
                </c:pt>
                <c:pt idx="649">
                  <c:v>-46942.752900000007</c:v>
                </c:pt>
                <c:pt idx="650">
                  <c:v>-46835.821799999998</c:v>
                </c:pt>
                <c:pt idx="651">
                  <c:v>-46728.890700000004</c:v>
                </c:pt>
                <c:pt idx="652">
                  <c:v>-46621.959600000002</c:v>
                </c:pt>
                <c:pt idx="653">
                  <c:v>-46515.0285</c:v>
                </c:pt>
                <c:pt idx="654">
                  <c:v>-46408.097399999999</c:v>
                </c:pt>
                <c:pt idx="655">
                  <c:v>-46301.166300000004</c:v>
                </c:pt>
                <c:pt idx="656">
                  <c:v>-46194.235199999996</c:v>
                </c:pt>
                <c:pt idx="657">
                  <c:v>-46087.304100000001</c:v>
                </c:pt>
                <c:pt idx="658">
                  <c:v>-45980.373</c:v>
                </c:pt>
                <c:pt idx="659">
                  <c:v>-45873.441900000005</c:v>
                </c:pt>
                <c:pt idx="660">
                  <c:v>-45766.510800000011</c:v>
                </c:pt>
                <c:pt idx="661">
                  <c:v>-45659.579699999995</c:v>
                </c:pt>
                <c:pt idx="662">
                  <c:v>-45552.6486</c:v>
                </c:pt>
                <c:pt idx="663">
                  <c:v>-45445.717499999999</c:v>
                </c:pt>
                <c:pt idx="664">
                  <c:v>-45338.786400000005</c:v>
                </c:pt>
                <c:pt idx="665">
                  <c:v>-45231.855300000003</c:v>
                </c:pt>
                <c:pt idx="666">
                  <c:v>-45124.924200000001</c:v>
                </c:pt>
                <c:pt idx="667">
                  <c:v>-45017.993099999992</c:v>
                </c:pt>
                <c:pt idx="668">
                  <c:v>-44911.061999999998</c:v>
                </c:pt>
                <c:pt idx="669">
                  <c:v>-44804.130900000004</c:v>
                </c:pt>
                <c:pt idx="670">
                  <c:v>-44697.199799999995</c:v>
                </c:pt>
                <c:pt idx="671">
                  <c:v>-44590.268699999993</c:v>
                </c:pt>
                <c:pt idx="672">
                  <c:v>-44483.337600000006</c:v>
                </c:pt>
                <c:pt idx="673">
                  <c:v>-44376.406500000012</c:v>
                </c:pt>
                <c:pt idx="674">
                  <c:v>-44269.475399999996</c:v>
                </c:pt>
                <c:pt idx="675">
                  <c:v>-44162.544300000001</c:v>
                </c:pt>
                <c:pt idx="676">
                  <c:v>-44055.6132</c:v>
                </c:pt>
                <c:pt idx="677">
                  <c:v>-43948.682100000005</c:v>
                </c:pt>
                <c:pt idx="678">
                  <c:v>-43841.751000000004</c:v>
                </c:pt>
                <c:pt idx="679">
                  <c:v>-43734.819900000002</c:v>
                </c:pt>
                <c:pt idx="680">
                  <c:v>-43627.888800000212</c:v>
                </c:pt>
                <c:pt idx="681">
                  <c:v>-43520.957700000006</c:v>
                </c:pt>
                <c:pt idx="682">
                  <c:v>-43414.026600000005</c:v>
                </c:pt>
                <c:pt idx="683">
                  <c:v>-43307.095499999996</c:v>
                </c:pt>
                <c:pt idx="684">
                  <c:v>-43200.164399999994</c:v>
                </c:pt>
                <c:pt idx="685">
                  <c:v>-43093.233299999993</c:v>
                </c:pt>
                <c:pt idx="686">
                  <c:v>-42986.302200000013</c:v>
                </c:pt>
                <c:pt idx="687">
                  <c:v>-42879.371100000004</c:v>
                </c:pt>
                <c:pt idx="688">
                  <c:v>-42772.44</c:v>
                </c:pt>
                <c:pt idx="689">
                  <c:v>-42665.508900000001</c:v>
                </c:pt>
                <c:pt idx="690">
                  <c:v>-42558.577799999999</c:v>
                </c:pt>
                <c:pt idx="691">
                  <c:v>-42451.646700000005</c:v>
                </c:pt>
                <c:pt idx="692">
                  <c:v>-42344.715599999996</c:v>
                </c:pt>
                <c:pt idx="693">
                  <c:v>-42237.784500000002</c:v>
                </c:pt>
                <c:pt idx="694">
                  <c:v>-42130.8534</c:v>
                </c:pt>
                <c:pt idx="695">
                  <c:v>-42023.922300000006</c:v>
                </c:pt>
                <c:pt idx="696">
                  <c:v>-41916.991199999997</c:v>
                </c:pt>
                <c:pt idx="697">
                  <c:v>-41810.060099999995</c:v>
                </c:pt>
                <c:pt idx="698">
                  <c:v>-41703.128999999994</c:v>
                </c:pt>
                <c:pt idx="699">
                  <c:v>-41596.197899999999</c:v>
                </c:pt>
                <c:pt idx="700">
                  <c:v>-41489.266799999998</c:v>
                </c:pt>
                <c:pt idx="701">
                  <c:v>-41382.335699999996</c:v>
                </c:pt>
                <c:pt idx="702">
                  <c:v>-41275.404600000002</c:v>
                </c:pt>
                <c:pt idx="703">
                  <c:v>-41168.4735</c:v>
                </c:pt>
                <c:pt idx="704">
                  <c:v>-41061.542400000006</c:v>
                </c:pt>
                <c:pt idx="705">
                  <c:v>-40954.611300000004</c:v>
                </c:pt>
                <c:pt idx="706">
                  <c:v>-40847.680200000003</c:v>
                </c:pt>
                <c:pt idx="707">
                  <c:v>-40740.749099999994</c:v>
                </c:pt>
                <c:pt idx="708">
                  <c:v>-40633.818000000043</c:v>
                </c:pt>
                <c:pt idx="709">
                  <c:v>-40526.886900000012</c:v>
                </c:pt>
                <c:pt idx="710">
                  <c:v>-40419.955800000003</c:v>
                </c:pt>
                <c:pt idx="711">
                  <c:v>-40313.024699999994</c:v>
                </c:pt>
                <c:pt idx="712">
                  <c:v>-40206.093599999993</c:v>
                </c:pt>
                <c:pt idx="713">
                  <c:v>-40099.162499999999</c:v>
                </c:pt>
                <c:pt idx="714">
                  <c:v>-39992.231399999997</c:v>
                </c:pt>
                <c:pt idx="715">
                  <c:v>-39885.300300000003</c:v>
                </c:pt>
                <c:pt idx="716">
                  <c:v>-39778.369200000001</c:v>
                </c:pt>
                <c:pt idx="717">
                  <c:v>-39671.438100000007</c:v>
                </c:pt>
                <c:pt idx="718">
                  <c:v>-39564.507000000005</c:v>
                </c:pt>
                <c:pt idx="719">
                  <c:v>-39457.575899999996</c:v>
                </c:pt>
                <c:pt idx="720">
                  <c:v>-39350.644800000002</c:v>
                </c:pt>
                <c:pt idx="721">
                  <c:v>-39243.713699999993</c:v>
                </c:pt>
                <c:pt idx="722">
                  <c:v>-39136.782600000006</c:v>
                </c:pt>
                <c:pt idx="723">
                  <c:v>-39029.851500000012</c:v>
                </c:pt>
                <c:pt idx="724">
                  <c:v>-38922.920399999995</c:v>
                </c:pt>
                <c:pt idx="725">
                  <c:v>-38815.989300000001</c:v>
                </c:pt>
                <c:pt idx="726">
                  <c:v>-38709.058200000043</c:v>
                </c:pt>
                <c:pt idx="727">
                  <c:v>-38602.127099999998</c:v>
                </c:pt>
                <c:pt idx="728">
                  <c:v>-38495.196000000004</c:v>
                </c:pt>
                <c:pt idx="729">
                  <c:v>-38388.264899999995</c:v>
                </c:pt>
                <c:pt idx="730">
                  <c:v>-38281.3338</c:v>
                </c:pt>
                <c:pt idx="731">
                  <c:v>-38174.402700000006</c:v>
                </c:pt>
                <c:pt idx="732">
                  <c:v>-38067.471600000004</c:v>
                </c:pt>
                <c:pt idx="733">
                  <c:v>-37960.540500000003</c:v>
                </c:pt>
                <c:pt idx="734">
                  <c:v>-37853.609399999994</c:v>
                </c:pt>
                <c:pt idx="735">
                  <c:v>-37746.6783</c:v>
                </c:pt>
                <c:pt idx="736">
                  <c:v>-37639.747199999998</c:v>
                </c:pt>
                <c:pt idx="737">
                  <c:v>-37532.816100000011</c:v>
                </c:pt>
                <c:pt idx="738">
                  <c:v>-37425.885000000002</c:v>
                </c:pt>
                <c:pt idx="739">
                  <c:v>-37318.9539</c:v>
                </c:pt>
                <c:pt idx="740">
                  <c:v>-37212.022799999999</c:v>
                </c:pt>
                <c:pt idx="741">
                  <c:v>-37105.091699999997</c:v>
                </c:pt>
                <c:pt idx="742">
                  <c:v>-36998.160599999996</c:v>
                </c:pt>
                <c:pt idx="743">
                  <c:v>-36891.229499999994</c:v>
                </c:pt>
                <c:pt idx="744">
                  <c:v>-36784.298399999992</c:v>
                </c:pt>
                <c:pt idx="745">
                  <c:v>-36677.367300000005</c:v>
                </c:pt>
                <c:pt idx="746">
                  <c:v>-36570.436200000011</c:v>
                </c:pt>
                <c:pt idx="747">
                  <c:v>-36463.505099999995</c:v>
                </c:pt>
                <c:pt idx="748">
                  <c:v>-36356.574000000001</c:v>
                </c:pt>
                <c:pt idx="749">
                  <c:v>-36249.642900000006</c:v>
                </c:pt>
                <c:pt idx="750">
                  <c:v>-36142.711799999997</c:v>
                </c:pt>
                <c:pt idx="751">
                  <c:v>-36035.780699999996</c:v>
                </c:pt>
                <c:pt idx="752">
                  <c:v>-35928.849600000001</c:v>
                </c:pt>
                <c:pt idx="753">
                  <c:v>-35821.918500000043</c:v>
                </c:pt>
                <c:pt idx="754">
                  <c:v>-35714.987400000005</c:v>
                </c:pt>
                <c:pt idx="755">
                  <c:v>-35608.056300000011</c:v>
                </c:pt>
                <c:pt idx="756">
                  <c:v>-35501.125199999995</c:v>
                </c:pt>
                <c:pt idx="757">
                  <c:v>-35394.194099999993</c:v>
                </c:pt>
                <c:pt idx="758">
                  <c:v>-35287.262999999999</c:v>
                </c:pt>
                <c:pt idx="759">
                  <c:v>-35180.331900000005</c:v>
                </c:pt>
                <c:pt idx="760">
                  <c:v>-35073.400800000003</c:v>
                </c:pt>
                <c:pt idx="761">
                  <c:v>-34966.469699999994</c:v>
                </c:pt>
                <c:pt idx="762">
                  <c:v>-34859.5386</c:v>
                </c:pt>
                <c:pt idx="763">
                  <c:v>-34752.607499999998</c:v>
                </c:pt>
                <c:pt idx="764">
                  <c:v>-34645.676400000004</c:v>
                </c:pt>
                <c:pt idx="765">
                  <c:v>-34538.745299999995</c:v>
                </c:pt>
                <c:pt idx="766">
                  <c:v>-34431.814200000212</c:v>
                </c:pt>
                <c:pt idx="767">
                  <c:v>-34324.883100000006</c:v>
                </c:pt>
                <c:pt idx="768">
                  <c:v>-34217.952000000012</c:v>
                </c:pt>
                <c:pt idx="769">
                  <c:v>-34111.020899999996</c:v>
                </c:pt>
                <c:pt idx="770">
                  <c:v>-34004.089800000002</c:v>
                </c:pt>
                <c:pt idx="771">
                  <c:v>-33897.1587</c:v>
                </c:pt>
                <c:pt idx="772">
                  <c:v>-33790.227599999998</c:v>
                </c:pt>
                <c:pt idx="773">
                  <c:v>-33683.296499999997</c:v>
                </c:pt>
                <c:pt idx="774">
                  <c:v>-33576.365399999995</c:v>
                </c:pt>
                <c:pt idx="775">
                  <c:v>-33469.434300000001</c:v>
                </c:pt>
                <c:pt idx="776">
                  <c:v>-33362.503199999999</c:v>
                </c:pt>
                <c:pt idx="777">
                  <c:v>-33255.572100000005</c:v>
                </c:pt>
                <c:pt idx="778">
                  <c:v>-33148.640999999996</c:v>
                </c:pt>
                <c:pt idx="779">
                  <c:v>-33041.709899999994</c:v>
                </c:pt>
                <c:pt idx="780">
                  <c:v>-32934.7788</c:v>
                </c:pt>
                <c:pt idx="781">
                  <c:v>-32827.847700000006</c:v>
                </c:pt>
                <c:pt idx="782">
                  <c:v>-32720.9166</c:v>
                </c:pt>
                <c:pt idx="783">
                  <c:v>-32613.985500000021</c:v>
                </c:pt>
                <c:pt idx="784">
                  <c:v>-32507.054400000001</c:v>
                </c:pt>
                <c:pt idx="785">
                  <c:v>-32400.123299999996</c:v>
                </c:pt>
                <c:pt idx="786">
                  <c:v>-32293.192199999998</c:v>
                </c:pt>
                <c:pt idx="787">
                  <c:v>-32186.261100000025</c:v>
                </c:pt>
                <c:pt idx="788">
                  <c:v>-32079.329999999896</c:v>
                </c:pt>
                <c:pt idx="789">
                  <c:v>-31972.3989</c:v>
                </c:pt>
                <c:pt idx="790">
                  <c:v>-31865.467800000119</c:v>
                </c:pt>
                <c:pt idx="791">
                  <c:v>-31758.536700000001</c:v>
                </c:pt>
                <c:pt idx="792">
                  <c:v>-31651.605599999992</c:v>
                </c:pt>
                <c:pt idx="793">
                  <c:v>-31544.674499999997</c:v>
                </c:pt>
                <c:pt idx="794">
                  <c:v>-31437.743399999999</c:v>
                </c:pt>
                <c:pt idx="795">
                  <c:v>-31330.812299999896</c:v>
                </c:pt>
                <c:pt idx="796">
                  <c:v>-31223.8812</c:v>
                </c:pt>
                <c:pt idx="797">
                  <c:v>-31116.950100000005</c:v>
                </c:pt>
                <c:pt idx="798">
                  <c:v>-31010.018999999997</c:v>
                </c:pt>
                <c:pt idx="799">
                  <c:v>-30903.08790000002</c:v>
                </c:pt>
                <c:pt idx="800">
                  <c:v>-30796.156800000001</c:v>
                </c:pt>
                <c:pt idx="801">
                  <c:v>-30689.225699999999</c:v>
                </c:pt>
                <c:pt idx="802">
                  <c:v>-30582.294600000001</c:v>
                </c:pt>
                <c:pt idx="803">
                  <c:v>-30475.363499999999</c:v>
                </c:pt>
                <c:pt idx="804">
                  <c:v>-30368.432400000005</c:v>
                </c:pt>
                <c:pt idx="805">
                  <c:v>-30261.5013</c:v>
                </c:pt>
                <c:pt idx="806">
                  <c:v>-30154.570200000002</c:v>
                </c:pt>
                <c:pt idx="807">
                  <c:v>-30047.639099999869</c:v>
                </c:pt>
                <c:pt idx="808">
                  <c:v>-29940.707999999999</c:v>
                </c:pt>
                <c:pt idx="809">
                  <c:v>-29833.776900000001</c:v>
                </c:pt>
                <c:pt idx="810">
                  <c:v>-29726.845799999999</c:v>
                </c:pt>
                <c:pt idx="811">
                  <c:v>-29619.914700000001</c:v>
                </c:pt>
                <c:pt idx="812">
                  <c:v>-29512.983600000021</c:v>
                </c:pt>
                <c:pt idx="813">
                  <c:v>-29406.052500000002</c:v>
                </c:pt>
                <c:pt idx="814">
                  <c:v>-29299.1214</c:v>
                </c:pt>
                <c:pt idx="815">
                  <c:v>-29192.190299999897</c:v>
                </c:pt>
                <c:pt idx="816">
                  <c:v>-29085.259199999997</c:v>
                </c:pt>
                <c:pt idx="817">
                  <c:v>-28978.328099999999</c:v>
                </c:pt>
                <c:pt idx="818">
                  <c:v>-28871.397000000001</c:v>
                </c:pt>
                <c:pt idx="819">
                  <c:v>-28764.465900000021</c:v>
                </c:pt>
                <c:pt idx="820">
                  <c:v>-28657.534800000001</c:v>
                </c:pt>
                <c:pt idx="821">
                  <c:v>-28550.6037</c:v>
                </c:pt>
                <c:pt idx="822">
                  <c:v>-28443.672600000002</c:v>
                </c:pt>
                <c:pt idx="823">
                  <c:v>-28336.7415</c:v>
                </c:pt>
                <c:pt idx="824">
                  <c:v>-28229.810399999897</c:v>
                </c:pt>
                <c:pt idx="825">
                  <c:v>-28122.87929999988</c:v>
                </c:pt>
                <c:pt idx="826">
                  <c:v>-28015.948200000021</c:v>
                </c:pt>
                <c:pt idx="827">
                  <c:v>-27909.017100000001</c:v>
                </c:pt>
                <c:pt idx="828">
                  <c:v>-27802.085999999999</c:v>
                </c:pt>
                <c:pt idx="829">
                  <c:v>-27695.154899999998</c:v>
                </c:pt>
                <c:pt idx="830">
                  <c:v>-27588.223800000025</c:v>
                </c:pt>
                <c:pt idx="831">
                  <c:v>-27481.292700000005</c:v>
                </c:pt>
                <c:pt idx="832">
                  <c:v>-27374.3616</c:v>
                </c:pt>
                <c:pt idx="833">
                  <c:v>-27267.430499999999</c:v>
                </c:pt>
                <c:pt idx="834">
                  <c:v>-27160.499400000001</c:v>
                </c:pt>
                <c:pt idx="835">
                  <c:v>-27053.568299999999</c:v>
                </c:pt>
                <c:pt idx="836">
                  <c:v>-26946.637199999997</c:v>
                </c:pt>
                <c:pt idx="837">
                  <c:v>-26839.706099999999</c:v>
                </c:pt>
                <c:pt idx="838">
                  <c:v>-26732.775000000001</c:v>
                </c:pt>
                <c:pt idx="839">
                  <c:v>-26625.8439</c:v>
                </c:pt>
                <c:pt idx="840">
                  <c:v>-26518.912800000009</c:v>
                </c:pt>
                <c:pt idx="841">
                  <c:v>-26411.981700000029</c:v>
                </c:pt>
                <c:pt idx="842">
                  <c:v>-26305.0505999999</c:v>
                </c:pt>
                <c:pt idx="843">
                  <c:v>-26198.119499999892</c:v>
                </c:pt>
                <c:pt idx="844">
                  <c:v>-26091.188399999999</c:v>
                </c:pt>
                <c:pt idx="845">
                  <c:v>-25984.257300000001</c:v>
                </c:pt>
                <c:pt idx="846">
                  <c:v>-25877.3262</c:v>
                </c:pt>
                <c:pt idx="847">
                  <c:v>-25770.395100000005</c:v>
                </c:pt>
                <c:pt idx="848">
                  <c:v>-25663.464000000025</c:v>
                </c:pt>
                <c:pt idx="849">
                  <c:v>-25556.532900000002</c:v>
                </c:pt>
                <c:pt idx="850">
                  <c:v>-25449.6018</c:v>
                </c:pt>
                <c:pt idx="851">
                  <c:v>-25342.670699999901</c:v>
                </c:pt>
                <c:pt idx="852">
                  <c:v>-25235.739599999892</c:v>
                </c:pt>
                <c:pt idx="853">
                  <c:v>-25128.808499999999</c:v>
                </c:pt>
                <c:pt idx="854">
                  <c:v>-25021.877400000001</c:v>
                </c:pt>
                <c:pt idx="855">
                  <c:v>-24914.946300000021</c:v>
                </c:pt>
                <c:pt idx="856">
                  <c:v>-24808.015200000002</c:v>
                </c:pt>
                <c:pt idx="857">
                  <c:v>-24701.084100000029</c:v>
                </c:pt>
                <c:pt idx="858">
                  <c:v>-24594.152999999897</c:v>
                </c:pt>
                <c:pt idx="859">
                  <c:v>-24487.2219</c:v>
                </c:pt>
                <c:pt idx="860">
                  <c:v>-24380.290799999999</c:v>
                </c:pt>
                <c:pt idx="861">
                  <c:v>-24273.359699999892</c:v>
                </c:pt>
                <c:pt idx="862">
                  <c:v>-24166.428599999999</c:v>
                </c:pt>
                <c:pt idx="863">
                  <c:v>-24059.497500000001</c:v>
                </c:pt>
                <c:pt idx="864">
                  <c:v>-23952.566400000025</c:v>
                </c:pt>
                <c:pt idx="865">
                  <c:v>-23845.635300000002</c:v>
                </c:pt>
                <c:pt idx="866">
                  <c:v>-23738.7042</c:v>
                </c:pt>
                <c:pt idx="867">
                  <c:v>-23631.773099999999</c:v>
                </c:pt>
                <c:pt idx="868">
                  <c:v>-23524.842000000001</c:v>
                </c:pt>
                <c:pt idx="869">
                  <c:v>-23417.910899999999</c:v>
                </c:pt>
                <c:pt idx="870">
                  <c:v>-23310.979800000001</c:v>
                </c:pt>
                <c:pt idx="871">
                  <c:v>-23204.048699999999</c:v>
                </c:pt>
                <c:pt idx="872">
                  <c:v>-23097.117599999896</c:v>
                </c:pt>
                <c:pt idx="873">
                  <c:v>-22990.1865</c:v>
                </c:pt>
                <c:pt idx="874">
                  <c:v>-22883.255400000005</c:v>
                </c:pt>
                <c:pt idx="875">
                  <c:v>-22776.3243</c:v>
                </c:pt>
                <c:pt idx="876">
                  <c:v>-22669.393199999999</c:v>
                </c:pt>
                <c:pt idx="877">
                  <c:v>-22562.46210000011</c:v>
                </c:pt>
                <c:pt idx="878">
                  <c:v>-22455.530999999992</c:v>
                </c:pt>
                <c:pt idx="879">
                  <c:v>-22348.599899999997</c:v>
                </c:pt>
                <c:pt idx="880">
                  <c:v>-22241.668799999999</c:v>
                </c:pt>
                <c:pt idx="881">
                  <c:v>-22134.737700000001</c:v>
                </c:pt>
                <c:pt idx="882">
                  <c:v>-22027.8066</c:v>
                </c:pt>
                <c:pt idx="883">
                  <c:v>-21920.875500000002</c:v>
                </c:pt>
                <c:pt idx="884">
                  <c:v>-21813.944400000029</c:v>
                </c:pt>
                <c:pt idx="885">
                  <c:v>-21707.0132999999</c:v>
                </c:pt>
                <c:pt idx="886">
                  <c:v>-21600.082200000001</c:v>
                </c:pt>
                <c:pt idx="887">
                  <c:v>-21493.151099999992</c:v>
                </c:pt>
                <c:pt idx="888">
                  <c:v>-21386.22</c:v>
                </c:pt>
                <c:pt idx="889">
                  <c:v>-21279.288900000021</c:v>
                </c:pt>
                <c:pt idx="890">
                  <c:v>-21172.357800000005</c:v>
                </c:pt>
                <c:pt idx="891">
                  <c:v>-21065.426700000025</c:v>
                </c:pt>
                <c:pt idx="892">
                  <c:v>-20958.495599999998</c:v>
                </c:pt>
                <c:pt idx="893">
                  <c:v>-20851.5645</c:v>
                </c:pt>
                <c:pt idx="894">
                  <c:v>-20744.633399999992</c:v>
                </c:pt>
                <c:pt idx="895">
                  <c:v>-20637.702300000001</c:v>
                </c:pt>
                <c:pt idx="896">
                  <c:v>-20530.771199999999</c:v>
                </c:pt>
                <c:pt idx="897">
                  <c:v>-20423.840100000001</c:v>
                </c:pt>
                <c:pt idx="898">
                  <c:v>-20316.909</c:v>
                </c:pt>
                <c:pt idx="899">
                  <c:v>-20209.977900000005</c:v>
                </c:pt>
                <c:pt idx="900">
                  <c:v>-20103.046800000029</c:v>
                </c:pt>
                <c:pt idx="901">
                  <c:v>-19996.115699999897</c:v>
                </c:pt>
                <c:pt idx="902">
                  <c:v>-19889.184600000001</c:v>
                </c:pt>
                <c:pt idx="903">
                  <c:v>-19782.253499999999</c:v>
                </c:pt>
                <c:pt idx="904">
                  <c:v>-19675.322400000001</c:v>
                </c:pt>
                <c:pt idx="905">
                  <c:v>-19568.391299999996</c:v>
                </c:pt>
                <c:pt idx="906">
                  <c:v>-19461.460200000001</c:v>
                </c:pt>
                <c:pt idx="907">
                  <c:v>-19354.5291</c:v>
                </c:pt>
                <c:pt idx="908">
                  <c:v>-19247.598000000005</c:v>
                </c:pt>
                <c:pt idx="909">
                  <c:v>-19140.6669</c:v>
                </c:pt>
                <c:pt idx="910">
                  <c:v>-19033.735799999999</c:v>
                </c:pt>
                <c:pt idx="911">
                  <c:v>-18926.804700000001</c:v>
                </c:pt>
                <c:pt idx="912">
                  <c:v>-18819.873599999992</c:v>
                </c:pt>
                <c:pt idx="913">
                  <c:v>-18712.942500000001</c:v>
                </c:pt>
                <c:pt idx="914">
                  <c:v>-18606.011399999996</c:v>
                </c:pt>
                <c:pt idx="915">
                  <c:v>-18499.080300000001</c:v>
                </c:pt>
                <c:pt idx="916">
                  <c:v>-18392.149199999996</c:v>
                </c:pt>
                <c:pt idx="917">
                  <c:v>-18285.218100000009</c:v>
                </c:pt>
                <c:pt idx="918">
                  <c:v>-18178.287000000029</c:v>
                </c:pt>
                <c:pt idx="919">
                  <c:v>-18071.355899999999</c:v>
                </c:pt>
                <c:pt idx="920">
                  <c:v>-17964.42480000011</c:v>
                </c:pt>
                <c:pt idx="921">
                  <c:v>-17857.493699999999</c:v>
                </c:pt>
                <c:pt idx="922">
                  <c:v>-17750.562600000001</c:v>
                </c:pt>
                <c:pt idx="923">
                  <c:v>-17643.631499999996</c:v>
                </c:pt>
                <c:pt idx="924">
                  <c:v>-17536.700400000005</c:v>
                </c:pt>
                <c:pt idx="925">
                  <c:v>-17429.7693</c:v>
                </c:pt>
                <c:pt idx="926">
                  <c:v>-17322.838199999998</c:v>
                </c:pt>
                <c:pt idx="927">
                  <c:v>-17215.907100000029</c:v>
                </c:pt>
                <c:pt idx="928">
                  <c:v>-17108.975999999999</c:v>
                </c:pt>
                <c:pt idx="929">
                  <c:v>-17002.044900000001</c:v>
                </c:pt>
                <c:pt idx="930">
                  <c:v>-16895.113799999996</c:v>
                </c:pt>
                <c:pt idx="931">
                  <c:v>-16788.182700000001</c:v>
                </c:pt>
                <c:pt idx="932">
                  <c:v>-16681.2516</c:v>
                </c:pt>
                <c:pt idx="933">
                  <c:v>-16574.320500000002</c:v>
                </c:pt>
                <c:pt idx="934">
                  <c:v>-16467.3894</c:v>
                </c:pt>
                <c:pt idx="935">
                  <c:v>-16360.458299999946</c:v>
                </c:pt>
                <c:pt idx="936">
                  <c:v>-16253.5272</c:v>
                </c:pt>
                <c:pt idx="937">
                  <c:v>-16146.596100000001</c:v>
                </c:pt>
                <c:pt idx="938">
                  <c:v>-16039.665000000001</c:v>
                </c:pt>
                <c:pt idx="939">
                  <c:v>-15932.733899999999</c:v>
                </c:pt>
                <c:pt idx="940">
                  <c:v>-15825.802799999989</c:v>
                </c:pt>
                <c:pt idx="941">
                  <c:v>-15718.8717</c:v>
                </c:pt>
                <c:pt idx="942">
                  <c:v>-15611.9406</c:v>
                </c:pt>
                <c:pt idx="943">
                  <c:v>-15505.0095</c:v>
                </c:pt>
                <c:pt idx="944">
                  <c:v>-15398.0784</c:v>
                </c:pt>
                <c:pt idx="945">
                  <c:v>-15291.147300000002</c:v>
                </c:pt>
                <c:pt idx="946">
                  <c:v>-15184.216200000004</c:v>
                </c:pt>
                <c:pt idx="947">
                  <c:v>-15077.285100000001</c:v>
                </c:pt>
                <c:pt idx="948">
                  <c:v>-14970.353999999921</c:v>
                </c:pt>
                <c:pt idx="949">
                  <c:v>-14863.4229</c:v>
                </c:pt>
                <c:pt idx="950">
                  <c:v>-14756.4918</c:v>
                </c:pt>
                <c:pt idx="951">
                  <c:v>-14649.5607</c:v>
                </c:pt>
                <c:pt idx="952">
                  <c:v>-14542.6296</c:v>
                </c:pt>
                <c:pt idx="953">
                  <c:v>-14435.6985</c:v>
                </c:pt>
                <c:pt idx="954">
                  <c:v>-14328.767400000002</c:v>
                </c:pt>
                <c:pt idx="955">
                  <c:v>-14221.836300000001</c:v>
                </c:pt>
                <c:pt idx="956">
                  <c:v>-14114.905199999921</c:v>
                </c:pt>
                <c:pt idx="957">
                  <c:v>-14007.974099999989</c:v>
                </c:pt>
                <c:pt idx="958">
                  <c:v>-13901.043000000012</c:v>
                </c:pt>
                <c:pt idx="959">
                  <c:v>-13794.1119</c:v>
                </c:pt>
                <c:pt idx="960">
                  <c:v>-13687.1808</c:v>
                </c:pt>
                <c:pt idx="961">
                  <c:v>-13580.249700000018</c:v>
                </c:pt>
                <c:pt idx="962">
                  <c:v>-13473.318600000001</c:v>
                </c:pt>
                <c:pt idx="963">
                  <c:v>-13366.387500000001</c:v>
                </c:pt>
                <c:pt idx="964">
                  <c:v>-13259.456400000001</c:v>
                </c:pt>
                <c:pt idx="965">
                  <c:v>-13152.525299999987</c:v>
                </c:pt>
                <c:pt idx="966">
                  <c:v>-13045.59420000001</c:v>
                </c:pt>
                <c:pt idx="967">
                  <c:v>-12938.6631</c:v>
                </c:pt>
                <c:pt idx="968">
                  <c:v>-12831.732000000016</c:v>
                </c:pt>
                <c:pt idx="969">
                  <c:v>-12724.800899999946</c:v>
                </c:pt>
                <c:pt idx="970">
                  <c:v>-12617.869799999951</c:v>
                </c:pt>
                <c:pt idx="971">
                  <c:v>-12510.938700000002</c:v>
                </c:pt>
                <c:pt idx="972">
                  <c:v>-12404.007600000001</c:v>
                </c:pt>
                <c:pt idx="973">
                  <c:v>-12297.076499999985</c:v>
                </c:pt>
                <c:pt idx="974">
                  <c:v>-12190.145399999989</c:v>
                </c:pt>
                <c:pt idx="975">
                  <c:v>-12083.214300000012</c:v>
                </c:pt>
                <c:pt idx="976">
                  <c:v>-11976.283200000014</c:v>
                </c:pt>
                <c:pt idx="977">
                  <c:v>-11869.352099999945</c:v>
                </c:pt>
                <c:pt idx="978">
                  <c:v>-11762.421</c:v>
                </c:pt>
                <c:pt idx="979">
                  <c:v>-11655.489899999951</c:v>
                </c:pt>
                <c:pt idx="980">
                  <c:v>-11548.558800000001</c:v>
                </c:pt>
                <c:pt idx="981">
                  <c:v>-11441.627700000006</c:v>
                </c:pt>
                <c:pt idx="982">
                  <c:v>-11334.696599999987</c:v>
                </c:pt>
                <c:pt idx="983">
                  <c:v>-11227.7655</c:v>
                </c:pt>
                <c:pt idx="984">
                  <c:v>-11120.834400000012</c:v>
                </c:pt>
                <c:pt idx="985">
                  <c:v>-11013.9033</c:v>
                </c:pt>
                <c:pt idx="986">
                  <c:v>-10906.9722</c:v>
                </c:pt>
                <c:pt idx="987">
                  <c:v>-10800.0411</c:v>
                </c:pt>
                <c:pt idx="988">
                  <c:v>-10693.11</c:v>
                </c:pt>
                <c:pt idx="989">
                  <c:v>-10586.178900000001</c:v>
                </c:pt>
                <c:pt idx="990">
                  <c:v>-10479.247799999999</c:v>
                </c:pt>
                <c:pt idx="991">
                  <c:v>-10372.316699999921</c:v>
                </c:pt>
                <c:pt idx="992">
                  <c:v>-10265.38559999994</c:v>
                </c:pt>
                <c:pt idx="993">
                  <c:v>-10158.4545</c:v>
                </c:pt>
                <c:pt idx="994">
                  <c:v>-10051.523400000016</c:v>
                </c:pt>
                <c:pt idx="995">
                  <c:v>-9944.5923000000003</c:v>
                </c:pt>
                <c:pt idx="996">
                  <c:v>-9837.6612000000005</c:v>
                </c:pt>
                <c:pt idx="997">
                  <c:v>-9730.7301000000007</c:v>
                </c:pt>
                <c:pt idx="998">
                  <c:v>-9623.7990000000009</c:v>
                </c:pt>
                <c:pt idx="999">
                  <c:v>-9516.8678999999083</c:v>
                </c:pt>
                <c:pt idx="1000">
                  <c:v>-9409.9367999999831</c:v>
                </c:pt>
                <c:pt idx="1001">
                  <c:v>-9303.0056999999215</c:v>
                </c:pt>
                <c:pt idx="1002">
                  <c:v>-9196.074599999989</c:v>
                </c:pt>
                <c:pt idx="1003">
                  <c:v>-9089.1435000000129</c:v>
                </c:pt>
                <c:pt idx="1004">
                  <c:v>-8982.2124000000149</c:v>
                </c:pt>
                <c:pt idx="1005">
                  <c:v>-8875.2813000000006</c:v>
                </c:pt>
                <c:pt idx="1006">
                  <c:v>-8768.3501999998934</c:v>
                </c:pt>
                <c:pt idx="1007">
                  <c:v>-8661.419099999981</c:v>
                </c:pt>
                <c:pt idx="1008">
                  <c:v>-8554.4879999999084</c:v>
                </c:pt>
                <c:pt idx="1009">
                  <c:v>-8447.5568999999214</c:v>
                </c:pt>
                <c:pt idx="1010">
                  <c:v>-8340.6257999999871</c:v>
                </c:pt>
                <c:pt idx="1011">
                  <c:v>-8233.6947000000109</c:v>
                </c:pt>
                <c:pt idx="1012">
                  <c:v>-8126.7636000000002</c:v>
                </c:pt>
                <c:pt idx="1013">
                  <c:v>-8019.8325000000004</c:v>
                </c:pt>
                <c:pt idx="1014">
                  <c:v>-7912.9013999999997</c:v>
                </c:pt>
                <c:pt idx="1015">
                  <c:v>-7805.970299999999</c:v>
                </c:pt>
                <c:pt idx="1016">
                  <c:v>-7699.0392000000002</c:v>
                </c:pt>
                <c:pt idx="1017">
                  <c:v>-7592.1081000000004</c:v>
                </c:pt>
                <c:pt idx="1018">
                  <c:v>-7485.1770000000006</c:v>
                </c:pt>
                <c:pt idx="1019">
                  <c:v>-7378.2459000000008</c:v>
                </c:pt>
                <c:pt idx="1020">
                  <c:v>-7271.3148000000001</c:v>
                </c:pt>
                <c:pt idx="1021">
                  <c:v>-7164.3836999999994</c:v>
                </c:pt>
                <c:pt idx="1022">
                  <c:v>-7057.4526000000014</c:v>
                </c:pt>
                <c:pt idx="1023">
                  <c:v>-6950.5215000000044</c:v>
                </c:pt>
                <c:pt idx="1024">
                  <c:v>-6843.5904</c:v>
                </c:pt>
                <c:pt idx="1025">
                  <c:v>-6736.6593000000003</c:v>
                </c:pt>
                <c:pt idx="1026">
                  <c:v>-6629.7282000000014</c:v>
                </c:pt>
                <c:pt idx="1027">
                  <c:v>-6522.7971000000007</c:v>
                </c:pt>
                <c:pt idx="1028">
                  <c:v>-6415.8660000000054</c:v>
                </c:pt>
                <c:pt idx="1029">
                  <c:v>-6308.9348999999975</c:v>
                </c:pt>
                <c:pt idx="1030">
                  <c:v>-6202.0037999999995</c:v>
                </c:pt>
                <c:pt idx="1031">
                  <c:v>-6095.0727000000015</c:v>
                </c:pt>
                <c:pt idx="1032">
                  <c:v>-5988.1416000000054</c:v>
                </c:pt>
                <c:pt idx="1033">
                  <c:v>-5881.2105000000001</c:v>
                </c:pt>
                <c:pt idx="1034">
                  <c:v>-5774.2793999999994</c:v>
                </c:pt>
                <c:pt idx="1035">
                  <c:v>-5667.3483000000006</c:v>
                </c:pt>
                <c:pt idx="1036">
                  <c:v>-5560.4172000000008</c:v>
                </c:pt>
                <c:pt idx="1037">
                  <c:v>-5453.4861000000001</c:v>
                </c:pt>
                <c:pt idx="1038">
                  <c:v>-5346.5550000000003</c:v>
                </c:pt>
                <c:pt idx="1039">
                  <c:v>-5239.6239000000014</c:v>
                </c:pt>
                <c:pt idx="1040">
                  <c:v>-5132.6928000000034</c:v>
                </c:pt>
                <c:pt idx="1041">
                  <c:v>-5025.7617</c:v>
                </c:pt>
                <c:pt idx="1042">
                  <c:v>-4918.8306000000002</c:v>
                </c:pt>
                <c:pt idx="1043">
                  <c:v>-4811.8995000000004</c:v>
                </c:pt>
                <c:pt idx="1044">
                  <c:v>-4704.9684000000007</c:v>
                </c:pt>
                <c:pt idx="1045">
                  <c:v>-4598.037299999999</c:v>
                </c:pt>
                <c:pt idx="1046">
                  <c:v>-4491.1062000000265</c:v>
                </c:pt>
                <c:pt idx="1047">
                  <c:v>-4384.1751000000004</c:v>
                </c:pt>
                <c:pt idx="1048">
                  <c:v>-4277.2439999999997</c:v>
                </c:pt>
                <c:pt idx="1049">
                  <c:v>-4170.3129000000044</c:v>
                </c:pt>
                <c:pt idx="1050">
                  <c:v>-4063.3818000000001</c:v>
                </c:pt>
                <c:pt idx="1051">
                  <c:v>-3956.4506999999999</c:v>
                </c:pt>
                <c:pt idx="1052">
                  <c:v>-3849.5196000000001</c:v>
                </c:pt>
                <c:pt idx="1053">
                  <c:v>-3742.5884999999848</c:v>
                </c:pt>
                <c:pt idx="1054">
                  <c:v>-3635.6574000000001</c:v>
                </c:pt>
                <c:pt idx="1055">
                  <c:v>-3528.7262999999848</c:v>
                </c:pt>
                <c:pt idx="1056">
                  <c:v>-3421.7952</c:v>
                </c:pt>
                <c:pt idx="1057">
                  <c:v>-3314.8641000000002</c:v>
                </c:pt>
                <c:pt idx="1058">
                  <c:v>-3207.9330000000123</c:v>
                </c:pt>
                <c:pt idx="1059">
                  <c:v>-3101.0019000000002</c:v>
                </c:pt>
                <c:pt idx="1060">
                  <c:v>-2994.0708</c:v>
                </c:pt>
                <c:pt idx="1061">
                  <c:v>-2887.1397000000002</c:v>
                </c:pt>
                <c:pt idx="1062">
                  <c:v>-2780.2085999999863</c:v>
                </c:pt>
                <c:pt idx="1063">
                  <c:v>-2673.2775000000001</c:v>
                </c:pt>
                <c:pt idx="1064">
                  <c:v>-2566.3463999999999</c:v>
                </c:pt>
                <c:pt idx="1065">
                  <c:v>-2459.4153000000147</c:v>
                </c:pt>
                <c:pt idx="1066">
                  <c:v>-2352.4841999999999</c:v>
                </c:pt>
                <c:pt idx="1067">
                  <c:v>-2245.5531000000133</c:v>
                </c:pt>
                <c:pt idx="1068">
                  <c:v>-2138.6219999999998</c:v>
                </c:pt>
                <c:pt idx="1069">
                  <c:v>-2031.6908999999998</c:v>
                </c:pt>
                <c:pt idx="1070">
                  <c:v>-1924.7598</c:v>
                </c:pt>
                <c:pt idx="1071">
                  <c:v>-1817.8287</c:v>
                </c:pt>
                <c:pt idx="1072">
                  <c:v>-1710.8976</c:v>
                </c:pt>
                <c:pt idx="1073">
                  <c:v>-1603.9665000000011</c:v>
                </c:pt>
                <c:pt idx="1074">
                  <c:v>-1497.0354</c:v>
                </c:pt>
                <c:pt idx="1075">
                  <c:v>-1390.1042999999934</c:v>
                </c:pt>
                <c:pt idx="1076">
                  <c:v>-1283.1731999999931</c:v>
                </c:pt>
                <c:pt idx="1077">
                  <c:v>-1176.2420999999999</c:v>
                </c:pt>
                <c:pt idx="1078">
                  <c:v>-1069.3109999999999</c:v>
                </c:pt>
                <c:pt idx="1079">
                  <c:v>-962.37990000000002</c:v>
                </c:pt>
                <c:pt idx="1080">
                  <c:v>-855.44880000000001</c:v>
                </c:pt>
                <c:pt idx="1081">
                  <c:v>-748.51769999999749</c:v>
                </c:pt>
                <c:pt idx="1082">
                  <c:v>-641.58659999999998</c:v>
                </c:pt>
                <c:pt idx="1083">
                  <c:v>-534.65549999999996</c:v>
                </c:pt>
                <c:pt idx="1084">
                  <c:v>-427.7244</c:v>
                </c:pt>
                <c:pt idx="1085">
                  <c:v>-320.79329999999823</c:v>
                </c:pt>
                <c:pt idx="1086">
                  <c:v>-213.8622000000008</c:v>
                </c:pt>
                <c:pt idx="1087">
                  <c:v>-106.93110000000038</c:v>
                </c:pt>
                <c:pt idx="1088">
                  <c:v>0</c:v>
                </c:pt>
                <c:pt idx="1089">
                  <c:v>106.93110000000038</c:v>
                </c:pt>
                <c:pt idx="1090">
                  <c:v>213.8622000000008</c:v>
                </c:pt>
                <c:pt idx="1091">
                  <c:v>320.79329999999823</c:v>
                </c:pt>
                <c:pt idx="1092">
                  <c:v>427.7244</c:v>
                </c:pt>
                <c:pt idx="1093">
                  <c:v>534.65549999999996</c:v>
                </c:pt>
                <c:pt idx="1094">
                  <c:v>641.58659999999998</c:v>
                </c:pt>
                <c:pt idx="1095">
                  <c:v>748.51769999999749</c:v>
                </c:pt>
                <c:pt idx="1096">
                  <c:v>855.44880000000001</c:v>
                </c:pt>
                <c:pt idx="1097">
                  <c:v>962.37990000000002</c:v>
                </c:pt>
                <c:pt idx="1098">
                  <c:v>1069.3109999999999</c:v>
                </c:pt>
                <c:pt idx="1099">
                  <c:v>1176.2420999999999</c:v>
                </c:pt>
                <c:pt idx="1100">
                  <c:v>1283.1731999999931</c:v>
                </c:pt>
                <c:pt idx="1101">
                  <c:v>1390.1042999999934</c:v>
                </c:pt>
                <c:pt idx="1102">
                  <c:v>1497.0354</c:v>
                </c:pt>
                <c:pt idx="1103">
                  <c:v>1603.9665000000011</c:v>
                </c:pt>
                <c:pt idx="1104">
                  <c:v>1710.8976</c:v>
                </c:pt>
                <c:pt idx="1105">
                  <c:v>1817.8287</c:v>
                </c:pt>
                <c:pt idx="1106">
                  <c:v>1924.7598</c:v>
                </c:pt>
                <c:pt idx="1107">
                  <c:v>2031.6908999999998</c:v>
                </c:pt>
                <c:pt idx="1108">
                  <c:v>2138.6219999999998</c:v>
                </c:pt>
                <c:pt idx="1109">
                  <c:v>2245.5531000000133</c:v>
                </c:pt>
                <c:pt idx="1110">
                  <c:v>2352.4841999999999</c:v>
                </c:pt>
                <c:pt idx="1111">
                  <c:v>2459.4153000000147</c:v>
                </c:pt>
                <c:pt idx="1112">
                  <c:v>2566.3463999999999</c:v>
                </c:pt>
                <c:pt idx="1113">
                  <c:v>2673.2775000000001</c:v>
                </c:pt>
                <c:pt idx="1114">
                  <c:v>2780.2085999999863</c:v>
                </c:pt>
                <c:pt idx="1115">
                  <c:v>2887.1397000000002</c:v>
                </c:pt>
                <c:pt idx="1116">
                  <c:v>2994.0708</c:v>
                </c:pt>
                <c:pt idx="1117">
                  <c:v>3101.0019000000002</c:v>
                </c:pt>
                <c:pt idx="1118">
                  <c:v>3207.9330000000123</c:v>
                </c:pt>
                <c:pt idx="1119">
                  <c:v>3314.8641000000002</c:v>
                </c:pt>
                <c:pt idx="1120">
                  <c:v>3421.7952</c:v>
                </c:pt>
                <c:pt idx="1121">
                  <c:v>3528.7262999999848</c:v>
                </c:pt>
                <c:pt idx="1122">
                  <c:v>3635.6574000000001</c:v>
                </c:pt>
                <c:pt idx="1123">
                  <c:v>3742.5884999999848</c:v>
                </c:pt>
                <c:pt idx="1124">
                  <c:v>3849.5196000000001</c:v>
                </c:pt>
                <c:pt idx="1125">
                  <c:v>3956.4506999999999</c:v>
                </c:pt>
                <c:pt idx="1126">
                  <c:v>4063.3818000000001</c:v>
                </c:pt>
                <c:pt idx="1127">
                  <c:v>4170.3129000000044</c:v>
                </c:pt>
                <c:pt idx="1128">
                  <c:v>4277.2439999999997</c:v>
                </c:pt>
                <c:pt idx="1129">
                  <c:v>4384.1751000000004</c:v>
                </c:pt>
                <c:pt idx="1130">
                  <c:v>4491.1062000000265</c:v>
                </c:pt>
                <c:pt idx="1131">
                  <c:v>4598.037299999999</c:v>
                </c:pt>
                <c:pt idx="1132">
                  <c:v>4704.9684000000007</c:v>
                </c:pt>
                <c:pt idx="1133">
                  <c:v>4811.8995000000004</c:v>
                </c:pt>
                <c:pt idx="1134">
                  <c:v>4918.8306000000002</c:v>
                </c:pt>
                <c:pt idx="1135">
                  <c:v>5025.7617</c:v>
                </c:pt>
                <c:pt idx="1136">
                  <c:v>5132.6928000000034</c:v>
                </c:pt>
                <c:pt idx="1137">
                  <c:v>5239.6239000000014</c:v>
                </c:pt>
                <c:pt idx="1138">
                  <c:v>5346.5550000000003</c:v>
                </c:pt>
                <c:pt idx="1139">
                  <c:v>5453.4861000000001</c:v>
                </c:pt>
                <c:pt idx="1140">
                  <c:v>5560.4172000000008</c:v>
                </c:pt>
                <c:pt idx="1141">
                  <c:v>5667.3483000000006</c:v>
                </c:pt>
                <c:pt idx="1142">
                  <c:v>5774.2793999999994</c:v>
                </c:pt>
                <c:pt idx="1143">
                  <c:v>5881.2105000000001</c:v>
                </c:pt>
                <c:pt idx="1144">
                  <c:v>5988.1416000000054</c:v>
                </c:pt>
                <c:pt idx="1145">
                  <c:v>6095.0727000000015</c:v>
                </c:pt>
                <c:pt idx="1146">
                  <c:v>6202.0037999999995</c:v>
                </c:pt>
                <c:pt idx="1147">
                  <c:v>6308.9348999999975</c:v>
                </c:pt>
                <c:pt idx="1148">
                  <c:v>6415.8660000000054</c:v>
                </c:pt>
                <c:pt idx="1149">
                  <c:v>6522.7971000000007</c:v>
                </c:pt>
                <c:pt idx="1150">
                  <c:v>6629.7282000000014</c:v>
                </c:pt>
                <c:pt idx="1151">
                  <c:v>6736.6593000000003</c:v>
                </c:pt>
                <c:pt idx="1152">
                  <c:v>6843.5904</c:v>
                </c:pt>
                <c:pt idx="1153">
                  <c:v>6950.5215000000044</c:v>
                </c:pt>
                <c:pt idx="1154">
                  <c:v>7057.4526000000014</c:v>
                </c:pt>
                <c:pt idx="1155">
                  <c:v>7164.3836999999994</c:v>
                </c:pt>
                <c:pt idx="1156">
                  <c:v>7271.3148000000001</c:v>
                </c:pt>
                <c:pt idx="1157">
                  <c:v>7378.2459000000008</c:v>
                </c:pt>
                <c:pt idx="1158">
                  <c:v>7485.1770000000006</c:v>
                </c:pt>
                <c:pt idx="1159">
                  <c:v>7592.1081000000004</c:v>
                </c:pt>
                <c:pt idx="1160">
                  <c:v>7699.0392000000002</c:v>
                </c:pt>
                <c:pt idx="1161">
                  <c:v>7805.970299999999</c:v>
                </c:pt>
                <c:pt idx="1162">
                  <c:v>7912.9013999999997</c:v>
                </c:pt>
                <c:pt idx="1163">
                  <c:v>8019.8325000000004</c:v>
                </c:pt>
                <c:pt idx="1164">
                  <c:v>8126.7636000000002</c:v>
                </c:pt>
                <c:pt idx="1165">
                  <c:v>8233.6947000000109</c:v>
                </c:pt>
                <c:pt idx="1166">
                  <c:v>8340.6257999999871</c:v>
                </c:pt>
                <c:pt idx="1167">
                  <c:v>8447.5568999999214</c:v>
                </c:pt>
                <c:pt idx="1168">
                  <c:v>8554.4879999999084</c:v>
                </c:pt>
                <c:pt idx="1169">
                  <c:v>8661.419099999981</c:v>
                </c:pt>
                <c:pt idx="1170">
                  <c:v>8768.3501999998934</c:v>
                </c:pt>
                <c:pt idx="1171">
                  <c:v>8875.2813000000006</c:v>
                </c:pt>
                <c:pt idx="1172">
                  <c:v>8982.2124000000149</c:v>
                </c:pt>
                <c:pt idx="1173">
                  <c:v>9089.1435000000129</c:v>
                </c:pt>
                <c:pt idx="1174">
                  <c:v>9196.074599999989</c:v>
                </c:pt>
                <c:pt idx="1175">
                  <c:v>9303.0056999999215</c:v>
                </c:pt>
                <c:pt idx="1176">
                  <c:v>9409.9367999999831</c:v>
                </c:pt>
                <c:pt idx="1177">
                  <c:v>9516.8678999999083</c:v>
                </c:pt>
                <c:pt idx="1178">
                  <c:v>9623.7990000000009</c:v>
                </c:pt>
                <c:pt idx="1179">
                  <c:v>9730.7301000000007</c:v>
                </c:pt>
                <c:pt idx="1180">
                  <c:v>9837.6612000000005</c:v>
                </c:pt>
                <c:pt idx="1181">
                  <c:v>9944.5923000000003</c:v>
                </c:pt>
                <c:pt idx="1182">
                  <c:v>10051.523400000016</c:v>
                </c:pt>
                <c:pt idx="1183">
                  <c:v>10158.4545</c:v>
                </c:pt>
                <c:pt idx="1184">
                  <c:v>10265.38559999994</c:v>
                </c:pt>
                <c:pt idx="1185">
                  <c:v>10372.316699999921</c:v>
                </c:pt>
                <c:pt idx="1186">
                  <c:v>10479.247799999999</c:v>
                </c:pt>
                <c:pt idx="1187">
                  <c:v>10586.178900000001</c:v>
                </c:pt>
                <c:pt idx="1188">
                  <c:v>10693.11</c:v>
                </c:pt>
                <c:pt idx="1189">
                  <c:v>10800.0411</c:v>
                </c:pt>
                <c:pt idx="1190">
                  <c:v>10906.9722</c:v>
                </c:pt>
                <c:pt idx="1191">
                  <c:v>11013.9033</c:v>
                </c:pt>
                <c:pt idx="1192">
                  <c:v>11120.834400000012</c:v>
                </c:pt>
                <c:pt idx="1193">
                  <c:v>11227.7655</c:v>
                </c:pt>
                <c:pt idx="1194">
                  <c:v>11334.696599999987</c:v>
                </c:pt>
                <c:pt idx="1195">
                  <c:v>11441.627700000006</c:v>
                </c:pt>
                <c:pt idx="1196">
                  <c:v>11548.558800000001</c:v>
                </c:pt>
                <c:pt idx="1197">
                  <c:v>11655.489899999951</c:v>
                </c:pt>
                <c:pt idx="1198">
                  <c:v>11762.421</c:v>
                </c:pt>
                <c:pt idx="1199">
                  <c:v>11869.352099999945</c:v>
                </c:pt>
                <c:pt idx="1200">
                  <c:v>11976.283200000014</c:v>
                </c:pt>
                <c:pt idx="1201">
                  <c:v>12083.214300000012</c:v>
                </c:pt>
                <c:pt idx="1202">
                  <c:v>12190.145399999989</c:v>
                </c:pt>
                <c:pt idx="1203">
                  <c:v>12297.076499999985</c:v>
                </c:pt>
                <c:pt idx="1204">
                  <c:v>12404.007600000001</c:v>
                </c:pt>
                <c:pt idx="1205">
                  <c:v>12510.938700000002</c:v>
                </c:pt>
                <c:pt idx="1206">
                  <c:v>12617.869799999951</c:v>
                </c:pt>
                <c:pt idx="1207">
                  <c:v>12724.800899999946</c:v>
                </c:pt>
                <c:pt idx="1208">
                  <c:v>12831.732000000016</c:v>
                </c:pt>
                <c:pt idx="1209">
                  <c:v>12938.6631</c:v>
                </c:pt>
                <c:pt idx="1210">
                  <c:v>13045.59420000001</c:v>
                </c:pt>
                <c:pt idx="1211">
                  <c:v>13152.525299999987</c:v>
                </c:pt>
                <c:pt idx="1212">
                  <c:v>13259.456400000001</c:v>
                </c:pt>
                <c:pt idx="1213">
                  <c:v>13366.387500000001</c:v>
                </c:pt>
                <c:pt idx="1214">
                  <c:v>13473.318600000001</c:v>
                </c:pt>
                <c:pt idx="1215">
                  <c:v>13580.249700000018</c:v>
                </c:pt>
                <c:pt idx="1216">
                  <c:v>13687.1808</c:v>
                </c:pt>
                <c:pt idx="1217">
                  <c:v>13794.1119</c:v>
                </c:pt>
                <c:pt idx="1218">
                  <c:v>13901.043000000012</c:v>
                </c:pt>
                <c:pt idx="1219">
                  <c:v>14007.974099999989</c:v>
                </c:pt>
                <c:pt idx="1220">
                  <c:v>14114.905199999921</c:v>
                </c:pt>
                <c:pt idx="1221">
                  <c:v>14221.836300000001</c:v>
                </c:pt>
                <c:pt idx="1222">
                  <c:v>14328.767400000002</c:v>
                </c:pt>
                <c:pt idx="1223">
                  <c:v>14435.6985</c:v>
                </c:pt>
                <c:pt idx="1224">
                  <c:v>14542.6296</c:v>
                </c:pt>
                <c:pt idx="1225">
                  <c:v>14649.5607</c:v>
                </c:pt>
                <c:pt idx="1226">
                  <c:v>14756.4918</c:v>
                </c:pt>
                <c:pt idx="1227">
                  <c:v>14863.4229</c:v>
                </c:pt>
                <c:pt idx="1228">
                  <c:v>14970.353999999921</c:v>
                </c:pt>
                <c:pt idx="1229">
                  <c:v>15077.285100000001</c:v>
                </c:pt>
                <c:pt idx="1230">
                  <c:v>15184.216200000004</c:v>
                </c:pt>
                <c:pt idx="1231">
                  <c:v>15291.147300000002</c:v>
                </c:pt>
                <c:pt idx="1232">
                  <c:v>15398.0784</c:v>
                </c:pt>
                <c:pt idx="1233">
                  <c:v>15505.0095</c:v>
                </c:pt>
                <c:pt idx="1234">
                  <c:v>15611.9406</c:v>
                </c:pt>
                <c:pt idx="1235">
                  <c:v>15718.8717</c:v>
                </c:pt>
                <c:pt idx="1236">
                  <c:v>15825.802799999989</c:v>
                </c:pt>
                <c:pt idx="1237">
                  <c:v>15932.733899999999</c:v>
                </c:pt>
                <c:pt idx="1238">
                  <c:v>16039.665000000001</c:v>
                </c:pt>
                <c:pt idx="1239">
                  <c:v>16146.596100000001</c:v>
                </c:pt>
                <c:pt idx="1240">
                  <c:v>16253.5272</c:v>
                </c:pt>
                <c:pt idx="1241">
                  <c:v>16360.458299999946</c:v>
                </c:pt>
                <c:pt idx="1242">
                  <c:v>16467.3894</c:v>
                </c:pt>
                <c:pt idx="1243">
                  <c:v>16574.320500000002</c:v>
                </c:pt>
                <c:pt idx="1244">
                  <c:v>16681.2516</c:v>
                </c:pt>
                <c:pt idx="1245">
                  <c:v>16788.182700000001</c:v>
                </c:pt>
                <c:pt idx="1246">
                  <c:v>16895.113799999996</c:v>
                </c:pt>
                <c:pt idx="1247">
                  <c:v>17002.044900000001</c:v>
                </c:pt>
                <c:pt idx="1248">
                  <c:v>17108.975999999999</c:v>
                </c:pt>
                <c:pt idx="1249">
                  <c:v>17215.907100000029</c:v>
                </c:pt>
                <c:pt idx="1250">
                  <c:v>17322.838199999998</c:v>
                </c:pt>
                <c:pt idx="1251">
                  <c:v>17429.7693</c:v>
                </c:pt>
                <c:pt idx="1252">
                  <c:v>17536.700400000005</c:v>
                </c:pt>
                <c:pt idx="1253">
                  <c:v>17643.631499999996</c:v>
                </c:pt>
                <c:pt idx="1254">
                  <c:v>17750.562600000001</c:v>
                </c:pt>
                <c:pt idx="1255">
                  <c:v>17857.493699999999</c:v>
                </c:pt>
                <c:pt idx="1256">
                  <c:v>17964.42480000011</c:v>
                </c:pt>
                <c:pt idx="1257">
                  <c:v>18071.355899999999</c:v>
                </c:pt>
                <c:pt idx="1258">
                  <c:v>18178.287000000029</c:v>
                </c:pt>
                <c:pt idx="1259">
                  <c:v>18285.218100000009</c:v>
                </c:pt>
                <c:pt idx="1260">
                  <c:v>18392.149199999996</c:v>
                </c:pt>
                <c:pt idx="1261">
                  <c:v>18499.080300000001</c:v>
                </c:pt>
                <c:pt idx="1262">
                  <c:v>18606.011399999996</c:v>
                </c:pt>
                <c:pt idx="1263">
                  <c:v>18712.942500000001</c:v>
                </c:pt>
                <c:pt idx="1264">
                  <c:v>18819.873599999992</c:v>
                </c:pt>
                <c:pt idx="1265">
                  <c:v>18926.804700000001</c:v>
                </c:pt>
                <c:pt idx="1266">
                  <c:v>19033.735799999999</c:v>
                </c:pt>
                <c:pt idx="1267">
                  <c:v>19140.6669</c:v>
                </c:pt>
                <c:pt idx="1268">
                  <c:v>19247.598000000005</c:v>
                </c:pt>
                <c:pt idx="1269">
                  <c:v>19354.5291</c:v>
                </c:pt>
                <c:pt idx="1270">
                  <c:v>19461.460200000001</c:v>
                </c:pt>
                <c:pt idx="1271">
                  <c:v>19568.391299999996</c:v>
                </c:pt>
                <c:pt idx="1272">
                  <c:v>19675.322400000001</c:v>
                </c:pt>
                <c:pt idx="1273">
                  <c:v>19782.253499999999</c:v>
                </c:pt>
                <c:pt idx="1274">
                  <c:v>19889.184600000001</c:v>
                </c:pt>
                <c:pt idx="1275">
                  <c:v>19996.115699999897</c:v>
                </c:pt>
                <c:pt idx="1276">
                  <c:v>20103.046800000029</c:v>
                </c:pt>
                <c:pt idx="1277">
                  <c:v>20209.977900000005</c:v>
                </c:pt>
                <c:pt idx="1278">
                  <c:v>20316.909</c:v>
                </c:pt>
                <c:pt idx="1279">
                  <c:v>20423.840100000001</c:v>
                </c:pt>
                <c:pt idx="1280">
                  <c:v>20530.771199999999</c:v>
                </c:pt>
                <c:pt idx="1281">
                  <c:v>20637.702300000001</c:v>
                </c:pt>
                <c:pt idx="1282">
                  <c:v>20744.633399999992</c:v>
                </c:pt>
                <c:pt idx="1283">
                  <c:v>20851.5645</c:v>
                </c:pt>
                <c:pt idx="1284">
                  <c:v>20958.495599999998</c:v>
                </c:pt>
                <c:pt idx="1285">
                  <c:v>21065.426700000025</c:v>
                </c:pt>
                <c:pt idx="1286">
                  <c:v>21172.357800000005</c:v>
                </c:pt>
                <c:pt idx="1287">
                  <c:v>21279.288900000021</c:v>
                </c:pt>
                <c:pt idx="1288">
                  <c:v>21386.22</c:v>
                </c:pt>
                <c:pt idx="1289">
                  <c:v>21493.151099999992</c:v>
                </c:pt>
                <c:pt idx="1290">
                  <c:v>21600.082200000001</c:v>
                </c:pt>
                <c:pt idx="1291">
                  <c:v>21707.0132999999</c:v>
                </c:pt>
                <c:pt idx="1292">
                  <c:v>21813.944400000029</c:v>
                </c:pt>
                <c:pt idx="1293">
                  <c:v>21920.875500000002</c:v>
                </c:pt>
                <c:pt idx="1294">
                  <c:v>22027.8066</c:v>
                </c:pt>
                <c:pt idx="1295">
                  <c:v>22134.737700000001</c:v>
                </c:pt>
                <c:pt idx="1296">
                  <c:v>22241.668799999999</c:v>
                </c:pt>
                <c:pt idx="1297">
                  <c:v>22348.599899999997</c:v>
                </c:pt>
                <c:pt idx="1298">
                  <c:v>22455.530999999992</c:v>
                </c:pt>
                <c:pt idx="1299">
                  <c:v>22562.46210000011</c:v>
                </c:pt>
                <c:pt idx="1300">
                  <c:v>22669.393199999999</c:v>
                </c:pt>
                <c:pt idx="1301">
                  <c:v>22776.3243</c:v>
                </c:pt>
                <c:pt idx="1302">
                  <c:v>22883.255400000005</c:v>
                </c:pt>
                <c:pt idx="1303">
                  <c:v>22990.1865</c:v>
                </c:pt>
                <c:pt idx="1304">
                  <c:v>23097.117599999896</c:v>
                </c:pt>
                <c:pt idx="1305">
                  <c:v>23204.048699999999</c:v>
                </c:pt>
                <c:pt idx="1306">
                  <c:v>23310.979800000001</c:v>
                </c:pt>
                <c:pt idx="1307">
                  <c:v>23417.910899999999</c:v>
                </c:pt>
                <c:pt idx="1308">
                  <c:v>23524.842000000001</c:v>
                </c:pt>
                <c:pt idx="1309">
                  <c:v>23631.773099999999</c:v>
                </c:pt>
                <c:pt idx="1310">
                  <c:v>23738.7042</c:v>
                </c:pt>
                <c:pt idx="1311">
                  <c:v>23845.635300000002</c:v>
                </c:pt>
                <c:pt idx="1312">
                  <c:v>23952.566400000025</c:v>
                </c:pt>
                <c:pt idx="1313">
                  <c:v>24059.497500000001</c:v>
                </c:pt>
                <c:pt idx="1314">
                  <c:v>24166.428599999999</c:v>
                </c:pt>
                <c:pt idx="1315">
                  <c:v>24273.359699999892</c:v>
                </c:pt>
                <c:pt idx="1316">
                  <c:v>24380.290799999999</c:v>
                </c:pt>
                <c:pt idx="1317">
                  <c:v>24487.2219</c:v>
                </c:pt>
                <c:pt idx="1318">
                  <c:v>24594.152999999897</c:v>
                </c:pt>
                <c:pt idx="1319">
                  <c:v>24701.084100000029</c:v>
                </c:pt>
                <c:pt idx="1320">
                  <c:v>24808.015200000002</c:v>
                </c:pt>
                <c:pt idx="1321">
                  <c:v>24914.946300000021</c:v>
                </c:pt>
                <c:pt idx="1322">
                  <c:v>25021.877400000001</c:v>
                </c:pt>
                <c:pt idx="1323">
                  <c:v>25128.808499999999</c:v>
                </c:pt>
                <c:pt idx="1324">
                  <c:v>25235.739599999892</c:v>
                </c:pt>
                <c:pt idx="1325">
                  <c:v>25342.670699999901</c:v>
                </c:pt>
                <c:pt idx="1326">
                  <c:v>25449.6018</c:v>
                </c:pt>
                <c:pt idx="1327">
                  <c:v>25556.532900000002</c:v>
                </c:pt>
                <c:pt idx="1328">
                  <c:v>25663.464000000025</c:v>
                </c:pt>
                <c:pt idx="1329">
                  <c:v>25770.395100000005</c:v>
                </c:pt>
                <c:pt idx="1330">
                  <c:v>25877.3262</c:v>
                </c:pt>
                <c:pt idx="1331">
                  <c:v>25984.257300000001</c:v>
                </c:pt>
                <c:pt idx="1332">
                  <c:v>26091.188399999999</c:v>
                </c:pt>
                <c:pt idx="1333">
                  <c:v>26198.119499999892</c:v>
                </c:pt>
                <c:pt idx="1334">
                  <c:v>26305.0505999999</c:v>
                </c:pt>
                <c:pt idx="1335">
                  <c:v>26411.981700000029</c:v>
                </c:pt>
                <c:pt idx="1336">
                  <c:v>26518.912800000009</c:v>
                </c:pt>
                <c:pt idx="1337">
                  <c:v>26625.8439</c:v>
                </c:pt>
                <c:pt idx="1338">
                  <c:v>26732.775000000001</c:v>
                </c:pt>
                <c:pt idx="1339">
                  <c:v>26839.706099999999</c:v>
                </c:pt>
                <c:pt idx="1340">
                  <c:v>26946.637199999997</c:v>
                </c:pt>
                <c:pt idx="1341">
                  <c:v>27053.568299999999</c:v>
                </c:pt>
                <c:pt idx="1342">
                  <c:v>27160.499400000001</c:v>
                </c:pt>
                <c:pt idx="1343">
                  <c:v>27267.430499999999</c:v>
                </c:pt>
                <c:pt idx="1344">
                  <c:v>27374.3616</c:v>
                </c:pt>
                <c:pt idx="1345">
                  <c:v>27481.292700000005</c:v>
                </c:pt>
                <c:pt idx="1346">
                  <c:v>27588.223800000025</c:v>
                </c:pt>
                <c:pt idx="1347">
                  <c:v>27695.154899999998</c:v>
                </c:pt>
                <c:pt idx="1348">
                  <c:v>27802.085999999999</c:v>
                </c:pt>
                <c:pt idx="1349">
                  <c:v>27909.017100000001</c:v>
                </c:pt>
                <c:pt idx="1350">
                  <c:v>28015.948200000021</c:v>
                </c:pt>
                <c:pt idx="1351">
                  <c:v>28122.87929999988</c:v>
                </c:pt>
                <c:pt idx="1352">
                  <c:v>28229.810399999897</c:v>
                </c:pt>
                <c:pt idx="1353">
                  <c:v>28336.7415</c:v>
                </c:pt>
                <c:pt idx="1354">
                  <c:v>28443.672600000002</c:v>
                </c:pt>
                <c:pt idx="1355">
                  <c:v>28550.6037</c:v>
                </c:pt>
                <c:pt idx="1356">
                  <c:v>28657.534800000001</c:v>
                </c:pt>
                <c:pt idx="1357">
                  <c:v>28764.465900000021</c:v>
                </c:pt>
                <c:pt idx="1358">
                  <c:v>28871.397000000001</c:v>
                </c:pt>
                <c:pt idx="1359">
                  <c:v>28978.328099999999</c:v>
                </c:pt>
                <c:pt idx="1360">
                  <c:v>29085.259199999997</c:v>
                </c:pt>
                <c:pt idx="1361">
                  <c:v>29192.190299999897</c:v>
                </c:pt>
                <c:pt idx="1362">
                  <c:v>29299.1214</c:v>
                </c:pt>
                <c:pt idx="1363">
                  <c:v>29406.052500000002</c:v>
                </c:pt>
                <c:pt idx="1364">
                  <c:v>29512.983600000021</c:v>
                </c:pt>
                <c:pt idx="1365">
                  <c:v>29619.914700000001</c:v>
                </c:pt>
                <c:pt idx="1366">
                  <c:v>29726.845799999999</c:v>
                </c:pt>
                <c:pt idx="1367">
                  <c:v>29833.776900000001</c:v>
                </c:pt>
                <c:pt idx="1368">
                  <c:v>29940.707999999999</c:v>
                </c:pt>
                <c:pt idx="1369">
                  <c:v>30047.639099999869</c:v>
                </c:pt>
                <c:pt idx="1370">
                  <c:v>30154.570200000002</c:v>
                </c:pt>
                <c:pt idx="1371">
                  <c:v>30261.5013</c:v>
                </c:pt>
                <c:pt idx="1372">
                  <c:v>30368.432400000005</c:v>
                </c:pt>
                <c:pt idx="1373">
                  <c:v>30475.363499999999</c:v>
                </c:pt>
                <c:pt idx="1374">
                  <c:v>30582.294600000001</c:v>
                </c:pt>
                <c:pt idx="1375">
                  <c:v>30689.225699999999</c:v>
                </c:pt>
                <c:pt idx="1376">
                  <c:v>30796.156800000001</c:v>
                </c:pt>
                <c:pt idx="1377">
                  <c:v>30903.08790000002</c:v>
                </c:pt>
                <c:pt idx="1378">
                  <c:v>31010.018999999997</c:v>
                </c:pt>
                <c:pt idx="1379">
                  <c:v>31116.950100000005</c:v>
                </c:pt>
                <c:pt idx="1380">
                  <c:v>31223.8812</c:v>
                </c:pt>
                <c:pt idx="1381">
                  <c:v>31330.812299999896</c:v>
                </c:pt>
                <c:pt idx="1382">
                  <c:v>31437.743399999999</c:v>
                </c:pt>
                <c:pt idx="1383">
                  <c:v>31544.674499999997</c:v>
                </c:pt>
                <c:pt idx="1384">
                  <c:v>31651.605599999992</c:v>
                </c:pt>
                <c:pt idx="1385">
                  <c:v>31758.536700000001</c:v>
                </c:pt>
                <c:pt idx="1386">
                  <c:v>31865.467800000119</c:v>
                </c:pt>
                <c:pt idx="1387">
                  <c:v>31972.3989</c:v>
                </c:pt>
                <c:pt idx="1388">
                  <c:v>32079.329999999896</c:v>
                </c:pt>
                <c:pt idx="1389">
                  <c:v>32186.261100000025</c:v>
                </c:pt>
                <c:pt idx="1390">
                  <c:v>32293.192199999998</c:v>
                </c:pt>
                <c:pt idx="1391">
                  <c:v>32400.123299999996</c:v>
                </c:pt>
                <c:pt idx="1392">
                  <c:v>32507.054400000001</c:v>
                </c:pt>
                <c:pt idx="1393">
                  <c:v>32613.985500000021</c:v>
                </c:pt>
                <c:pt idx="1394">
                  <c:v>32720.9166</c:v>
                </c:pt>
                <c:pt idx="1395">
                  <c:v>32827.847700000006</c:v>
                </c:pt>
                <c:pt idx="1396">
                  <c:v>32934.7788</c:v>
                </c:pt>
                <c:pt idx="1397">
                  <c:v>33041.709899999994</c:v>
                </c:pt>
                <c:pt idx="1398">
                  <c:v>33148.640999999996</c:v>
                </c:pt>
                <c:pt idx="1399">
                  <c:v>33255.572100000005</c:v>
                </c:pt>
                <c:pt idx="1400">
                  <c:v>33362.503199999999</c:v>
                </c:pt>
                <c:pt idx="1401">
                  <c:v>33469.434300000001</c:v>
                </c:pt>
                <c:pt idx="1402">
                  <c:v>33576.365399999995</c:v>
                </c:pt>
                <c:pt idx="1403">
                  <c:v>33683.296499999997</c:v>
                </c:pt>
                <c:pt idx="1404">
                  <c:v>33790.227599999998</c:v>
                </c:pt>
                <c:pt idx="1405">
                  <c:v>33897.1587</c:v>
                </c:pt>
                <c:pt idx="1406">
                  <c:v>34004.089800000002</c:v>
                </c:pt>
                <c:pt idx="1407">
                  <c:v>34111.020899999996</c:v>
                </c:pt>
                <c:pt idx="1408">
                  <c:v>34217.952000000012</c:v>
                </c:pt>
                <c:pt idx="1409">
                  <c:v>34324.883100000006</c:v>
                </c:pt>
                <c:pt idx="1410">
                  <c:v>34431.814200000212</c:v>
                </c:pt>
                <c:pt idx="1411">
                  <c:v>34538.745299999995</c:v>
                </c:pt>
                <c:pt idx="1412">
                  <c:v>34645.676400000004</c:v>
                </c:pt>
                <c:pt idx="1413">
                  <c:v>34752.607499999998</c:v>
                </c:pt>
                <c:pt idx="1414">
                  <c:v>34859.5386</c:v>
                </c:pt>
                <c:pt idx="1415">
                  <c:v>34966.469699999994</c:v>
                </c:pt>
                <c:pt idx="1416">
                  <c:v>35073.400800000003</c:v>
                </c:pt>
                <c:pt idx="1417">
                  <c:v>35180.331900000005</c:v>
                </c:pt>
                <c:pt idx="1418">
                  <c:v>35287.262999999999</c:v>
                </c:pt>
                <c:pt idx="1419">
                  <c:v>35394.194099999993</c:v>
                </c:pt>
                <c:pt idx="1420">
                  <c:v>35501.125199999995</c:v>
                </c:pt>
                <c:pt idx="1421">
                  <c:v>35608.056300000011</c:v>
                </c:pt>
                <c:pt idx="1422">
                  <c:v>35714.987400000005</c:v>
                </c:pt>
                <c:pt idx="1423">
                  <c:v>35821.918500000043</c:v>
                </c:pt>
                <c:pt idx="1424">
                  <c:v>35928.849600000001</c:v>
                </c:pt>
                <c:pt idx="1425">
                  <c:v>36035.780699999996</c:v>
                </c:pt>
                <c:pt idx="1426">
                  <c:v>36142.711799999997</c:v>
                </c:pt>
                <c:pt idx="1427">
                  <c:v>36249.642900000006</c:v>
                </c:pt>
                <c:pt idx="1428">
                  <c:v>36356.574000000001</c:v>
                </c:pt>
                <c:pt idx="1429">
                  <c:v>36463.505099999995</c:v>
                </c:pt>
                <c:pt idx="1430">
                  <c:v>36570.436200000011</c:v>
                </c:pt>
                <c:pt idx="1431">
                  <c:v>36677.367300000005</c:v>
                </c:pt>
                <c:pt idx="1432">
                  <c:v>36784.298399999992</c:v>
                </c:pt>
                <c:pt idx="1433">
                  <c:v>36891.229499999994</c:v>
                </c:pt>
                <c:pt idx="1434">
                  <c:v>36998.160599999996</c:v>
                </c:pt>
                <c:pt idx="1435">
                  <c:v>37105.091699999997</c:v>
                </c:pt>
                <c:pt idx="1436">
                  <c:v>37212.022799999999</c:v>
                </c:pt>
                <c:pt idx="1437">
                  <c:v>37318.9539</c:v>
                </c:pt>
                <c:pt idx="1438">
                  <c:v>37425.885000000002</c:v>
                </c:pt>
                <c:pt idx="1439">
                  <c:v>37532.816100000011</c:v>
                </c:pt>
              </c:numCache>
            </c:numRef>
          </c:xVal>
          <c:yVal>
            <c:numRef>
              <c:f>plume4!$E$2:$E$1441</c:f>
              <c:numCache>
                <c:formatCode>General</c:formatCode>
                <c:ptCount val="1440"/>
                <c:pt idx="0">
                  <c:v>36.556999999999995</c:v>
                </c:pt>
                <c:pt idx="1">
                  <c:v>36.556999999999995</c:v>
                </c:pt>
                <c:pt idx="2">
                  <c:v>36.556999999999995</c:v>
                </c:pt>
                <c:pt idx="3">
                  <c:v>36.556999999999995</c:v>
                </c:pt>
                <c:pt idx="4">
                  <c:v>36.556999999999995</c:v>
                </c:pt>
                <c:pt idx="5">
                  <c:v>36.556999999999995</c:v>
                </c:pt>
                <c:pt idx="6">
                  <c:v>36.556999999999995</c:v>
                </c:pt>
                <c:pt idx="7">
                  <c:v>36.556999999999995</c:v>
                </c:pt>
                <c:pt idx="8">
                  <c:v>36.556999999999995</c:v>
                </c:pt>
                <c:pt idx="9">
                  <c:v>36.556999999999995</c:v>
                </c:pt>
                <c:pt idx="10">
                  <c:v>36.556999999999995</c:v>
                </c:pt>
                <c:pt idx="11">
                  <c:v>36.556999999999995</c:v>
                </c:pt>
                <c:pt idx="12">
                  <c:v>36.556999999999995</c:v>
                </c:pt>
                <c:pt idx="13">
                  <c:v>36.556999999999995</c:v>
                </c:pt>
                <c:pt idx="14">
                  <c:v>36.556999999999995</c:v>
                </c:pt>
                <c:pt idx="15">
                  <c:v>36.556999999999995</c:v>
                </c:pt>
                <c:pt idx="16">
                  <c:v>36.556999999999995</c:v>
                </c:pt>
                <c:pt idx="17">
                  <c:v>36.556999999999995</c:v>
                </c:pt>
                <c:pt idx="18">
                  <c:v>36.556999999999995</c:v>
                </c:pt>
                <c:pt idx="19">
                  <c:v>36.556999999999995</c:v>
                </c:pt>
                <c:pt idx="20">
                  <c:v>36.556999999999995</c:v>
                </c:pt>
                <c:pt idx="21">
                  <c:v>36.556999999999995</c:v>
                </c:pt>
                <c:pt idx="22">
                  <c:v>36.556999999999995</c:v>
                </c:pt>
                <c:pt idx="23">
                  <c:v>36.556999999999995</c:v>
                </c:pt>
                <c:pt idx="24">
                  <c:v>36.556999999999995</c:v>
                </c:pt>
                <c:pt idx="25">
                  <c:v>36.556999999999995</c:v>
                </c:pt>
                <c:pt idx="26">
                  <c:v>36.556999999999995</c:v>
                </c:pt>
                <c:pt idx="27">
                  <c:v>36.556999999999995</c:v>
                </c:pt>
                <c:pt idx="28">
                  <c:v>36.556999999999995</c:v>
                </c:pt>
                <c:pt idx="29">
                  <c:v>36.556999999999995</c:v>
                </c:pt>
                <c:pt idx="30">
                  <c:v>36.556999999999995</c:v>
                </c:pt>
                <c:pt idx="31">
                  <c:v>36.556999999999995</c:v>
                </c:pt>
                <c:pt idx="32">
                  <c:v>36.556999999999995</c:v>
                </c:pt>
                <c:pt idx="33">
                  <c:v>36.556999999999995</c:v>
                </c:pt>
                <c:pt idx="34">
                  <c:v>36.556999999999995</c:v>
                </c:pt>
                <c:pt idx="35">
                  <c:v>36.556999999999995</c:v>
                </c:pt>
                <c:pt idx="36">
                  <c:v>36.556999999999995</c:v>
                </c:pt>
                <c:pt idx="37">
                  <c:v>36.556999999999995</c:v>
                </c:pt>
                <c:pt idx="38">
                  <c:v>36.556999999999995</c:v>
                </c:pt>
                <c:pt idx="39">
                  <c:v>36.556999999999995</c:v>
                </c:pt>
                <c:pt idx="40">
                  <c:v>36.556999999999995</c:v>
                </c:pt>
                <c:pt idx="41">
                  <c:v>36.556999999999995</c:v>
                </c:pt>
                <c:pt idx="42">
                  <c:v>36.556999999999995</c:v>
                </c:pt>
                <c:pt idx="43">
                  <c:v>36.556999999999995</c:v>
                </c:pt>
                <c:pt idx="44">
                  <c:v>36.556999999999995</c:v>
                </c:pt>
                <c:pt idx="45">
                  <c:v>36.556999999999995</c:v>
                </c:pt>
                <c:pt idx="46">
                  <c:v>36.556999999999995</c:v>
                </c:pt>
                <c:pt idx="47">
                  <c:v>36.556999999999995</c:v>
                </c:pt>
                <c:pt idx="48">
                  <c:v>36.556999999999995</c:v>
                </c:pt>
                <c:pt idx="49">
                  <c:v>36.556999999999995</c:v>
                </c:pt>
                <c:pt idx="50">
                  <c:v>36.556999999999995</c:v>
                </c:pt>
                <c:pt idx="51">
                  <c:v>36.556999999999995</c:v>
                </c:pt>
                <c:pt idx="52">
                  <c:v>36.556999999999995</c:v>
                </c:pt>
                <c:pt idx="53">
                  <c:v>36.556999999999995</c:v>
                </c:pt>
                <c:pt idx="54">
                  <c:v>36.556999999999995</c:v>
                </c:pt>
                <c:pt idx="55">
                  <c:v>36.556999999999995</c:v>
                </c:pt>
                <c:pt idx="56">
                  <c:v>36.556999999999995</c:v>
                </c:pt>
                <c:pt idx="57">
                  <c:v>36.556999999999995</c:v>
                </c:pt>
                <c:pt idx="58">
                  <c:v>36.556999999999995</c:v>
                </c:pt>
                <c:pt idx="59">
                  <c:v>36.556999999999995</c:v>
                </c:pt>
                <c:pt idx="60">
                  <c:v>36.556999999999995</c:v>
                </c:pt>
                <c:pt idx="61">
                  <c:v>36.556999999999995</c:v>
                </c:pt>
                <c:pt idx="62">
                  <c:v>36.556999999999995</c:v>
                </c:pt>
                <c:pt idx="63">
                  <c:v>36.556999999999995</c:v>
                </c:pt>
                <c:pt idx="64">
                  <c:v>36.556999999999995</c:v>
                </c:pt>
                <c:pt idx="65">
                  <c:v>36.556999999999995</c:v>
                </c:pt>
                <c:pt idx="66">
                  <c:v>36.556999999999995</c:v>
                </c:pt>
                <c:pt idx="67">
                  <c:v>36.556999999999995</c:v>
                </c:pt>
                <c:pt idx="68">
                  <c:v>36.556999999999995</c:v>
                </c:pt>
                <c:pt idx="69">
                  <c:v>36.556999999999995</c:v>
                </c:pt>
                <c:pt idx="70">
                  <c:v>36.556999999999995</c:v>
                </c:pt>
                <c:pt idx="71">
                  <c:v>36.556999999999995</c:v>
                </c:pt>
                <c:pt idx="72">
                  <c:v>36.556999999999995</c:v>
                </c:pt>
                <c:pt idx="73">
                  <c:v>36.556999999999995</c:v>
                </c:pt>
                <c:pt idx="74">
                  <c:v>36.556999999999995</c:v>
                </c:pt>
                <c:pt idx="75">
                  <c:v>36.556999999999995</c:v>
                </c:pt>
                <c:pt idx="76">
                  <c:v>36.556999999999995</c:v>
                </c:pt>
                <c:pt idx="77">
                  <c:v>36.556999999999995</c:v>
                </c:pt>
                <c:pt idx="78">
                  <c:v>36.556999999999995</c:v>
                </c:pt>
                <c:pt idx="79">
                  <c:v>36.556999999999995</c:v>
                </c:pt>
                <c:pt idx="80">
                  <c:v>36.556999999999995</c:v>
                </c:pt>
                <c:pt idx="81">
                  <c:v>36.556999999999995</c:v>
                </c:pt>
                <c:pt idx="82">
                  <c:v>36.556999999999995</c:v>
                </c:pt>
                <c:pt idx="83">
                  <c:v>36.556999999999995</c:v>
                </c:pt>
                <c:pt idx="84">
                  <c:v>36.556999999999995</c:v>
                </c:pt>
                <c:pt idx="85">
                  <c:v>36.556999999999995</c:v>
                </c:pt>
                <c:pt idx="86">
                  <c:v>36.556999999999995</c:v>
                </c:pt>
                <c:pt idx="87">
                  <c:v>36.556999999999995</c:v>
                </c:pt>
                <c:pt idx="88">
                  <c:v>36.556999999999995</c:v>
                </c:pt>
                <c:pt idx="89">
                  <c:v>36.556999999999995</c:v>
                </c:pt>
                <c:pt idx="90">
                  <c:v>36.556999999999995</c:v>
                </c:pt>
                <c:pt idx="91">
                  <c:v>36.556999999999995</c:v>
                </c:pt>
                <c:pt idx="92">
                  <c:v>36.556999999999995</c:v>
                </c:pt>
                <c:pt idx="93">
                  <c:v>36.556999999999995</c:v>
                </c:pt>
                <c:pt idx="94">
                  <c:v>36.556999999999995</c:v>
                </c:pt>
                <c:pt idx="95">
                  <c:v>36.556999999999995</c:v>
                </c:pt>
                <c:pt idx="96">
                  <c:v>36.556999999999995</c:v>
                </c:pt>
                <c:pt idx="97">
                  <c:v>36.556999999999995</c:v>
                </c:pt>
                <c:pt idx="98">
                  <c:v>36.556999999999995</c:v>
                </c:pt>
                <c:pt idx="99">
                  <c:v>36.556999999999995</c:v>
                </c:pt>
                <c:pt idx="100">
                  <c:v>36.556999999999995</c:v>
                </c:pt>
                <c:pt idx="101">
                  <c:v>36.556999999999995</c:v>
                </c:pt>
                <c:pt idx="102">
                  <c:v>36.556999999999995</c:v>
                </c:pt>
                <c:pt idx="103">
                  <c:v>36.556999999999995</c:v>
                </c:pt>
                <c:pt idx="104">
                  <c:v>36.556999999999995</c:v>
                </c:pt>
                <c:pt idx="105">
                  <c:v>36.556999999999995</c:v>
                </c:pt>
                <c:pt idx="106">
                  <c:v>36.556999999999995</c:v>
                </c:pt>
                <c:pt idx="107">
                  <c:v>36.556999999999995</c:v>
                </c:pt>
                <c:pt idx="108">
                  <c:v>36.556999999999995</c:v>
                </c:pt>
                <c:pt idx="109">
                  <c:v>36.556999999999995</c:v>
                </c:pt>
                <c:pt idx="110">
                  <c:v>36.556999999999995</c:v>
                </c:pt>
                <c:pt idx="111">
                  <c:v>36.556999999999995</c:v>
                </c:pt>
                <c:pt idx="112">
                  <c:v>36.556999999999995</c:v>
                </c:pt>
                <c:pt idx="113">
                  <c:v>36.556999999999995</c:v>
                </c:pt>
                <c:pt idx="114">
                  <c:v>36.556999999999995</c:v>
                </c:pt>
                <c:pt idx="115">
                  <c:v>36.556999999999995</c:v>
                </c:pt>
                <c:pt idx="116">
                  <c:v>36.556999999999995</c:v>
                </c:pt>
                <c:pt idx="117">
                  <c:v>36.556999999999995</c:v>
                </c:pt>
                <c:pt idx="118">
                  <c:v>36.556999999999995</c:v>
                </c:pt>
                <c:pt idx="119">
                  <c:v>36.556999999999995</c:v>
                </c:pt>
                <c:pt idx="120">
                  <c:v>36.556999999999995</c:v>
                </c:pt>
                <c:pt idx="121">
                  <c:v>36.556999999999995</c:v>
                </c:pt>
                <c:pt idx="122">
                  <c:v>36.556999999999995</c:v>
                </c:pt>
                <c:pt idx="123">
                  <c:v>36.556999999999995</c:v>
                </c:pt>
                <c:pt idx="124">
                  <c:v>36.556999999999995</c:v>
                </c:pt>
                <c:pt idx="125">
                  <c:v>36.556999999999995</c:v>
                </c:pt>
                <c:pt idx="126">
                  <c:v>36.556999999999995</c:v>
                </c:pt>
                <c:pt idx="127">
                  <c:v>36.556999999999995</c:v>
                </c:pt>
                <c:pt idx="128">
                  <c:v>36.556999999999995</c:v>
                </c:pt>
                <c:pt idx="129">
                  <c:v>36.556999999999995</c:v>
                </c:pt>
                <c:pt idx="130">
                  <c:v>36.556999999999995</c:v>
                </c:pt>
                <c:pt idx="131">
                  <c:v>36.556999999999995</c:v>
                </c:pt>
                <c:pt idx="132">
                  <c:v>36.556999999999995</c:v>
                </c:pt>
                <c:pt idx="133">
                  <c:v>36.556999999999995</c:v>
                </c:pt>
                <c:pt idx="134">
                  <c:v>36.556999999999995</c:v>
                </c:pt>
                <c:pt idx="135">
                  <c:v>36.556999999999995</c:v>
                </c:pt>
                <c:pt idx="136">
                  <c:v>36.556999999999995</c:v>
                </c:pt>
                <c:pt idx="137">
                  <c:v>36.556999999999995</c:v>
                </c:pt>
                <c:pt idx="138">
                  <c:v>36.556999999999995</c:v>
                </c:pt>
                <c:pt idx="139">
                  <c:v>36.556999999999995</c:v>
                </c:pt>
                <c:pt idx="140">
                  <c:v>36.556999999999995</c:v>
                </c:pt>
                <c:pt idx="141">
                  <c:v>36.556999999999995</c:v>
                </c:pt>
                <c:pt idx="142">
                  <c:v>36.556999999999995</c:v>
                </c:pt>
                <c:pt idx="143">
                  <c:v>36.556999999999995</c:v>
                </c:pt>
                <c:pt idx="144">
                  <c:v>36.556999999999995</c:v>
                </c:pt>
                <c:pt idx="145">
                  <c:v>36.556999999999995</c:v>
                </c:pt>
                <c:pt idx="146">
                  <c:v>36.556999999999995</c:v>
                </c:pt>
                <c:pt idx="147">
                  <c:v>36.556999999999995</c:v>
                </c:pt>
                <c:pt idx="148">
                  <c:v>36.556999999999995</c:v>
                </c:pt>
                <c:pt idx="149">
                  <c:v>36.556999999999995</c:v>
                </c:pt>
                <c:pt idx="150">
                  <c:v>36.556999999999995</c:v>
                </c:pt>
                <c:pt idx="151">
                  <c:v>36.556999999999995</c:v>
                </c:pt>
                <c:pt idx="152">
                  <c:v>36.556999999999995</c:v>
                </c:pt>
                <c:pt idx="153">
                  <c:v>36.556999999999995</c:v>
                </c:pt>
                <c:pt idx="154">
                  <c:v>36.556999999999995</c:v>
                </c:pt>
                <c:pt idx="155">
                  <c:v>36.556999999999995</c:v>
                </c:pt>
                <c:pt idx="156">
                  <c:v>36.556999999999995</c:v>
                </c:pt>
                <c:pt idx="157">
                  <c:v>36.556999999999995</c:v>
                </c:pt>
                <c:pt idx="158">
                  <c:v>36.556999999999995</c:v>
                </c:pt>
                <c:pt idx="159">
                  <c:v>36.556999999999995</c:v>
                </c:pt>
                <c:pt idx="160">
                  <c:v>36.556999999999995</c:v>
                </c:pt>
                <c:pt idx="161">
                  <c:v>36.556999999999995</c:v>
                </c:pt>
                <c:pt idx="162">
                  <c:v>36.556999999999995</c:v>
                </c:pt>
                <c:pt idx="163">
                  <c:v>36.556999999999995</c:v>
                </c:pt>
                <c:pt idx="164">
                  <c:v>36.556999999999995</c:v>
                </c:pt>
                <c:pt idx="165">
                  <c:v>36.556999999999995</c:v>
                </c:pt>
                <c:pt idx="166">
                  <c:v>36.556999999999995</c:v>
                </c:pt>
                <c:pt idx="167">
                  <c:v>36.556999999999995</c:v>
                </c:pt>
                <c:pt idx="168">
                  <c:v>36.556999999999995</c:v>
                </c:pt>
                <c:pt idx="169">
                  <c:v>36.556999999999995</c:v>
                </c:pt>
                <c:pt idx="170">
                  <c:v>36.556999999999995</c:v>
                </c:pt>
                <c:pt idx="171">
                  <c:v>36.556999999999995</c:v>
                </c:pt>
                <c:pt idx="172">
                  <c:v>36.556999999999995</c:v>
                </c:pt>
                <c:pt idx="173">
                  <c:v>36.556999999999995</c:v>
                </c:pt>
                <c:pt idx="174">
                  <c:v>36.556999999999995</c:v>
                </c:pt>
                <c:pt idx="175">
                  <c:v>36.556999999999995</c:v>
                </c:pt>
                <c:pt idx="176">
                  <c:v>36.556999999999995</c:v>
                </c:pt>
                <c:pt idx="177">
                  <c:v>36.556999999999995</c:v>
                </c:pt>
                <c:pt idx="178">
                  <c:v>36.556999999999995</c:v>
                </c:pt>
                <c:pt idx="179">
                  <c:v>36.556999999999995</c:v>
                </c:pt>
                <c:pt idx="180">
                  <c:v>36.556999999999995</c:v>
                </c:pt>
                <c:pt idx="181">
                  <c:v>36.556999999999995</c:v>
                </c:pt>
                <c:pt idx="182">
                  <c:v>36.556999999999995</c:v>
                </c:pt>
                <c:pt idx="183">
                  <c:v>36.556999999999995</c:v>
                </c:pt>
                <c:pt idx="184">
                  <c:v>36.556999999999995</c:v>
                </c:pt>
                <c:pt idx="185">
                  <c:v>36.556999999999995</c:v>
                </c:pt>
                <c:pt idx="186">
                  <c:v>36.556999999999995</c:v>
                </c:pt>
                <c:pt idx="187">
                  <c:v>36.556999999999995</c:v>
                </c:pt>
                <c:pt idx="188">
                  <c:v>36.556999999999995</c:v>
                </c:pt>
                <c:pt idx="189">
                  <c:v>36.556999999999995</c:v>
                </c:pt>
                <c:pt idx="190">
                  <c:v>36.556999999999995</c:v>
                </c:pt>
                <c:pt idx="191">
                  <c:v>36.556999999999995</c:v>
                </c:pt>
                <c:pt idx="192">
                  <c:v>36.556999999999995</c:v>
                </c:pt>
                <c:pt idx="193">
                  <c:v>36.556999999999995</c:v>
                </c:pt>
                <c:pt idx="194">
                  <c:v>36.556999999999995</c:v>
                </c:pt>
                <c:pt idx="195">
                  <c:v>36.556999999999995</c:v>
                </c:pt>
                <c:pt idx="196">
                  <c:v>36.556999999999995</c:v>
                </c:pt>
                <c:pt idx="197">
                  <c:v>36.556999999999995</c:v>
                </c:pt>
                <c:pt idx="198">
                  <c:v>36.556999999999995</c:v>
                </c:pt>
                <c:pt idx="199">
                  <c:v>36.556999999999995</c:v>
                </c:pt>
                <c:pt idx="200">
                  <c:v>36.556999999999995</c:v>
                </c:pt>
                <c:pt idx="201">
                  <c:v>36.556999999999995</c:v>
                </c:pt>
                <c:pt idx="202">
                  <c:v>36.556999999999995</c:v>
                </c:pt>
                <c:pt idx="203">
                  <c:v>36.556999999999995</c:v>
                </c:pt>
                <c:pt idx="204">
                  <c:v>36.556999999999995</c:v>
                </c:pt>
                <c:pt idx="205">
                  <c:v>36.556999999999995</c:v>
                </c:pt>
                <c:pt idx="206">
                  <c:v>36.556999999999995</c:v>
                </c:pt>
                <c:pt idx="207">
                  <c:v>36.556999999999995</c:v>
                </c:pt>
                <c:pt idx="208">
                  <c:v>36.556999999999995</c:v>
                </c:pt>
                <c:pt idx="209">
                  <c:v>36.556999999999995</c:v>
                </c:pt>
                <c:pt idx="210">
                  <c:v>36.556999999999995</c:v>
                </c:pt>
                <c:pt idx="211">
                  <c:v>36.556999999999995</c:v>
                </c:pt>
                <c:pt idx="212">
                  <c:v>36.556999999999995</c:v>
                </c:pt>
                <c:pt idx="213">
                  <c:v>36.556999999999995</c:v>
                </c:pt>
                <c:pt idx="214">
                  <c:v>36.556999999999995</c:v>
                </c:pt>
                <c:pt idx="215">
                  <c:v>36.556999999999995</c:v>
                </c:pt>
                <c:pt idx="216">
                  <c:v>36.556999999999995</c:v>
                </c:pt>
                <c:pt idx="217">
                  <c:v>36.556999999999995</c:v>
                </c:pt>
                <c:pt idx="218">
                  <c:v>36.556999999999995</c:v>
                </c:pt>
                <c:pt idx="219">
                  <c:v>36.556999999999995</c:v>
                </c:pt>
                <c:pt idx="220">
                  <c:v>36.556999999999995</c:v>
                </c:pt>
                <c:pt idx="221">
                  <c:v>36.556999999999995</c:v>
                </c:pt>
                <c:pt idx="222">
                  <c:v>36.556999999999995</c:v>
                </c:pt>
                <c:pt idx="223">
                  <c:v>36.556999999999995</c:v>
                </c:pt>
                <c:pt idx="224">
                  <c:v>36.556999999999995</c:v>
                </c:pt>
                <c:pt idx="225">
                  <c:v>36.556999999999995</c:v>
                </c:pt>
                <c:pt idx="226">
                  <c:v>36.556999999999995</c:v>
                </c:pt>
                <c:pt idx="227">
                  <c:v>36.556999999999995</c:v>
                </c:pt>
                <c:pt idx="228">
                  <c:v>36.556999999999995</c:v>
                </c:pt>
                <c:pt idx="229">
                  <c:v>36.556999999999995</c:v>
                </c:pt>
                <c:pt idx="230">
                  <c:v>36.556999999999995</c:v>
                </c:pt>
                <c:pt idx="231">
                  <c:v>36.556999999999995</c:v>
                </c:pt>
                <c:pt idx="232">
                  <c:v>36.556999999999995</c:v>
                </c:pt>
                <c:pt idx="233">
                  <c:v>36.556999999999995</c:v>
                </c:pt>
                <c:pt idx="234">
                  <c:v>36.556999999999995</c:v>
                </c:pt>
                <c:pt idx="235">
                  <c:v>36.556999999999995</c:v>
                </c:pt>
                <c:pt idx="236">
                  <c:v>36.556999999999995</c:v>
                </c:pt>
                <c:pt idx="237">
                  <c:v>36.556999999999995</c:v>
                </c:pt>
                <c:pt idx="238">
                  <c:v>36.556999999999995</c:v>
                </c:pt>
                <c:pt idx="239">
                  <c:v>36.556999999999995</c:v>
                </c:pt>
                <c:pt idx="240">
                  <c:v>36.556999999999995</c:v>
                </c:pt>
                <c:pt idx="241">
                  <c:v>36.556999999999995</c:v>
                </c:pt>
                <c:pt idx="242">
                  <c:v>36.556999999999995</c:v>
                </c:pt>
                <c:pt idx="243">
                  <c:v>36.556999999999995</c:v>
                </c:pt>
                <c:pt idx="244">
                  <c:v>36.556999999999995</c:v>
                </c:pt>
                <c:pt idx="245">
                  <c:v>36.556999999999995</c:v>
                </c:pt>
                <c:pt idx="246">
                  <c:v>36.556999999999995</c:v>
                </c:pt>
                <c:pt idx="247">
                  <c:v>36.556999999999995</c:v>
                </c:pt>
                <c:pt idx="248">
                  <c:v>36.556999999999995</c:v>
                </c:pt>
                <c:pt idx="249">
                  <c:v>36.556999999999995</c:v>
                </c:pt>
                <c:pt idx="250">
                  <c:v>36.556999999999995</c:v>
                </c:pt>
                <c:pt idx="251">
                  <c:v>36.556999999999995</c:v>
                </c:pt>
                <c:pt idx="252">
                  <c:v>36.556999999999995</c:v>
                </c:pt>
                <c:pt idx="253">
                  <c:v>36.556999999999995</c:v>
                </c:pt>
                <c:pt idx="254">
                  <c:v>36.556999999999995</c:v>
                </c:pt>
                <c:pt idx="255">
                  <c:v>36.556999999999995</c:v>
                </c:pt>
                <c:pt idx="256">
                  <c:v>36.556999999999995</c:v>
                </c:pt>
                <c:pt idx="257">
                  <c:v>36.556999999999995</c:v>
                </c:pt>
                <c:pt idx="258">
                  <c:v>36.556999999999995</c:v>
                </c:pt>
                <c:pt idx="259">
                  <c:v>36.556999999999995</c:v>
                </c:pt>
                <c:pt idx="260">
                  <c:v>36.556999999999995</c:v>
                </c:pt>
                <c:pt idx="261">
                  <c:v>36.556999999999995</c:v>
                </c:pt>
                <c:pt idx="262">
                  <c:v>36.556999999999995</c:v>
                </c:pt>
                <c:pt idx="263">
                  <c:v>36.556999999999995</c:v>
                </c:pt>
                <c:pt idx="264">
                  <c:v>36.556999999999995</c:v>
                </c:pt>
                <c:pt idx="265">
                  <c:v>36.556999999999995</c:v>
                </c:pt>
                <c:pt idx="266">
                  <c:v>36.556999999999995</c:v>
                </c:pt>
                <c:pt idx="267">
                  <c:v>36.556999999999995</c:v>
                </c:pt>
                <c:pt idx="268">
                  <c:v>36.556999999999995</c:v>
                </c:pt>
                <c:pt idx="269">
                  <c:v>36.556999999999995</c:v>
                </c:pt>
                <c:pt idx="270">
                  <c:v>36.556999999999995</c:v>
                </c:pt>
                <c:pt idx="271">
                  <c:v>36.556999999999995</c:v>
                </c:pt>
                <c:pt idx="272">
                  <c:v>36.556999999999995</c:v>
                </c:pt>
                <c:pt idx="273">
                  <c:v>36.556999999999995</c:v>
                </c:pt>
                <c:pt idx="274">
                  <c:v>36.556999999999995</c:v>
                </c:pt>
                <c:pt idx="275">
                  <c:v>36.556999999999995</c:v>
                </c:pt>
                <c:pt idx="276">
                  <c:v>36.556999999999995</c:v>
                </c:pt>
                <c:pt idx="277">
                  <c:v>36.556999999999995</c:v>
                </c:pt>
                <c:pt idx="278">
                  <c:v>36.556999999999995</c:v>
                </c:pt>
                <c:pt idx="279">
                  <c:v>36.556999999999995</c:v>
                </c:pt>
                <c:pt idx="280">
                  <c:v>36.556999999999995</c:v>
                </c:pt>
                <c:pt idx="281">
                  <c:v>36.556999999999995</c:v>
                </c:pt>
                <c:pt idx="282">
                  <c:v>36.556999999999995</c:v>
                </c:pt>
                <c:pt idx="283">
                  <c:v>36.556999999999995</c:v>
                </c:pt>
                <c:pt idx="284">
                  <c:v>36.556999999999995</c:v>
                </c:pt>
                <c:pt idx="285">
                  <c:v>36.556999999999995</c:v>
                </c:pt>
                <c:pt idx="286">
                  <c:v>36.556999999999995</c:v>
                </c:pt>
                <c:pt idx="287">
                  <c:v>36.556999999999995</c:v>
                </c:pt>
                <c:pt idx="288">
                  <c:v>36.556999999999995</c:v>
                </c:pt>
                <c:pt idx="289">
                  <c:v>36.556999999999995</c:v>
                </c:pt>
                <c:pt idx="290">
                  <c:v>36.556999999999995</c:v>
                </c:pt>
                <c:pt idx="291">
                  <c:v>36.556999999999995</c:v>
                </c:pt>
                <c:pt idx="292">
                  <c:v>36.556999999999995</c:v>
                </c:pt>
                <c:pt idx="293">
                  <c:v>36.556999999999995</c:v>
                </c:pt>
                <c:pt idx="294">
                  <c:v>36.556999999999995</c:v>
                </c:pt>
                <c:pt idx="295">
                  <c:v>36.556999999999995</c:v>
                </c:pt>
                <c:pt idx="296">
                  <c:v>36.556999999999995</c:v>
                </c:pt>
                <c:pt idx="297">
                  <c:v>36.556999999999995</c:v>
                </c:pt>
                <c:pt idx="298">
                  <c:v>36.556999999999995</c:v>
                </c:pt>
                <c:pt idx="299">
                  <c:v>36.556999999999995</c:v>
                </c:pt>
                <c:pt idx="300">
                  <c:v>36.556999999999995</c:v>
                </c:pt>
                <c:pt idx="301">
                  <c:v>36.556999999999995</c:v>
                </c:pt>
                <c:pt idx="302">
                  <c:v>36.556999999999995</c:v>
                </c:pt>
                <c:pt idx="303">
                  <c:v>36.556999999999995</c:v>
                </c:pt>
                <c:pt idx="304">
                  <c:v>36.556999999999995</c:v>
                </c:pt>
                <c:pt idx="305">
                  <c:v>36.556999999999995</c:v>
                </c:pt>
                <c:pt idx="306">
                  <c:v>36.556999999999995</c:v>
                </c:pt>
                <c:pt idx="307">
                  <c:v>36.556999999999995</c:v>
                </c:pt>
                <c:pt idx="308">
                  <c:v>36.556999999999995</c:v>
                </c:pt>
                <c:pt idx="309">
                  <c:v>36.556999999999995</c:v>
                </c:pt>
                <c:pt idx="310">
                  <c:v>36.556999999999995</c:v>
                </c:pt>
                <c:pt idx="311">
                  <c:v>36.556999999999995</c:v>
                </c:pt>
                <c:pt idx="312">
                  <c:v>36.556999999999995</c:v>
                </c:pt>
                <c:pt idx="313">
                  <c:v>36.556999999999995</c:v>
                </c:pt>
                <c:pt idx="314">
                  <c:v>36.556999999999995</c:v>
                </c:pt>
                <c:pt idx="315">
                  <c:v>36.556999999999995</c:v>
                </c:pt>
                <c:pt idx="316">
                  <c:v>36.556999999999995</c:v>
                </c:pt>
                <c:pt idx="317">
                  <c:v>36.556999999999995</c:v>
                </c:pt>
                <c:pt idx="318">
                  <c:v>36.556999999999995</c:v>
                </c:pt>
                <c:pt idx="319">
                  <c:v>36.556999999999995</c:v>
                </c:pt>
                <c:pt idx="320">
                  <c:v>36.556999999999995</c:v>
                </c:pt>
                <c:pt idx="321">
                  <c:v>36.556999999999995</c:v>
                </c:pt>
                <c:pt idx="322">
                  <c:v>36.556999999999995</c:v>
                </c:pt>
                <c:pt idx="323">
                  <c:v>36.556999999999995</c:v>
                </c:pt>
                <c:pt idx="324">
                  <c:v>36.556999999999995</c:v>
                </c:pt>
                <c:pt idx="325">
                  <c:v>36.556999999999995</c:v>
                </c:pt>
                <c:pt idx="326">
                  <c:v>36.556999999999995</c:v>
                </c:pt>
                <c:pt idx="327">
                  <c:v>36.556999999999995</c:v>
                </c:pt>
                <c:pt idx="328">
                  <c:v>36.556999999999995</c:v>
                </c:pt>
                <c:pt idx="329">
                  <c:v>36.556999999999995</c:v>
                </c:pt>
                <c:pt idx="330">
                  <c:v>36.556999999999995</c:v>
                </c:pt>
                <c:pt idx="331">
                  <c:v>36.556999999999995</c:v>
                </c:pt>
                <c:pt idx="332">
                  <c:v>36.556999999999995</c:v>
                </c:pt>
                <c:pt idx="333">
                  <c:v>36.556999999999995</c:v>
                </c:pt>
                <c:pt idx="334">
                  <c:v>36.556999999999995</c:v>
                </c:pt>
                <c:pt idx="335">
                  <c:v>36.556999999999995</c:v>
                </c:pt>
                <c:pt idx="336">
                  <c:v>36.556999999999995</c:v>
                </c:pt>
                <c:pt idx="337">
                  <c:v>36.556999999999995</c:v>
                </c:pt>
                <c:pt idx="338">
                  <c:v>36.556999999999995</c:v>
                </c:pt>
                <c:pt idx="339">
                  <c:v>36.556999999999995</c:v>
                </c:pt>
                <c:pt idx="340">
                  <c:v>36.556999999999995</c:v>
                </c:pt>
                <c:pt idx="341">
                  <c:v>36.556999999999995</c:v>
                </c:pt>
                <c:pt idx="342">
                  <c:v>36.556999999999995</c:v>
                </c:pt>
                <c:pt idx="343">
                  <c:v>36.556999999999995</c:v>
                </c:pt>
                <c:pt idx="344">
                  <c:v>36.556999999999995</c:v>
                </c:pt>
                <c:pt idx="345">
                  <c:v>36.556999999999995</c:v>
                </c:pt>
                <c:pt idx="346">
                  <c:v>36.556999999999995</c:v>
                </c:pt>
                <c:pt idx="347">
                  <c:v>36.556999999999995</c:v>
                </c:pt>
                <c:pt idx="348">
                  <c:v>36.556999999999995</c:v>
                </c:pt>
                <c:pt idx="349">
                  <c:v>36.556999999999995</c:v>
                </c:pt>
                <c:pt idx="350">
                  <c:v>36.556999999999995</c:v>
                </c:pt>
                <c:pt idx="351">
                  <c:v>36.556999999999995</c:v>
                </c:pt>
                <c:pt idx="352">
                  <c:v>36.556999999999995</c:v>
                </c:pt>
                <c:pt idx="353">
                  <c:v>36.556999999999995</c:v>
                </c:pt>
                <c:pt idx="354">
                  <c:v>36.556999999999995</c:v>
                </c:pt>
                <c:pt idx="355">
                  <c:v>36.556999999999995</c:v>
                </c:pt>
                <c:pt idx="356">
                  <c:v>36.556999999999995</c:v>
                </c:pt>
                <c:pt idx="357">
                  <c:v>36.556999999999995</c:v>
                </c:pt>
                <c:pt idx="358">
                  <c:v>36.556999999999995</c:v>
                </c:pt>
                <c:pt idx="359">
                  <c:v>36.556999999999995</c:v>
                </c:pt>
                <c:pt idx="360">
                  <c:v>36.556999999999995</c:v>
                </c:pt>
                <c:pt idx="361">
                  <c:v>36.556999999999995</c:v>
                </c:pt>
                <c:pt idx="362">
                  <c:v>36.556999999999995</c:v>
                </c:pt>
                <c:pt idx="363">
                  <c:v>36.556999999999995</c:v>
                </c:pt>
                <c:pt idx="364">
                  <c:v>36.556999999999995</c:v>
                </c:pt>
                <c:pt idx="365">
                  <c:v>36.556999999999995</c:v>
                </c:pt>
                <c:pt idx="366">
                  <c:v>36.556999999999995</c:v>
                </c:pt>
                <c:pt idx="367">
                  <c:v>36.556999999999995</c:v>
                </c:pt>
                <c:pt idx="368">
                  <c:v>36.556999999999995</c:v>
                </c:pt>
                <c:pt idx="369">
                  <c:v>36.556999999999995</c:v>
                </c:pt>
                <c:pt idx="370">
                  <c:v>36.556999999999995</c:v>
                </c:pt>
                <c:pt idx="371">
                  <c:v>36.556999999999995</c:v>
                </c:pt>
                <c:pt idx="372">
                  <c:v>36.556999999999995</c:v>
                </c:pt>
                <c:pt idx="373">
                  <c:v>36.556999999999995</c:v>
                </c:pt>
                <c:pt idx="374">
                  <c:v>36.556999999999995</c:v>
                </c:pt>
                <c:pt idx="375">
                  <c:v>36.556999999999995</c:v>
                </c:pt>
                <c:pt idx="376">
                  <c:v>36.556999999999995</c:v>
                </c:pt>
                <c:pt idx="377">
                  <c:v>36.556999999999995</c:v>
                </c:pt>
                <c:pt idx="378">
                  <c:v>36.556999999999995</c:v>
                </c:pt>
                <c:pt idx="379">
                  <c:v>36.556999999999995</c:v>
                </c:pt>
                <c:pt idx="380">
                  <c:v>36.556999999999995</c:v>
                </c:pt>
                <c:pt idx="381">
                  <c:v>36.556999999999995</c:v>
                </c:pt>
                <c:pt idx="382">
                  <c:v>36.556999999999995</c:v>
                </c:pt>
                <c:pt idx="383">
                  <c:v>36.556999999999995</c:v>
                </c:pt>
                <c:pt idx="384">
                  <c:v>36.556999999999995</c:v>
                </c:pt>
                <c:pt idx="385">
                  <c:v>36.556999999999995</c:v>
                </c:pt>
                <c:pt idx="386">
                  <c:v>36.556999999999995</c:v>
                </c:pt>
                <c:pt idx="387">
                  <c:v>36.556999999999995</c:v>
                </c:pt>
                <c:pt idx="388">
                  <c:v>36.556999999999995</c:v>
                </c:pt>
                <c:pt idx="389">
                  <c:v>36.556999999999995</c:v>
                </c:pt>
                <c:pt idx="390">
                  <c:v>36.556999999999995</c:v>
                </c:pt>
                <c:pt idx="391">
                  <c:v>36.556999999999995</c:v>
                </c:pt>
                <c:pt idx="392">
                  <c:v>36.556999999999995</c:v>
                </c:pt>
                <c:pt idx="393">
                  <c:v>36.556999999999995</c:v>
                </c:pt>
                <c:pt idx="394">
                  <c:v>36.556999999999995</c:v>
                </c:pt>
                <c:pt idx="395">
                  <c:v>36.556999999999995</c:v>
                </c:pt>
                <c:pt idx="396">
                  <c:v>36.556999999999995</c:v>
                </c:pt>
                <c:pt idx="397">
                  <c:v>36.556999999999995</c:v>
                </c:pt>
                <c:pt idx="398">
                  <c:v>36.556999999999995</c:v>
                </c:pt>
                <c:pt idx="399">
                  <c:v>36.556999999999995</c:v>
                </c:pt>
                <c:pt idx="400">
                  <c:v>36.556999999999995</c:v>
                </c:pt>
                <c:pt idx="401">
                  <c:v>36.556999999999995</c:v>
                </c:pt>
                <c:pt idx="402">
                  <c:v>36.556999999999995</c:v>
                </c:pt>
                <c:pt idx="403">
                  <c:v>36.556999999999995</c:v>
                </c:pt>
                <c:pt idx="404">
                  <c:v>36.556999999999995</c:v>
                </c:pt>
                <c:pt idx="405">
                  <c:v>36.556999999999995</c:v>
                </c:pt>
                <c:pt idx="406">
                  <c:v>36.556999999999995</c:v>
                </c:pt>
                <c:pt idx="407">
                  <c:v>36.556999999999995</c:v>
                </c:pt>
                <c:pt idx="408">
                  <c:v>36.556999999999995</c:v>
                </c:pt>
                <c:pt idx="409">
                  <c:v>36.556999999999995</c:v>
                </c:pt>
                <c:pt idx="410">
                  <c:v>36.556999999999995</c:v>
                </c:pt>
                <c:pt idx="411">
                  <c:v>36.556999999999995</c:v>
                </c:pt>
                <c:pt idx="412">
                  <c:v>36.556999999999995</c:v>
                </c:pt>
                <c:pt idx="413">
                  <c:v>36.556999999999995</c:v>
                </c:pt>
                <c:pt idx="414">
                  <c:v>36.556999999999995</c:v>
                </c:pt>
                <c:pt idx="415">
                  <c:v>36.556999999999995</c:v>
                </c:pt>
                <c:pt idx="416">
                  <c:v>36.556999999999995</c:v>
                </c:pt>
                <c:pt idx="417">
                  <c:v>36.556999999999995</c:v>
                </c:pt>
                <c:pt idx="418">
                  <c:v>36.556999999999995</c:v>
                </c:pt>
                <c:pt idx="419">
                  <c:v>36.556999999999995</c:v>
                </c:pt>
                <c:pt idx="420">
                  <c:v>36.556999999999995</c:v>
                </c:pt>
                <c:pt idx="421">
                  <c:v>36.556999999999995</c:v>
                </c:pt>
                <c:pt idx="422">
                  <c:v>36.556999999999995</c:v>
                </c:pt>
                <c:pt idx="423">
                  <c:v>36.556999999999995</c:v>
                </c:pt>
                <c:pt idx="424">
                  <c:v>36.556999999999995</c:v>
                </c:pt>
                <c:pt idx="425">
                  <c:v>36.556999999999995</c:v>
                </c:pt>
                <c:pt idx="426">
                  <c:v>36.556999999999995</c:v>
                </c:pt>
                <c:pt idx="427">
                  <c:v>36.556999999999995</c:v>
                </c:pt>
                <c:pt idx="428">
                  <c:v>36.556999999999995</c:v>
                </c:pt>
                <c:pt idx="429">
                  <c:v>36.556999999999995</c:v>
                </c:pt>
                <c:pt idx="430">
                  <c:v>36.556999999999995</c:v>
                </c:pt>
                <c:pt idx="431">
                  <c:v>36.556999999999995</c:v>
                </c:pt>
                <c:pt idx="432">
                  <c:v>36.556999999999995</c:v>
                </c:pt>
                <c:pt idx="433">
                  <c:v>36.556999999999995</c:v>
                </c:pt>
                <c:pt idx="434">
                  <c:v>36.556999999999995</c:v>
                </c:pt>
                <c:pt idx="435">
                  <c:v>36.556999999999995</c:v>
                </c:pt>
                <c:pt idx="436">
                  <c:v>36.556999999999995</c:v>
                </c:pt>
                <c:pt idx="437">
                  <c:v>36.556999999999995</c:v>
                </c:pt>
                <c:pt idx="438">
                  <c:v>36.556999999999995</c:v>
                </c:pt>
                <c:pt idx="439">
                  <c:v>36.556999999999995</c:v>
                </c:pt>
                <c:pt idx="440">
                  <c:v>36.556999999999995</c:v>
                </c:pt>
                <c:pt idx="441">
                  <c:v>36.556999999999995</c:v>
                </c:pt>
                <c:pt idx="442">
                  <c:v>36.556999999999995</c:v>
                </c:pt>
                <c:pt idx="443">
                  <c:v>36.556999999999995</c:v>
                </c:pt>
                <c:pt idx="444">
                  <c:v>36.556999999999995</c:v>
                </c:pt>
                <c:pt idx="445">
                  <c:v>36.556999999999995</c:v>
                </c:pt>
                <c:pt idx="446">
                  <c:v>36.556999999999995</c:v>
                </c:pt>
                <c:pt idx="447">
                  <c:v>36.556999999999995</c:v>
                </c:pt>
                <c:pt idx="448">
                  <c:v>36.556999999999995</c:v>
                </c:pt>
                <c:pt idx="449">
                  <c:v>36.556999999999995</c:v>
                </c:pt>
                <c:pt idx="450">
                  <c:v>36.556999999999995</c:v>
                </c:pt>
                <c:pt idx="451">
                  <c:v>36.556999999999995</c:v>
                </c:pt>
                <c:pt idx="452">
                  <c:v>36.556999999999995</c:v>
                </c:pt>
                <c:pt idx="453">
                  <c:v>36.556999999999995</c:v>
                </c:pt>
                <c:pt idx="454">
                  <c:v>36.556999999999995</c:v>
                </c:pt>
                <c:pt idx="455">
                  <c:v>36.556999999999995</c:v>
                </c:pt>
                <c:pt idx="456">
                  <c:v>36.556999999999995</c:v>
                </c:pt>
                <c:pt idx="457">
                  <c:v>36.556999999999995</c:v>
                </c:pt>
                <c:pt idx="458">
                  <c:v>36.556999999999995</c:v>
                </c:pt>
                <c:pt idx="459">
                  <c:v>36.556999999999995</c:v>
                </c:pt>
                <c:pt idx="460">
                  <c:v>36.556999999999995</c:v>
                </c:pt>
                <c:pt idx="461">
                  <c:v>36.556999999999995</c:v>
                </c:pt>
                <c:pt idx="462">
                  <c:v>36.556999999999995</c:v>
                </c:pt>
                <c:pt idx="463">
                  <c:v>36.556999999999995</c:v>
                </c:pt>
                <c:pt idx="464">
                  <c:v>36.556999999999995</c:v>
                </c:pt>
                <c:pt idx="465">
                  <c:v>36.556999999999995</c:v>
                </c:pt>
                <c:pt idx="466">
                  <c:v>36.556999999999995</c:v>
                </c:pt>
                <c:pt idx="467">
                  <c:v>36.556999999999995</c:v>
                </c:pt>
                <c:pt idx="468">
                  <c:v>36.556999999999995</c:v>
                </c:pt>
                <c:pt idx="469">
                  <c:v>36.556999999999995</c:v>
                </c:pt>
                <c:pt idx="470">
                  <c:v>36.556999999999995</c:v>
                </c:pt>
                <c:pt idx="471">
                  <c:v>36.556999999999995</c:v>
                </c:pt>
                <c:pt idx="472">
                  <c:v>36.556999999999995</c:v>
                </c:pt>
                <c:pt idx="473">
                  <c:v>36.556999999999995</c:v>
                </c:pt>
                <c:pt idx="474">
                  <c:v>36.556999999999995</c:v>
                </c:pt>
                <c:pt idx="475">
                  <c:v>36.556999999999995</c:v>
                </c:pt>
                <c:pt idx="476">
                  <c:v>36.556999999999995</c:v>
                </c:pt>
                <c:pt idx="477">
                  <c:v>36.556999999999995</c:v>
                </c:pt>
                <c:pt idx="478">
                  <c:v>36.556999999999995</c:v>
                </c:pt>
                <c:pt idx="479">
                  <c:v>36.556999999999995</c:v>
                </c:pt>
                <c:pt idx="480">
                  <c:v>36.556999999999995</c:v>
                </c:pt>
                <c:pt idx="481">
                  <c:v>36.556999999999995</c:v>
                </c:pt>
                <c:pt idx="482">
                  <c:v>36.556999999999995</c:v>
                </c:pt>
                <c:pt idx="483">
                  <c:v>36.556999999999995</c:v>
                </c:pt>
                <c:pt idx="484">
                  <c:v>36.556999999999995</c:v>
                </c:pt>
                <c:pt idx="485">
                  <c:v>36.556999999999995</c:v>
                </c:pt>
                <c:pt idx="486">
                  <c:v>36.556999999999995</c:v>
                </c:pt>
                <c:pt idx="487">
                  <c:v>36.556999999999995</c:v>
                </c:pt>
                <c:pt idx="488">
                  <c:v>36.556999999999995</c:v>
                </c:pt>
                <c:pt idx="489">
                  <c:v>36.556999999999995</c:v>
                </c:pt>
                <c:pt idx="490">
                  <c:v>36.556999999999995</c:v>
                </c:pt>
                <c:pt idx="491">
                  <c:v>36.556999999999995</c:v>
                </c:pt>
                <c:pt idx="492">
                  <c:v>36.556999999999995</c:v>
                </c:pt>
                <c:pt idx="493">
                  <c:v>36.556999999999995</c:v>
                </c:pt>
                <c:pt idx="494">
                  <c:v>36.556999999999995</c:v>
                </c:pt>
                <c:pt idx="495">
                  <c:v>36.556999999999995</c:v>
                </c:pt>
                <c:pt idx="496">
                  <c:v>36.556999999999995</c:v>
                </c:pt>
                <c:pt idx="497">
                  <c:v>36.556999999999995</c:v>
                </c:pt>
                <c:pt idx="498">
                  <c:v>36.556999999999995</c:v>
                </c:pt>
                <c:pt idx="499">
                  <c:v>36.556999999999995</c:v>
                </c:pt>
                <c:pt idx="500">
                  <c:v>36.556999999999995</c:v>
                </c:pt>
                <c:pt idx="501">
                  <c:v>36.556999999999995</c:v>
                </c:pt>
                <c:pt idx="502">
                  <c:v>36.556999999999995</c:v>
                </c:pt>
                <c:pt idx="503">
                  <c:v>36.556999999999995</c:v>
                </c:pt>
                <c:pt idx="504">
                  <c:v>36.556999999999995</c:v>
                </c:pt>
                <c:pt idx="505">
                  <c:v>36.556999999999995</c:v>
                </c:pt>
                <c:pt idx="506">
                  <c:v>36.556999999999995</c:v>
                </c:pt>
                <c:pt idx="507">
                  <c:v>36.556999999999995</c:v>
                </c:pt>
                <c:pt idx="508">
                  <c:v>36.556999999999995</c:v>
                </c:pt>
                <c:pt idx="509">
                  <c:v>36.556999999999995</c:v>
                </c:pt>
                <c:pt idx="510">
                  <c:v>36.556999999999995</c:v>
                </c:pt>
                <c:pt idx="511">
                  <c:v>36.556999999999995</c:v>
                </c:pt>
                <c:pt idx="512">
                  <c:v>36.556999999999995</c:v>
                </c:pt>
                <c:pt idx="513">
                  <c:v>36.556999999999995</c:v>
                </c:pt>
                <c:pt idx="514">
                  <c:v>36.556999999999995</c:v>
                </c:pt>
                <c:pt idx="515">
                  <c:v>36.556999999999995</c:v>
                </c:pt>
                <c:pt idx="516">
                  <c:v>36.556999999999995</c:v>
                </c:pt>
                <c:pt idx="517">
                  <c:v>36.556999999999995</c:v>
                </c:pt>
                <c:pt idx="518">
                  <c:v>36.556999999999995</c:v>
                </c:pt>
                <c:pt idx="519">
                  <c:v>36.556999999999995</c:v>
                </c:pt>
                <c:pt idx="520">
                  <c:v>36.556999999999995</c:v>
                </c:pt>
                <c:pt idx="521">
                  <c:v>36.556999999999995</c:v>
                </c:pt>
                <c:pt idx="522">
                  <c:v>36.556999999999995</c:v>
                </c:pt>
                <c:pt idx="523">
                  <c:v>36.556999999999995</c:v>
                </c:pt>
                <c:pt idx="524">
                  <c:v>36.556999999999995</c:v>
                </c:pt>
                <c:pt idx="525">
                  <c:v>36.556999999999995</c:v>
                </c:pt>
                <c:pt idx="526">
                  <c:v>36.556999999999995</c:v>
                </c:pt>
                <c:pt idx="527">
                  <c:v>36.556999999999995</c:v>
                </c:pt>
                <c:pt idx="528">
                  <c:v>36.556999999999995</c:v>
                </c:pt>
                <c:pt idx="529">
                  <c:v>36.556999999999995</c:v>
                </c:pt>
                <c:pt idx="530">
                  <c:v>36.556999999999995</c:v>
                </c:pt>
                <c:pt idx="531">
                  <c:v>36.556999999999995</c:v>
                </c:pt>
                <c:pt idx="532">
                  <c:v>36.556999999999995</c:v>
                </c:pt>
                <c:pt idx="533">
                  <c:v>36.556999999999995</c:v>
                </c:pt>
                <c:pt idx="534">
                  <c:v>36.556999999999995</c:v>
                </c:pt>
                <c:pt idx="535">
                  <c:v>36.556999999999995</c:v>
                </c:pt>
                <c:pt idx="536">
                  <c:v>36.556999999999995</c:v>
                </c:pt>
                <c:pt idx="537">
                  <c:v>36.556999999999995</c:v>
                </c:pt>
                <c:pt idx="538">
                  <c:v>36.556999999999995</c:v>
                </c:pt>
                <c:pt idx="539">
                  <c:v>36.556999999999995</c:v>
                </c:pt>
                <c:pt idx="540">
                  <c:v>36.556999999999995</c:v>
                </c:pt>
                <c:pt idx="541">
                  <c:v>36.556999999999995</c:v>
                </c:pt>
                <c:pt idx="542">
                  <c:v>36.556999999999995</c:v>
                </c:pt>
                <c:pt idx="543">
                  <c:v>36.556999999999995</c:v>
                </c:pt>
                <c:pt idx="544">
                  <c:v>36.556999999999995</c:v>
                </c:pt>
                <c:pt idx="545">
                  <c:v>36.556999999999995</c:v>
                </c:pt>
                <c:pt idx="546">
                  <c:v>36.556999999999995</c:v>
                </c:pt>
                <c:pt idx="547">
                  <c:v>36.556999999999995</c:v>
                </c:pt>
                <c:pt idx="548">
                  <c:v>36.556999999999995</c:v>
                </c:pt>
                <c:pt idx="549">
                  <c:v>36.556999999999995</c:v>
                </c:pt>
                <c:pt idx="550">
                  <c:v>36.556999999999995</c:v>
                </c:pt>
                <c:pt idx="551">
                  <c:v>36.556999999999995</c:v>
                </c:pt>
                <c:pt idx="552">
                  <c:v>36.556999999999995</c:v>
                </c:pt>
                <c:pt idx="553">
                  <c:v>36.556999999999995</c:v>
                </c:pt>
                <c:pt idx="554">
                  <c:v>36.556999999999995</c:v>
                </c:pt>
                <c:pt idx="555">
                  <c:v>36.556999999999995</c:v>
                </c:pt>
                <c:pt idx="556">
                  <c:v>36.556999999999995</c:v>
                </c:pt>
                <c:pt idx="557">
                  <c:v>36.556999999999995</c:v>
                </c:pt>
                <c:pt idx="558">
                  <c:v>36.556999999999995</c:v>
                </c:pt>
                <c:pt idx="559">
                  <c:v>36.556999999999995</c:v>
                </c:pt>
                <c:pt idx="560">
                  <c:v>36.556999999999995</c:v>
                </c:pt>
                <c:pt idx="561">
                  <c:v>36.556999999999995</c:v>
                </c:pt>
                <c:pt idx="562">
                  <c:v>36.556999999999995</c:v>
                </c:pt>
                <c:pt idx="563">
                  <c:v>36.556999999999995</c:v>
                </c:pt>
                <c:pt idx="564">
                  <c:v>36.556999999999995</c:v>
                </c:pt>
                <c:pt idx="565">
                  <c:v>36.556999999999995</c:v>
                </c:pt>
                <c:pt idx="566">
                  <c:v>36.556999999999995</c:v>
                </c:pt>
                <c:pt idx="567">
                  <c:v>36.556999999999995</c:v>
                </c:pt>
                <c:pt idx="568">
                  <c:v>36.556999999999995</c:v>
                </c:pt>
                <c:pt idx="569">
                  <c:v>36.556999999999995</c:v>
                </c:pt>
                <c:pt idx="570">
                  <c:v>36.556999999999995</c:v>
                </c:pt>
                <c:pt idx="571">
                  <c:v>36.556999999999995</c:v>
                </c:pt>
                <c:pt idx="572">
                  <c:v>36.556999999999995</c:v>
                </c:pt>
                <c:pt idx="573">
                  <c:v>36.556999999999995</c:v>
                </c:pt>
                <c:pt idx="574">
                  <c:v>36.556999999999995</c:v>
                </c:pt>
                <c:pt idx="575">
                  <c:v>36.556999999999995</c:v>
                </c:pt>
                <c:pt idx="576">
                  <c:v>36.556999999999995</c:v>
                </c:pt>
                <c:pt idx="577">
                  <c:v>36.556999999999995</c:v>
                </c:pt>
                <c:pt idx="578">
                  <c:v>36.556999999999995</c:v>
                </c:pt>
                <c:pt idx="579">
                  <c:v>36.556999999999995</c:v>
                </c:pt>
                <c:pt idx="580">
                  <c:v>36.556999999999995</c:v>
                </c:pt>
                <c:pt idx="581">
                  <c:v>36.556999999999995</c:v>
                </c:pt>
                <c:pt idx="582">
                  <c:v>36.556999999999995</c:v>
                </c:pt>
                <c:pt idx="583">
                  <c:v>36.556999999999995</c:v>
                </c:pt>
                <c:pt idx="584">
                  <c:v>36.556999999999995</c:v>
                </c:pt>
                <c:pt idx="585">
                  <c:v>36.556999999999995</c:v>
                </c:pt>
                <c:pt idx="586">
                  <c:v>36.556999999999995</c:v>
                </c:pt>
                <c:pt idx="587">
                  <c:v>36.556999999999995</c:v>
                </c:pt>
                <c:pt idx="588">
                  <c:v>36.556999999999995</c:v>
                </c:pt>
                <c:pt idx="589">
                  <c:v>36.556999999999995</c:v>
                </c:pt>
                <c:pt idx="590">
                  <c:v>36.556999999999995</c:v>
                </c:pt>
                <c:pt idx="591">
                  <c:v>36.556999999999995</c:v>
                </c:pt>
                <c:pt idx="592">
                  <c:v>36.556999999999995</c:v>
                </c:pt>
                <c:pt idx="593">
                  <c:v>36.556999999999995</c:v>
                </c:pt>
                <c:pt idx="594">
                  <c:v>36.556999999999995</c:v>
                </c:pt>
                <c:pt idx="595">
                  <c:v>36.556999999999995</c:v>
                </c:pt>
                <c:pt idx="596">
                  <c:v>36.556999999999995</c:v>
                </c:pt>
                <c:pt idx="597">
                  <c:v>36.556999999999995</c:v>
                </c:pt>
                <c:pt idx="598">
                  <c:v>36.556999999999995</c:v>
                </c:pt>
                <c:pt idx="599">
                  <c:v>36.556999999999995</c:v>
                </c:pt>
                <c:pt idx="600">
                  <c:v>36.556999999999995</c:v>
                </c:pt>
                <c:pt idx="601">
                  <c:v>36.556999999999995</c:v>
                </c:pt>
                <c:pt idx="602">
                  <c:v>36.556999999999995</c:v>
                </c:pt>
                <c:pt idx="603">
                  <c:v>36.556999999999995</c:v>
                </c:pt>
                <c:pt idx="604">
                  <c:v>36.556999999999995</c:v>
                </c:pt>
                <c:pt idx="605">
                  <c:v>36.556999999999995</c:v>
                </c:pt>
                <c:pt idx="606">
                  <c:v>36.556999999999995</c:v>
                </c:pt>
                <c:pt idx="607">
                  <c:v>36.556999999999995</c:v>
                </c:pt>
                <c:pt idx="608">
                  <c:v>36.556999999999995</c:v>
                </c:pt>
                <c:pt idx="609">
                  <c:v>36.556999999999995</c:v>
                </c:pt>
                <c:pt idx="610">
                  <c:v>36.556999999999995</c:v>
                </c:pt>
                <c:pt idx="611">
                  <c:v>36.556999999999995</c:v>
                </c:pt>
                <c:pt idx="612">
                  <c:v>36.556999999999995</c:v>
                </c:pt>
                <c:pt idx="613">
                  <c:v>36.556999999999995</c:v>
                </c:pt>
                <c:pt idx="614">
                  <c:v>36.556999999999995</c:v>
                </c:pt>
                <c:pt idx="615">
                  <c:v>36.556999999999995</c:v>
                </c:pt>
                <c:pt idx="616">
                  <c:v>36.556999999999995</c:v>
                </c:pt>
                <c:pt idx="617">
                  <c:v>36.556999999999995</c:v>
                </c:pt>
                <c:pt idx="618">
                  <c:v>36.556999999999995</c:v>
                </c:pt>
                <c:pt idx="619">
                  <c:v>36.556999999999995</c:v>
                </c:pt>
                <c:pt idx="620">
                  <c:v>36.556999999999995</c:v>
                </c:pt>
                <c:pt idx="621">
                  <c:v>36.556999999999995</c:v>
                </c:pt>
                <c:pt idx="622">
                  <c:v>36.556999999999995</c:v>
                </c:pt>
                <c:pt idx="623">
                  <c:v>36.556999999999995</c:v>
                </c:pt>
                <c:pt idx="624">
                  <c:v>36.556999999999995</c:v>
                </c:pt>
                <c:pt idx="625">
                  <c:v>36.556999999999995</c:v>
                </c:pt>
                <c:pt idx="626">
                  <c:v>36.556999999999995</c:v>
                </c:pt>
                <c:pt idx="627">
                  <c:v>36.556999999999995</c:v>
                </c:pt>
                <c:pt idx="628">
                  <c:v>36.556999999999995</c:v>
                </c:pt>
                <c:pt idx="629">
                  <c:v>36.556999999999995</c:v>
                </c:pt>
                <c:pt idx="630">
                  <c:v>36.556999999999995</c:v>
                </c:pt>
                <c:pt idx="631">
                  <c:v>36.556999999999995</c:v>
                </c:pt>
                <c:pt idx="632">
                  <c:v>36.556999999999995</c:v>
                </c:pt>
                <c:pt idx="633">
                  <c:v>36.556999999999995</c:v>
                </c:pt>
                <c:pt idx="634">
                  <c:v>36.556999999999995</c:v>
                </c:pt>
                <c:pt idx="635">
                  <c:v>36.556999999999995</c:v>
                </c:pt>
                <c:pt idx="636">
                  <c:v>36.556999999999995</c:v>
                </c:pt>
                <c:pt idx="637">
                  <c:v>36.556999999999995</c:v>
                </c:pt>
                <c:pt idx="638">
                  <c:v>36.556999999999995</c:v>
                </c:pt>
                <c:pt idx="639">
                  <c:v>36.556999999999995</c:v>
                </c:pt>
                <c:pt idx="640">
                  <c:v>36.556999999999995</c:v>
                </c:pt>
                <c:pt idx="641">
                  <c:v>36.556999999999995</c:v>
                </c:pt>
                <c:pt idx="642">
                  <c:v>36.556999999999995</c:v>
                </c:pt>
                <c:pt idx="643">
                  <c:v>36.556999999999995</c:v>
                </c:pt>
                <c:pt idx="644">
                  <c:v>36.556999999999995</c:v>
                </c:pt>
                <c:pt idx="645">
                  <c:v>36.556999999999995</c:v>
                </c:pt>
                <c:pt idx="646">
                  <c:v>36.556999999999995</c:v>
                </c:pt>
                <c:pt idx="647">
                  <c:v>36.556999999999995</c:v>
                </c:pt>
                <c:pt idx="648">
                  <c:v>36.556999999999995</c:v>
                </c:pt>
                <c:pt idx="649">
                  <c:v>36.556999999999995</c:v>
                </c:pt>
                <c:pt idx="650">
                  <c:v>36.556999999999995</c:v>
                </c:pt>
                <c:pt idx="651">
                  <c:v>36.556999999999995</c:v>
                </c:pt>
                <c:pt idx="652">
                  <c:v>36.556999999999995</c:v>
                </c:pt>
                <c:pt idx="653">
                  <c:v>36.556999999999995</c:v>
                </c:pt>
                <c:pt idx="654">
                  <c:v>36.556999999999995</c:v>
                </c:pt>
                <c:pt idx="655">
                  <c:v>36.556999999999995</c:v>
                </c:pt>
                <c:pt idx="656">
                  <c:v>36.556999999999995</c:v>
                </c:pt>
                <c:pt idx="657">
                  <c:v>36.556999999999995</c:v>
                </c:pt>
                <c:pt idx="658">
                  <c:v>36.556999999999995</c:v>
                </c:pt>
                <c:pt idx="659">
                  <c:v>36.556999999999995</c:v>
                </c:pt>
                <c:pt idx="660">
                  <c:v>36.556999999999995</c:v>
                </c:pt>
                <c:pt idx="661">
                  <c:v>36.556999999999995</c:v>
                </c:pt>
                <c:pt idx="662">
                  <c:v>36.556999999999995</c:v>
                </c:pt>
                <c:pt idx="663">
                  <c:v>36.556999999999995</c:v>
                </c:pt>
                <c:pt idx="664">
                  <c:v>36.556999999999995</c:v>
                </c:pt>
                <c:pt idx="665">
                  <c:v>36.556999999999995</c:v>
                </c:pt>
                <c:pt idx="666">
                  <c:v>36.556999999999995</c:v>
                </c:pt>
                <c:pt idx="667">
                  <c:v>36.556999999999995</c:v>
                </c:pt>
                <c:pt idx="668">
                  <c:v>36.556999999999995</c:v>
                </c:pt>
                <c:pt idx="669">
                  <c:v>36.556999999999995</c:v>
                </c:pt>
                <c:pt idx="670">
                  <c:v>36.556999999999995</c:v>
                </c:pt>
                <c:pt idx="671">
                  <c:v>36.556999999999995</c:v>
                </c:pt>
                <c:pt idx="672">
                  <c:v>36.556999999999995</c:v>
                </c:pt>
                <c:pt idx="673">
                  <c:v>36.556999999999995</c:v>
                </c:pt>
                <c:pt idx="674">
                  <c:v>36.556999999999995</c:v>
                </c:pt>
                <c:pt idx="675">
                  <c:v>36.556999999999995</c:v>
                </c:pt>
                <c:pt idx="676">
                  <c:v>36.556999999999995</c:v>
                </c:pt>
                <c:pt idx="677">
                  <c:v>36.556999999999995</c:v>
                </c:pt>
                <c:pt idx="678">
                  <c:v>36.556999999999995</c:v>
                </c:pt>
                <c:pt idx="679">
                  <c:v>36.556999999999995</c:v>
                </c:pt>
                <c:pt idx="680">
                  <c:v>36.556999999999995</c:v>
                </c:pt>
                <c:pt idx="681">
                  <c:v>36.556999999999995</c:v>
                </c:pt>
                <c:pt idx="682">
                  <c:v>36.556999999999995</c:v>
                </c:pt>
                <c:pt idx="683">
                  <c:v>36.556999999999995</c:v>
                </c:pt>
                <c:pt idx="684">
                  <c:v>36.556999999999995</c:v>
                </c:pt>
                <c:pt idx="685">
                  <c:v>36.556999999999995</c:v>
                </c:pt>
                <c:pt idx="686">
                  <c:v>36.556999999999995</c:v>
                </c:pt>
                <c:pt idx="687">
                  <c:v>36.556999999999995</c:v>
                </c:pt>
                <c:pt idx="688">
                  <c:v>36.556999999999995</c:v>
                </c:pt>
                <c:pt idx="689">
                  <c:v>36.556999999999995</c:v>
                </c:pt>
                <c:pt idx="690">
                  <c:v>36.556999999999995</c:v>
                </c:pt>
                <c:pt idx="691">
                  <c:v>36.556999999999995</c:v>
                </c:pt>
                <c:pt idx="692">
                  <c:v>36.556999999999995</c:v>
                </c:pt>
                <c:pt idx="693">
                  <c:v>36.556999999999995</c:v>
                </c:pt>
                <c:pt idx="694">
                  <c:v>36.556999999999995</c:v>
                </c:pt>
                <c:pt idx="695">
                  <c:v>36.556999999999995</c:v>
                </c:pt>
                <c:pt idx="696">
                  <c:v>36.556999999999995</c:v>
                </c:pt>
                <c:pt idx="697">
                  <c:v>36.556999999999995</c:v>
                </c:pt>
                <c:pt idx="698">
                  <c:v>36.556999999999995</c:v>
                </c:pt>
                <c:pt idx="699">
                  <c:v>36.556999999999995</c:v>
                </c:pt>
                <c:pt idx="700">
                  <c:v>36.556999999999995</c:v>
                </c:pt>
                <c:pt idx="701">
                  <c:v>36.556999999999995</c:v>
                </c:pt>
                <c:pt idx="702">
                  <c:v>36.556999999999995</c:v>
                </c:pt>
                <c:pt idx="703">
                  <c:v>36.556999999999995</c:v>
                </c:pt>
                <c:pt idx="704">
                  <c:v>36.556999999999995</c:v>
                </c:pt>
                <c:pt idx="705">
                  <c:v>36.556999999999995</c:v>
                </c:pt>
                <c:pt idx="706">
                  <c:v>36.556999999999995</c:v>
                </c:pt>
                <c:pt idx="707">
                  <c:v>36.556999999999995</c:v>
                </c:pt>
                <c:pt idx="708">
                  <c:v>36.556999999999995</c:v>
                </c:pt>
                <c:pt idx="709">
                  <c:v>36.556999999999995</c:v>
                </c:pt>
                <c:pt idx="710">
                  <c:v>36.556999999999995</c:v>
                </c:pt>
                <c:pt idx="711">
                  <c:v>36.556999999999995</c:v>
                </c:pt>
                <c:pt idx="712">
                  <c:v>36.556999999999995</c:v>
                </c:pt>
                <c:pt idx="713">
                  <c:v>36.556999999999995</c:v>
                </c:pt>
                <c:pt idx="714">
                  <c:v>36.556999999999995</c:v>
                </c:pt>
                <c:pt idx="715">
                  <c:v>36.556999999999995</c:v>
                </c:pt>
                <c:pt idx="716">
                  <c:v>36.556999999999995</c:v>
                </c:pt>
                <c:pt idx="717">
                  <c:v>36.556999999999995</c:v>
                </c:pt>
                <c:pt idx="718">
                  <c:v>36.556999999999995</c:v>
                </c:pt>
                <c:pt idx="719">
                  <c:v>36.556999999999995</c:v>
                </c:pt>
                <c:pt idx="720">
                  <c:v>36.556999999999995</c:v>
                </c:pt>
                <c:pt idx="721">
                  <c:v>36.556999999999995</c:v>
                </c:pt>
                <c:pt idx="722">
                  <c:v>36.556999999999995</c:v>
                </c:pt>
                <c:pt idx="723">
                  <c:v>36.556999999999995</c:v>
                </c:pt>
                <c:pt idx="724">
                  <c:v>36.556999999999995</c:v>
                </c:pt>
                <c:pt idx="725">
                  <c:v>36.556999999999995</c:v>
                </c:pt>
                <c:pt idx="726">
                  <c:v>36.556999999999995</c:v>
                </c:pt>
                <c:pt idx="727">
                  <c:v>36.556999999999995</c:v>
                </c:pt>
                <c:pt idx="728">
                  <c:v>36.556999999999995</c:v>
                </c:pt>
                <c:pt idx="729">
                  <c:v>36.556999999999995</c:v>
                </c:pt>
                <c:pt idx="730">
                  <c:v>36.556999999999995</c:v>
                </c:pt>
                <c:pt idx="731">
                  <c:v>36.556999999999995</c:v>
                </c:pt>
                <c:pt idx="732">
                  <c:v>36.556999999999995</c:v>
                </c:pt>
                <c:pt idx="733">
                  <c:v>36.556999999999995</c:v>
                </c:pt>
                <c:pt idx="734">
                  <c:v>36.556999999999995</c:v>
                </c:pt>
                <c:pt idx="735">
                  <c:v>36.556999999999995</c:v>
                </c:pt>
                <c:pt idx="736">
                  <c:v>36.556999999999995</c:v>
                </c:pt>
                <c:pt idx="737">
                  <c:v>36.556999999999995</c:v>
                </c:pt>
                <c:pt idx="738">
                  <c:v>36.556999999999995</c:v>
                </c:pt>
                <c:pt idx="739">
                  <c:v>36.556999999999995</c:v>
                </c:pt>
                <c:pt idx="740">
                  <c:v>36.556999999999995</c:v>
                </c:pt>
                <c:pt idx="741">
                  <c:v>36.556999999999995</c:v>
                </c:pt>
                <c:pt idx="742">
                  <c:v>36.556999999999995</c:v>
                </c:pt>
                <c:pt idx="743">
                  <c:v>36.556999999999995</c:v>
                </c:pt>
                <c:pt idx="744">
                  <c:v>36.556999999999995</c:v>
                </c:pt>
                <c:pt idx="745">
                  <c:v>36.556999999999995</c:v>
                </c:pt>
                <c:pt idx="746">
                  <c:v>36.556999999999995</c:v>
                </c:pt>
                <c:pt idx="747">
                  <c:v>36.556999999999995</c:v>
                </c:pt>
                <c:pt idx="748">
                  <c:v>36.556999999999995</c:v>
                </c:pt>
                <c:pt idx="749">
                  <c:v>36.556999999999995</c:v>
                </c:pt>
                <c:pt idx="750">
                  <c:v>36.556999999999995</c:v>
                </c:pt>
                <c:pt idx="751">
                  <c:v>36.556999999999995</c:v>
                </c:pt>
                <c:pt idx="752">
                  <c:v>36.556999999999995</c:v>
                </c:pt>
                <c:pt idx="753">
                  <c:v>36.556999999999995</c:v>
                </c:pt>
                <c:pt idx="754">
                  <c:v>36.556999999999995</c:v>
                </c:pt>
                <c:pt idx="755">
                  <c:v>36.556999999999995</c:v>
                </c:pt>
                <c:pt idx="756">
                  <c:v>36.556999999999995</c:v>
                </c:pt>
                <c:pt idx="757">
                  <c:v>36.556999999999995</c:v>
                </c:pt>
                <c:pt idx="758">
                  <c:v>36.556999999999995</c:v>
                </c:pt>
                <c:pt idx="759">
                  <c:v>36.556999999999995</c:v>
                </c:pt>
                <c:pt idx="760">
                  <c:v>36.556999999999995</c:v>
                </c:pt>
                <c:pt idx="761">
                  <c:v>36.556999999999995</c:v>
                </c:pt>
                <c:pt idx="762">
                  <c:v>36.556999999999995</c:v>
                </c:pt>
                <c:pt idx="763">
                  <c:v>36.556999999999995</c:v>
                </c:pt>
                <c:pt idx="764">
                  <c:v>36.556999999999995</c:v>
                </c:pt>
                <c:pt idx="765">
                  <c:v>36.556999999999995</c:v>
                </c:pt>
                <c:pt idx="766">
                  <c:v>36.556999999999995</c:v>
                </c:pt>
                <c:pt idx="767">
                  <c:v>36.556999999999995</c:v>
                </c:pt>
                <c:pt idx="768">
                  <c:v>36.556999999999995</c:v>
                </c:pt>
                <c:pt idx="769">
                  <c:v>36.556999999999995</c:v>
                </c:pt>
                <c:pt idx="770">
                  <c:v>36.556999999999995</c:v>
                </c:pt>
                <c:pt idx="771">
                  <c:v>36.556999999999995</c:v>
                </c:pt>
                <c:pt idx="772">
                  <c:v>36.556999999999995</c:v>
                </c:pt>
                <c:pt idx="773">
                  <c:v>36.556999999999995</c:v>
                </c:pt>
                <c:pt idx="774">
                  <c:v>36.556999999999995</c:v>
                </c:pt>
                <c:pt idx="775">
                  <c:v>36.556999999999995</c:v>
                </c:pt>
                <c:pt idx="776">
                  <c:v>36.556999999999995</c:v>
                </c:pt>
                <c:pt idx="777">
                  <c:v>36.556999999999995</c:v>
                </c:pt>
                <c:pt idx="778">
                  <c:v>36.556999999999995</c:v>
                </c:pt>
                <c:pt idx="779">
                  <c:v>36.556999999999995</c:v>
                </c:pt>
                <c:pt idx="780">
                  <c:v>36.556999999999995</c:v>
                </c:pt>
                <c:pt idx="781">
                  <c:v>36.556999999999995</c:v>
                </c:pt>
                <c:pt idx="782">
                  <c:v>36.556999999999995</c:v>
                </c:pt>
                <c:pt idx="783">
                  <c:v>36.556999999999995</c:v>
                </c:pt>
                <c:pt idx="784">
                  <c:v>36.556999999999995</c:v>
                </c:pt>
                <c:pt idx="785">
                  <c:v>36.556999999999995</c:v>
                </c:pt>
                <c:pt idx="786">
                  <c:v>36.556999999999995</c:v>
                </c:pt>
                <c:pt idx="787">
                  <c:v>36.556999999999995</c:v>
                </c:pt>
                <c:pt idx="788">
                  <c:v>36.556999999999995</c:v>
                </c:pt>
                <c:pt idx="789">
                  <c:v>36.556999999999995</c:v>
                </c:pt>
                <c:pt idx="790">
                  <c:v>36.556999999999995</c:v>
                </c:pt>
                <c:pt idx="791">
                  <c:v>36.556999999999995</c:v>
                </c:pt>
                <c:pt idx="792">
                  <c:v>36.556999999999995</c:v>
                </c:pt>
                <c:pt idx="793">
                  <c:v>36.556999999999995</c:v>
                </c:pt>
                <c:pt idx="794">
                  <c:v>36.556999999999995</c:v>
                </c:pt>
                <c:pt idx="795">
                  <c:v>36.556999999999995</c:v>
                </c:pt>
                <c:pt idx="796">
                  <c:v>36.556999999999995</c:v>
                </c:pt>
                <c:pt idx="797">
                  <c:v>36.556999999999995</c:v>
                </c:pt>
                <c:pt idx="798">
                  <c:v>36.556999999999995</c:v>
                </c:pt>
                <c:pt idx="799">
                  <c:v>36.556999999999995</c:v>
                </c:pt>
                <c:pt idx="800">
                  <c:v>36.556999999999995</c:v>
                </c:pt>
                <c:pt idx="801">
                  <c:v>36.556999999999995</c:v>
                </c:pt>
                <c:pt idx="802">
                  <c:v>36.556999999999995</c:v>
                </c:pt>
                <c:pt idx="803">
                  <c:v>36.556999999999995</c:v>
                </c:pt>
                <c:pt idx="804">
                  <c:v>36.556999999999995</c:v>
                </c:pt>
                <c:pt idx="805">
                  <c:v>36.556999999999995</c:v>
                </c:pt>
                <c:pt idx="806">
                  <c:v>36.556999999999995</c:v>
                </c:pt>
                <c:pt idx="807">
                  <c:v>36.556999999999995</c:v>
                </c:pt>
                <c:pt idx="808">
                  <c:v>36.556999999999995</c:v>
                </c:pt>
                <c:pt idx="809">
                  <c:v>36.556999999999995</c:v>
                </c:pt>
                <c:pt idx="810">
                  <c:v>36.556999999999995</c:v>
                </c:pt>
                <c:pt idx="811">
                  <c:v>36.556999999999995</c:v>
                </c:pt>
                <c:pt idx="812">
                  <c:v>36.556999999999995</c:v>
                </c:pt>
                <c:pt idx="813">
                  <c:v>36.556999999999995</c:v>
                </c:pt>
                <c:pt idx="814">
                  <c:v>36.556999999999995</c:v>
                </c:pt>
                <c:pt idx="815">
                  <c:v>36.556999999999995</c:v>
                </c:pt>
                <c:pt idx="816">
                  <c:v>36.556999999999995</c:v>
                </c:pt>
                <c:pt idx="817">
                  <c:v>36.556999999999995</c:v>
                </c:pt>
                <c:pt idx="818">
                  <c:v>36.556999999999995</c:v>
                </c:pt>
                <c:pt idx="819">
                  <c:v>36.556999999999995</c:v>
                </c:pt>
                <c:pt idx="820">
                  <c:v>36.556999999999995</c:v>
                </c:pt>
                <c:pt idx="821">
                  <c:v>36.556999999999995</c:v>
                </c:pt>
                <c:pt idx="822">
                  <c:v>36.556999999999995</c:v>
                </c:pt>
                <c:pt idx="823">
                  <c:v>36.556999999999995</c:v>
                </c:pt>
                <c:pt idx="824">
                  <c:v>36.556999999999995</c:v>
                </c:pt>
                <c:pt idx="825">
                  <c:v>36.556999999999995</c:v>
                </c:pt>
                <c:pt idx="826">
                  <c:v>36.556999999999995</c:v>
                </c:pt>
                <c:pt idx="827">
                  <c:v>36.556999999999995</c:v>
                </c:pt>
                <c:pt idx="828">
                  <c:v>36.556999999999995</c:v>
                </c:pt>
                <c:pt idx="829">
                  <c:v>36.556999999999995</c:v>
                </c:pt>
                <c:pt idx="830">
                  <c:v>36.556999999999995</c:v>
                </c:pt>
                <c:pt idx="831">
                  <c:v>36.556999999999995</c:v>
                </c:pt>
                <c:pt idx="832">
                  <c:v>36.556999999999995</c:v>
                </c:pt>
                <c:pt idx="833">
                  <c:v>36.556999999999995</c:v>
                </c:pt>
                <c:pt idx="834">
                  <c:v>36.556999999999995</c:v>
                </c:pt>
                <c:pt idx="835">
                  <c:v>36.556999999999995</c:v>
                </c:pt>
                <c:pt idx="836">
                  <c:v>36.556999999999995</c:v>
                </c:pt>
                <c:pt idx="837">
                  <c:v>36.556999999999995</c:v>
                </c:pt>
                <c:pt idx="838">
                  <c:v>36.556999999999995</c:v>
                </c:pt>
                <c:pt idx="839">
                  <c:v>36.556999999999995</c:v>
                </c:pt>
                <c:pt idx="840">
                  <c:v>36.556999999999995</c:v>
                </c:pt>
                <c:pt idx="841">
                  <c:v>36.556999999999995</c:v>
                </c:pt>
                <c:pt idx="842">
                  <c:v>36.556999999999995</c:v>
                </c:pt>
                <c:pt idx="843">
                  <c:v>36.556999999999995</c:v>
                </c:pt>
                <c:pt idx="844">
                  <c:v>36.556999999999995</c:v>
                </c:pt>
                <c:pt idx="845">
                  <c:v>36.556999999999995</c:v>
                </c:pt>
                <c:pt idx="846">
                  <c:v>36.556999999999995</c:v>
                </c:pt>
                <c:pt idx="847">
                  <c:v>36.556999999999995</c:v>
                </c:pt>
                <c:pt idx="848">
                  <c:v>36.556999999999995</c:v>
                </c:pt>
                <c:pt idx="849">
                  <c:v>36.556999999999995</c:v>
                </c:pt>
                <c:pt idx="850">
                  <c:v>36.556999999999995</c:v>
                </c:pt>
                <c:pt idx="851">
                  <c:v>36.556999999999995</c:v>
                </c:pt>
                <c:pt idx="852">
                  <c:v>36.556999999999995</c:v>
                </c:pt>
                <c:pt idx="853">
                  <c:v>36.556999999999995</c:v>
                </c:pt>
                <c:pt idx="854">
                  <c:v>36.556999999999995</c:v>
                </c:pt>
                <c:pt idx="855">
                  <c:v>36.556999999999995</c:v>
                </c:pt>
                <c:pt idx="856">
                  <c:v>36.556999999999995</c:v>
                </c:pt>
                <c:pt idx="857">
                  <c:v>36.556999999999995</c:v>
                </c:pt>
                <c:pt idx="858">
                  <c:v>36.556999999999995</c:v>
                </c:pt>
                <c:pt idx="859">
                  <c:v>36.556999999999995</c:v>
                </c:pt>
                <c:pt idx="860">
                  <c:v>36.556999999999995</c:v>
                </c:pt>
                <c:pt idx="861">
                  <c:v>36.556999999999995</c:v>
                </c:pt>
                <c:pt idx="862">
                  <c:v>36.556999999999995</c:v>
                </c:pt>
                <c:pt idx="863">
                  <c:v>36.556999999999995</c:v>
                </c:pt>
                <c:pt idx="864">
                  <c:v>36.556999999999995</c:v>
                </c:pt>
                <c:pt idx="865">
                  <c:v>36.556999999999995</c:v>
                </c:pt>
                <c:pt idx="866">
                  <c:v>36.556999999999995</c:v>
                </c:pt>
                <c:pt idx="867">
                  <c:v>36.556999999999995</c:v>
                </c:pt>
                <c:pt idx="868">
                  <c:v>36.556999999999995</c:v>
                </c:pt>
                <c:pt idx="869">
                  <c:v>36.556999999999995</c:v>
                </c:pt>
                <c:pt idx="870">
                  <c:v>36.556999999999995</c:v>
                </c:pt>
                <c:pt idx="871">
                  <c:v>36.556999999999995</c:v>
                </c:pt>
                <c:pt idx="872">
                  <c:v>36.556999999999995</c:v>
                </c:pt>
                <c:pt idx="873">
                  <c:v>36.556999999999995</c:v>
                </c:pt>
                <c:pt idx="874">
                  <c:v>36.556999999999995</c:v>
                </c:pt>
                <c:pt idx="875">
                  <c:v>36.556999999999995</c:v>
                </c:pt>
                <c:pt idx="876">
                  <c:v>36.556999999999995</c:v>
                </c:pt>
                <c:pt idx="877">
                  <c:v>36.556999999999995</c:v>
                </c:pt>
                <c:pt idx="878">
                  <c:v>36.556999999999995</c:v>
                </c:pt>
                <c:pt idx="879">
                  <c:v>36.556999999999995</c:v>
                </c:pt>
                <c:pt idx="880">
                  <c:v>36.556999999999995</c:v>
                </c:pt>
                <c:pt idx="881">
                  <c:v>36.556999999999995</c:v>
                </c:pt>
                <c:pt idx="882">
                  <c:v>36.556999999999995</c:v>
                </c:pt>
                <c:pt idx="883">
                  <c:v>36.556999999999995</c:v>
                </c:pt>
                <c:pt idx="884">
                  <c:v>36.556999999999995</c:v>
                </c:pt>
                <c:pt idx="885">
                  <c:v>36.556999999999995</c:v>
                </c:pt>
                <c:pt idx="886">
                  <c:v>36.556999999999995</c:v>
                </c:pt>
                <c:pt idx="887">
                  <c:v>36.556999999999995</c:v>
                </c:pt>
                <c:pt idx="888">
                  <c:v>36.556999999999995</c:v>
                </c:pt>
                <c:pt idx="889">
                  <c:v>36.556999999999995</c:v>
                </c:pt>
                <c:pt idx="890">
                  <c:v>36.556999999999995</c:v>
                </c:pt>
                <c:pt idx="891">
                  <c:v>36.556999999999995</c:v>
                </c:pt>
                <c:pt idx="892">
                  <c:v>36.556999999999995</c:v>
                </c:pt>
                <c:pt idx="893">
                  <c:v>36.556999999999995</c:v>
                </c:pt>
                <c:pt idx="894">
                  <c:v>36.556999999999995</c:v>
                </c:pt>
                <c:pt idx="895">
                  <c:v>36.556999999999995</c:v>
                </c:pt>
                <c:pt idx="896">
                  <c:v>36.556999999999995</c:v>
                </c:pt>
                <c:pt idx="897">
                  <c:v>36.556999999999995</c:v>
                </c:pt>
                <c:pt idx="898">
                  <c:v>36.556999999999995</c:v>
                </c:pt>
                <c:pt idx="899">
                  <c:v>36.556999999999995</c:v>
                </c:pt>
                <c:pt idx="900">
                  <c:v>36.556999999999995</c:v>
                </c:pt>
                <c:pt idx="901">
                  <c:v>36.556999999999995</c:v>
                </c:pt>
                <c:pt idx="902">
                  <c:v>36.556999999999995</c:v>
                </c:pt>
                <c:pt idx="903">
                  <c:v>36.556999999999995</c:v>
                </c:pt>
                <c:pt idx="904">
                  <c:v>36.556999999999995</c:v>
                </c:pt>
                <c:pt idx="905">
                  <c:v>36.556999999999995</c:v>
                </c:pt>
                <c:pt idx="906">
                  <c:v>36.556999999999995</c:v>
                </c:pt>
                <c:pt idx="907">
                  <c:v>36.556999999999995</c:v>
                </c:pt>
                <c:pt idx="908">
                  <c:v>36.556999999999995</c:v>
                </c:pt>
                <c:pt idx="909">
                  <c:v>36.556999999999995</c:v>
                </c:pt>
                <c:pt idx="910">
                  <c:v>36.556999999999995</c:v>
                </c:pt>
                <c:pt idx="911">
                  <c:v>36.556999999999995</c:v>
                </c:pt>
                <c:pt idx="912">
                  <c:v>36.556999999999995</c:v>
                </c:pt>
                <c:pt idx="913">
                  <c:v>36.556999999999995</c:v>
                </c:pt>
                <c:pt idx="914">
                  <c:v>36.556999999999995</c:v>
                </c:pt>
                <c:pt idx="915">
                  <c:v>36.556999999999995</c:v>
                </c:pt>
                <c:pt idx="916">
                  <c:v>36.556999999999995</c:v>
                </c:pt>
                <c:pt idx="917">
                  <c:v>36.556999999999995</c:v>
                </c:pt>
                <c:pt idx="918">
                  <c:v>36.556999999999995</c:v>
                </c:pt>
                <c:pt idx="919">
                  <c:v>36.556999999999995</c:v>
                </c:pt>
                <c:pt idx="920">
                  <c:v>36.556999999999995</c:v>
                </c:pt>
                <c:pt idx="921">
                  <c:v>36.556999999999995</c:v>
                </c:pt>
                <c:pt idx="922">
                  <c:v>36.556999999999995</c:v>
                </c:pt>
                <c:pt idx="923">
                  <c:v>36.556999999999995</c:v>
                </c:pt>
                <c:pt idx="924">
                  <c:v>36.556999999999995</c:v>
                </c:pt>
                <c:pt idx="925">
                  <c:v>36.556999999999995</c:v>
                </c:pt>
                <c:pt idx="926">
                  <c:v>36.556999999999995</c:v>
                </c:pt>
                <c:pt idx="927">
                  <c:v>36.556999999999995</c:v>
                </c:pt>
                <c:pt idx="928">
                  <c:v>36.556999999999995</c:v>
                </c:pt>
                <c:pt idx="929">
                  <c:v>36.556999999999995</c:v>
                </c:pt>
                <c:pt idx="930">
                  <c:v>36.556999999999995</c:v>
                </c:pt>
                <c:pt idx="931">
                  <c:v>36.556999999999995</c:v>
                </c:pt>
                <c:pt idx="932">
                  <c:v>36.556999999999995</c:v>
                </c:pt>
                <c:pt idx="933">
                  <c:v>36.556999999999995</c:v>
                </c:pt>
                <c:pt idx="934">
                  <c:v>36.556999999999995</c:v>
                </c:pt>
                <c:pt idx="935">
                  <c:v>36.556999999999995</c:v>
                </c:pt>
                <c:pt idx="936">
                  <c:v>36.556999999999995</c:v>
                </c:pt>
                <c:pt idx="937">
                  <c:v>36.556999999999995</c:v>
                </c:pt>
                <c:pt idx="938">
                  <c:v>36.556999999999995</c:v>
                </c:pt>
                <c:pt idx="939">
                  <c:v>36.556999999999995</c:v>
                </c:pt>
                <c:pt idx="940">
                  <c:v>36.556999999999995</c:v>
                </c:pt>
                <c:pt idx="941">
                  <c:v>36.556999999999995</c:v>
                </c:pt>
                <c:pt idx="942">
                  <c:v>36.556999999999995</c:v>
                </c:pt>
                <c:pt idx="943">
                  <c:v>36.556999999999995</c:v>
                </c:pt>
                <c:pt idx="944">
                  <c:v>36.556999999999995</c:v>
                </c:pt>
                <c:pt idx="945">
                  <c:v>36.556999999999995</c:v>
                </c:pt>
                <c:pt idx="946">
                  <c:v>36.556999999999995</c:v>
                </c:pt>
                <c:pt idx="947">
                  <c:v>36.556999999999995</c:v>
                </c:pt>
                <c:pt idx="948">
                  <c:v>36.556999999999995</c:v>
                </c:pt>
                <c:pt idx="949">
                  <c:v>36.556999999999995</c:v>
                </c:pt>
                <c:pt idx="950">
                  <c:v>36.556999999999995</c:v>
                </c:pt>
                <c:pt idx="951">
                  <c:v>36.556999999999995</c:v>
                </c:pt>
                <c:pt idx="952">
                  <c:v>36.556999999999995</c:v>
                </c:pt>
                <c:pt idx="953">
                  <c:v>36.556999999999995</c:v>
                </c:pt>
                <c:pt idx="954">
                  <c:v>36.556999999999995</c:v>
                </c:pt>
                <c:pt idx="955">
                  <c:v>36.556999999999995</c:v>
                </c:pt>
                <c:pt idx="956">
                  <c:v>36.556999999999995</c:v>
                </c:pt>
                <c:pt idx="957">
                  <c:v>36.556999999999995</c:v>
                </c:pt>
                <c:pt idx="958">
                  <c:v>36.556999999999995</c:v>
                </c:pt>
                <c:pt idx="959">
                  <c:v>36.556999999999995</c:v>
                </c:pt>
                <c:pt idx="960">
                  <c:v>36.556999999999995</c:v>
                </c:pt>
                <c:pt idx="961">
                  <c:v>36.556999999999995</c:v>
                </c:pt>
                <c:pt idx="962">
                  <c:v>36.556999999999995</c:v>
                </c:pt>
                <c:pt idx="963">
                  <c:v>36.556999999999995</c:v>
                </c:pt>
                <c:pt idx="964">
                  <c:v>36.556999999999995</c:v>
                </c:pt>
                <c:pt idx="965">
                  <c:v>36.556999999999995</c:v>
                </c:pt>
                <c:pt idx="966">
                  <c:v>36.556999999999995</c:v>
                </c:pt>
                <c:pt idx="967">
                  <c:v>36.556999999999995</c:v>
                </c:pt>
                <c:pt idx="968">
                  <c:v>36.556999999999995</c:v>
                </c:pt>
                <c:pt idx="969">
                  <c:v>36.556999999999995</c:v>
                </c:pt>
                <c:pt idx="970">
                  <c:v>36.556999999999995</c:v>
                </c:pt>
                <c:pt idx="971">
                  <c:v>36.556999999999995</c:v>
                </c:pt>
                <c:pt idx="972">
                  <c:v>36.556999999999995</c:v>
                </c:pt>
                <c:pt idx="973">
                  <c:v>36.556999999999995</c:v>
                </c:pt>
                <c:pt idx="974">
                  <c:v>36.556999999999995</c:v>
                </c:pt>
                <c:pt idx="975">
                  <c:v>36.556999999999995</c:v>
                </c:pt>
                <c:pt idx="976">
                  <c:v>36.556999999999995</c:v>
                </c:pt>
                <c:pt idx="977">
                  <c:v>36.556999999999995</c:v>
                </c:pt>
                <c:pt idx="978">
                  <c:v>36.556999999999995</c:v>
                </c:pt>
                <c:pt idx="979">
                  <c:v>36.556999999999995</c:v>
                </c:pt>
                <c:pt idx="980">
                  <c:v>36.556999999999995</c:v>
                </c:pt>
                <c:pt idx="981">
                  <c:v>36.556999999999995</c:v>
                </c:pt>
                <c:pt idx="982">
                  <c:v>36.556999999999995</c:v>
                </c:pt>
                <c:pt idx="983">
                  <c:v>36.556999999999995</c:v>
                </c:pt>
                <c:pt idx="984">
                  <c:v>36.556999999999995</c:v>
                </c:pt>
                <c:pt idx="985">
                  <c:v>36.556999999999995</c:v>
                </c:pt>
                <c:pt idx="986">
                  <c:v>36.556999999999995</c:v>
                </c:pt>
                <c:pt idx="987">
                  <c:v>36.556999999999995</c:v>
                </c:pt>
                <c:pt idx="988">
                  <c:v>36.556999999999995</c:v>
                </c:pt>
                <c:pt idx="989">
                  <c:v>36.556999999999995</c:v>
                </c:pt>
                <c:pt idx="990">
                  <c:v>36.556999999999995</c:v>
                </c:pt>
                <c:pt idx="991">
                  <c:v>36.556999999999995</c:v>
                </c:pt>
                <c:pt idx="992">
                  <c:v>36.556999999999995</c:v>
                </c:pt>
                <c:pt idx="993">
                  <c:v>36.556999999999995</c:v>
                </c:pt>
                <c:pt idx="994">
                  <c:v>36.556999999999995</c:v>
                </c:pt>
                <c:pt idx="995">
                  <c:v>36.556999999999995</c:v>
                </c:pt>
                <c:pt idx="996">
                  <c:v>36.556999999999995</c:v>
                </c:pt>
                <c:pt idx="997">
                  <c:v>36.556999999999995</c:v>
                </c:pt>
                <c:pt idx="998">
                  <c:v>36.556999999999995</c:v>
                </c:pt>
                <c:pt idx="999">
                  <c:v>36.556999999999995</c:v>
                </c:pt>
                <c:pt idx="1000">
                  <c:v>36.556999999999995</c:v>
                </c:pt>
                <c:pt idx="1001">
                  <c:v>36.556999999999995</c:v>
                </c:pt>
                <c:pt idx="1002">
                  <c:v>36.556999999999995</c:v>
                </c:pt>
                <c:pt idx="1003">
                  <c:v>36.556999999999995</c:v>
                </c:pt>
                <c:pt idx="1004">
                  <c:v>36.556999999999995</c:v>
                </c:pt>
                <c:pt idx="1005">
                  <c:v>36.556999999999995</c:v>
                </c:pt>
                <c:pt idx="1006">
                  <c:v>36.556999999999995</c:v>
                </c:pt>
                <c:pt idx="1007">
                  <c:v>36.556999999999995</c:v>
                </c:pt>
                <c:pt idx="1008">
                  <c:v>36.556999999999995</c:v>
                </c:pt>
                <c:pt idx="1009">
                  <c:v>36.556999999999995</c:v>
                </c:pt>
                <c:pt idx="1010">
                  <c:v>36.556999999999995</c:v>
                </c:pt>
                <c:pt idx="1011">
                  <c:v>36.556999999999995</c:v>
                </c:pt>
                <c:pt idx="1012">
                  <c:v>36.556999999999995</c:v>
                </c:pt>
                <c:pt idx="1013">
                  <c:v>36.556999999999995</c:v>
                </c:pt>
                <c:pt idx="1014">
                  <c:v>36.556999999999995</c:v>
                </c:pt>
                <c:pt idx="1015">
                  <c:v>36.556999999999995</c:v>
                </c:pt>
                <c:pt idx="1016">
                  <c:v>36.556999999999995</c:v>
                </c:pt>
                <c:pt idx="1017">
                  <c:v>36.556999999999995</c:v>
                </c:pt>
                <c:pt idx="1018">
                  <c:v>36.556999999999995</c:v>
                </c:pt>
                <c:pt idx="1019">
                  <c:v>36.556999999999995</c:v>
                </c:pt>
                <c:pt idx="1020">
                  <c:v>36.556999999999995</c:v>
                </c:pt>
                <c:pt idx="1021">
                  <c:v>36.556999999999995</c:v>
                </c:pt>
                <c:pt idx="1022">
                  <c:v>36.556999999999995</c:v>
                </c:pt>
                <c:pt idx="1023">
                  <c:v>36.556999999999995</c:v>
                </c:pt>
                <c:pt idx="1024">
                  <c:v>36.556999999999995</c:v>
                </c:pt>
                <c:pt idx="1025">
                  <c:v>36.556999999999995</c:v>
                </c:pt>
                <c:pt idx="1026">
                  <c:v>36.556999999999995</c:v>
                </c:pt>
                <c:pt idx="1027">
                  <c:v>36.556999999999995</c:v>
                </c:pt>
                <c:pt idx="1028">
                  <c:v>36.556999999999995</c:v>
                </c:pt>
                <c:pt idx="1029">
                  <c:v>36.556999999999995</c:v>
                </c:pt>
                <c:pt idx="1030">
                  <c:v>36.556999999999995</c:v>
                </c:pt>
                <c:pt idx="1031">
                  <c:v>36.556999999999995</c:v>
                </c:pt>
                <c:pt idx="1032">
                  <c:v>36.556999999999995</c:v>
                </c:pt>
                <c:pt idx="1033">
                  <c:v>36.556999999999995</c:v>
                </c:pt>
                <c:pt idx="1034">
                  <c:v>36.556999999999995</c:v>
                </c:pt>
                <c:pt idx="1035">
                  <c:v>36.556999999999995</c:v>
                </c:pt>
                <c:pt idx="1036">
                  <c:v>36.556999999999995</c:v>
                </c:pt>
                <c:pt idx="1037">
                  <c:v>36.556999999999995</c:v>
                </c:pt>
                <c:pt idx="1038">
                  <c:v>36.556999999999995</c:v>
                </c:pt>
                <c:pt idx="1039">
                  <c:v>36.556999999999995</c:v>
                </c:pt>
                <c:pt idx="1040">
                  <c:v>36.556999999999995</c:v>
                </c:pt>
                <c:pt idx="1041">
                  <c:v>36.556999999999995</c:v>
                </c:pt>
                <c:pt idx="1042">
                  <c:v>36.556999999999995</c:v>
                </c:pt>
                <c:pt idx="1043">
                  <c:v>36.556999999999995</c:v>
                </c:pt>
                <c:pt idx="1044">
                  <c:v>36.556999999999995</c:v>
                </c:pt>
                <c:pt idx="1045">
                  <c:v>36.556999999999995</c:v>
                </c:pt>
                <c:pt idx="1046">
                  <c:v>36.556999999999995</c:v>
                </c:pt>
                <c:pt idx="1047">
                  <c:v>36.556999999999995</c:v>
                </c:pt>
                <c:pt idx="1048">
                  <c:v>36.556999999999995</c:v>
                </c:pt>
                <c:pt idx="1049">
                  <c:v>36.556999999999995</c:v>
                </c:pt>
                <c:pt idx="1050">
                  <c:v>36.556999999999995</c:v>
                </c:pt>
                <c:pt idx="1051">
                  <c:v>36.556999999999995</c:v>
                </c:pt>
                <c:pt idx="1052">
                  <c:v>36.556999999999995</c:v>
                </c:pt>
                <c:pt idx="1053">
                  <c:v>36.556999999999995</c:v>
                </c:pt>
                <c:pt idx="1054">
                  <c:v>36.556999999999995</c:v>
                </c:pt>
                <c:pt idx="1055">
                  <c:v>36.556999999999995</c:v>
                </c:pt>
                <c:pt idx="1056">
                  <c:v>36.556999999999995</c:v>
                </c:pt>
                <c:pt idx="1057">
                  <c:v>36.556999999999995</c:v>
                </c:pt>
                <c:pt idx="1058">
                  <c:v>36.556999999999995</c:v>
                </c:pt>
                <c:pt idx="1059">
                  <c:v>36.556999999999995</c:v>
                </c:pt>
                <c:pt idx="1060">
                  <c:v>36.556999999999995</c:v>
                </c:pt>
                <c:pt idx="1061">
                  <c:v>36.556999999999995</c:v>
                </c:pt>
                <c:pt idx="1062">
                  <c:v>36.556999999999995</c:v>
                </c:pt>
                <c:pt idx="1063">
                  <c:v>36.556999999999995</c:v>
                </c:pt>
                <c:pt idx="1064">
                  <c:v>36.556999999999995</c:v>
                </c:pt>
                <c:pt idx="1065">
                  <c:v>36.556999999999995</c:v>
                </c:pt>
                <c:pt idx="1066">
                  <c:v>36.556999999999995</c:v>
                </c:pt>
                <c:pt idx="1067">
                  <c:v>36.556999999999995</c:v>
                </c:pt>
                <c:pt idx="1068">
                  <c:v>36.556999999999995</c:v>
                </c:pt>
                <c:pt idx="1069">
                  <c:v>36.556999999999995</c:v>
                </c:pt>
                <c:pt idx="1070">
                  <c:v>36.556999999999995</c:v>
                </c:pt>
                <c:pt idx="1071">
                  <c:v>36.556799999999996</c:v>
                </c:pt>
                <c:pt idx="1072">
                  <c:v>36.556200000000004</c:v>
                </c:pt>
                <c:pt idx="1073">
                  <c:v>36.553599999999996</c:v>
                </c:pt>
                <c:pt idx="1074">
                  <c:v>36.5443</c:v>
                </c:pt>
                <c:pt idx="1075">
                  <c:v>36.522600000000011</c:v>
                </c:pt>
                <c:pt idx="1076">
                  <c:v>36.429000000000002</c:v>
                </c:pt>
                <c:pt idx="1077">
                  <c:v>36.195800000000013</c:v>
                </c:pt>
                <c:pt idx="1078">
                  <c:v>35.564600000000006</c:v>
                </c:pt>
                <c:pt idx="1079">
                  <c:v>34.829800000000006</c:v>
                </c:pt>
                <c:pt idx="1080">
                  <c:v>32.999500000000012</c:v>
                </c:pt>
                <c:pt idx="1081">
                  <c:v>29.253299999999989</c:v>
                </c:pt>
                <c:pt idx="1082">
                  <c:v>24.584099999999989</c:v>
                </c:pt>
                <c:pt idx="1083">
                  <c:v>19.307700000000001</c:v>
                </c:pt>
                <c:pt idx="1084">
                  <c:v>12.3146</c:v>
                </c:pt>
                <c:pt idx="1085">
                  <c:v>8.2272499999999997</c:v>
                </c:pt>
                <c:pt idx="1086">
                  <c:v>1.77443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2.1968899999999967</c:v>
                </c:pt>
                <c:pt idx="1092">
                  <c:v>3.7114499999999864</c:v>
                </c:pt>
                <c:pt idx="1093">
                  <c:v>8.1700500000000016</c:v>
                </c:pt>
                <c:pt idx="1094">
                  <c:v>15.5822</c:v>
                </c:pt>
                <c:pt idx="1095">
                  <c:v>21.1281</c:v>
                </c:pt>
                <c:pt idx="1096">
                  <c:v>27.841699999999989</c:v>
                </c:pt>
                <c:pt idx="1097">
                  <c:v>31.704699999999896</c:v>
                </c:pt>
                <c:pt idx="1098">
                  <c:v>34.078700000000012</c:v>
                </c:pt>
                <c:pt idx="1099">
                  <c:v>35.327500000000001</c:v>
                </c:pt>
                <c:pt idx="1100">
                  <c:v>36.057699999999997</c:v>
                </c:pt>
                <c:pt idx="1101">
                  <c:v>36.434200000000004</c:v>
                </c:pt>
                <c:pt idx="1102">
                  <c:v>36.535700000000013</c:v>
                </c:pt>
                <c:pt idx="1103">
                  <c:v>36.553599999999996</c:v>
                </c:pt>
                <c:pt idx="1104">
                  <c:v>36.556599999999996</c:v>
                </c:pt>
                <c:pt idx="1105">
                  <c:v>36.556999999999995</c:v>
                </c:pt>
                <c:pt idx="1106">
                  <c:v>36.556999999999995</c:v>
                </c:pt>
                <c:pt idx="1107">
                  <c:v>36.556999999999995</c:v>
                </c:pt>
                <c:pt idx="1108">
                  <c:v>36.556999999999995</c:v>
                </c:pt>
                <c:pt idx="1109">
                  <c:v>36.556999999999995</c:v>
                </c:pt>
                <c:pt idx="1110">
                  <c:v>36.556999999999995</c:v>
                </c:pt>
                <c:pt idx="1111">
                  <c:v>36.556999999999995</c:v>
                </c:pt>
                <c:pt idx="1112">
                  <c:v>36.556999999999995</c:v>
                </c:pt>
                <c:pt idx="1113">
                  <c:v>36.556999999999995</c:v>
                </c:pt>
                <c:pt idx="1114">
                  <c:v>36.556999999999995</c:v>
                </c:pt>
                <c:pt idx="1115">
                  <c:v>36.556999999999995</c:v>
                </c:pt>
                <c:pt idx="1116">
                  <c:v>36.556999999999995</c:v>
                </c:pt>
                <c:pt idx="1117">
                  <c:v>36.556999999999995</c:v>
                </c:pt>
                <c:pt idx="1118">
                  <c:v>36.556999999999995</c:v>
                </c:pt>
                <c:pt idx="1119">
                  <c:v>36.556999999999995</c:v>
                </c:pt>
                <c:pt idx="1120">
                  <c:v>36.556999999999995</c:v>
                </c:pt>
                <c:pt idx="1121">
                  <c:v>36.556999999999995</c:v>
                </c:pt>
                <c:pt idx="1122">
                  <c:v>36.556999999999995</c:v>
                </c:pt>
                <c:pt idx="1123">
                  <c:v>36.556999999999995</c:v>
                </c:pt>
                <c:pt idx="1124">
                  <c:v>36.556999999999995</c:v>
                </c:pt>
                <c:pt idx="1125">
                  <c:v>36.556999999999995</c:v>
                </c:pt>
                <c:pt idx="1126">
                  <c:v>36.556999999999995</c:v>
                </c:pt>
                <c:pt idx="1127">
                  <c:v>36.556999999999995</c:v>
                </c:pt>
                <c:pt idx="1128">
                  <c:v>36.556999999999995</c:v>
                </c:pt>
                <c:pt idx="1129">
                  <c:v>36.556999999999995</c:v>
                </c:pt>
                <c:pt idx="1130">
                  <c:v>36.556999999999995</c:v>
                </c:pt>
                <c:pt idx="1131">
                  <c:v>36.556999999999995</c:v>
                </c:pt>
                <c:pt idx="1132">
                  <c:v>36.556999999999995</c:v>
                </c:pt>
                <c:pt idx="1133">
                  <c:v>36.556999999999995</c:v>
                </c:pt>
                <c:pt idx="1134">
                  <c:v>36.556999999999995</c:v>
                </c:pt>
                <c:pt idx="1135">
                  <c:v>36.556999999999995</c:v>
                </c:pt>
                <c:pt idx="1136">
                  <c:v>36.556999999999995</c:v>
                </c:pt>
                <c:pt idx="1137">
                  <c:v>36.556999999999995</c:v>
                </c:pt>
                <c:pt idx="1138">
                  <c:v>36.556999999999995</c:v>
                </c:pt>
                <c:pt idx="1139">
                  <c:v>36.556999999999995</c:v>
                </c:pt>
                <c:pt idx="1140">
                  <c:v>36.556999999999995</c:v>
                </c:pt>
                <c:pt idx="1141">
                  <c:v>36.556999999999995</c:v>
                </c:pt>
                <c:pt idx="1142">
                  <c:v>36.556999999999995</c:v>
                </c:pt>
                <c:pt idx="1143">
                  <c:v>36.556999999999995</c:v>
                </c:pt>
                <c:pt idx="1144">
                  <c:v>36.556999999999995</c:v>
                </c:pt>
                <c:pt idx="1145">
                  <c:v>36.556999999999995</c:v>
                </c:pt>
                <c:pt idx="1146">
                  <c:v>36.556999999999995</c:v>
                </c:pt>
                <c:pt idx="1147">
                  <c:v>36.556999999999995</c:v>
                </c:pt>
                <c:pt idx="1148">
                  <c:v>36.556999999999995</c:v>
                </c:pt>
                <c:pt idx="1149">
                  <c:v>36.556999999999995</c:v>
                </c:pt>
                <c:pt idx="1150">
                  <c:v>36.556999999999995</c:v>
                </c:pt>
                <c:pt idx="1151">
                  <c:v>36.556999999999995</c:v>
                </c:pt>
                <c:pt idx="1152">
                  <c:v>36.556999999999995</c:v>
                </c:pt>
                <c:pt idx="1153">
                  <c:v>36.556999999999995</c:v>
                </c:pt>
                <c:pt idx="1154">
                  <c:v>36.556999999999995</c:v>
                </c:pt>
                <c:pt idx="1155">
                  <c:v>36.556999999999995</c:v>
                </c:pt>
                <c:pt idx="1156">
                  <c:v>36.556999999999995</c:v>
                </c:pt>
                <c:pt idx="1157">
                  <c:v>36.556999999999995</c:v>
                </c:pt>
                <c:pt idx="1158">
                  <c:v>36.556999999999995</c:v>
                </c:pt>
                <c:pt idx="1159">
                  <c:v>36.556999999999995</c:v>
                </c:pt>
                <c:pt idx="1160">
                  <c:v>36.556999999999995</c:v>
                </c:pt>
                <c:pt idx="1161">
                  <c:v>36.556999999999995</c:v>
                </c:pt>
                <c:pt idx="1162">
                  <c:v>36.556999999999995</c:v>
                </c:pt>
                <c:pt idx="1163">
                  <c:v>36.556999999999995</c:v>
                </c:pt>
                <c:pt idx="1164">
                  <c:v>36.556999999999995</c:v>
                </c:pt>
                <c:pt idx="1165">
                  <c:v>36.556999999999995</c:v>
                </c:pt>
                <c:pt idx="1166">
                  <c:v>36.556999999999995</c:v>
                </c:pt>
                <c:pt idx="1167">
                  <c:v>36.556999999999995</c:v>
                </c:pt>
                <c:pt idx="1168">
                  <c:v>36.556999999999995</c:v>
                </c:pt>
                <c:pt idx="1169">
                  <c:v>36.556999999999995</c:v>
                </c:pt>
                <c:pt idx="1170">
                  <c:v>36.556999999999995</c:v>
                </c:pt>
                <c:pt idx="1171">
                  <c:v>36.556999999999995</c:v>
                </c:pt>
                <c:pt idx="1172">
                  <c:v>36.556999999999995</c:v>
                </c:pt>
                <c:pt idx="1173">
                  <c:v>36.556999999999995</c:v>
                </c:pt>
                <c:pt idx="1174">
                  <c:v>36.556999999999995</c:v>
                </c:pt>
                <c:pt idx="1175">
                  <c:v>36.556999999999995</c:v>
                </c:pt>
                <c:pt idx="1176">
                  <c:v>36.556999999999995</c:v>
                </c:pt>
                <c:pt idx="1177">
                  <c:v>36.556999999999995</c:v>
                </c:pt>
                <c:pt idx="1178">
                  <c:v>36.556999999999995</c:v>
                </c:pt>
                <c:pt idx="1179">
                  <c:v>36.556999999999995</c:v>
                </c:pt>
                <c:pt idx="1180">
                  <c:v>36.556999999999995</c:v>
                </c:pt>
                <c:pt idx="1181">
                  <c:v>36.556999999999995</c:v>
                </c:pt>
                <c:pt idx="1182">
                  <c:v>36.556999999999995</c:v>
                </c:pt>
                <c:pt idx="1183">
                  <c:v>36.556999999999995</c:v>
                </c:pt>
                <c:pt idx="1184">
                  <c:v>36.556999999999995</c:v>
                </c:pt>
                <c:pt idx="1185">
                  <c:v>36.556999999999995</c:v>
                </c:pt>
                <c:pt idx="1186">
                  <c:v>36.556999999999995</c:v>
                </c:pt>
                <c:pt idx="1187">
                  <c:v>36.556999999999995</c:v>
                </c:pt>
                <c:pt idx="1188">
                  <c:v>36.556999999999995</c:v>
                </c:pt>
                <c:pt idx="1189">
                  <c:v>36.556999999999995</c:v>
                </c:pt>
                <c:pt idx="1190">
                  <c:v>36.556999999999995</c:v>
                </c:pt>
                <c:pt idx="1191">
                  <c:v>36.556999999999995</c:v>
                </c:pt>
                <c:pt idx="1192">
                  <c:v>36.556999999999995</c:v>
                </c:pt>
                <c:pt idx="1193">
                  <c:v>36.556999999999995</c:v>
                </c:pt>
                <c:pt idx="1194">
                  <c:v>36.556999999999995</c:v>
                </c:pt>
                <c:pt idx="1195">
                  <c:v>36.556999999999995</c:v>
                </c:pt>
                <c:pt idx="1196">
                  <c:v>36.556999999999995</c:v>
                </c:pt>
                <c:pt idx="1197">
                  <c:v>36.556999999999995</c:v>
                </c:pt>
                <c:pt idx="1198">
                  <c:v>36.556999999999995</c:v>
                </c:pt>
                <c:pt idx="1199">
                  <c:v>36.556999999999995</c:v>
                </c:pt>
                <c:pt idx="1200">
                  <c:v>36.556999999999995</c:v>
                </c:pt>
                <c:pt idx="1201">
                  <c:v>36.556999999999995</c:v>
                </c:pt>
                <c:pt idx="1202">
                  <c:v>36.556999999999995</c:v>
                </c:pt>
                <c:pt idx="1203">
                  <c:v>36.556999999999995</c:v>
                </c:pt>
                <c:pt idx="1204">
                  <c:v>36.556999999999995</c:v>
                </c:pt>
                <c:pt idx="1205">
                  <c:v>36.556999999999995</c:v>
                </c:pt>
                <c:pt idx="1206">
                  <c:v>36.556999999999995</c:v>
                </c:pt>
                <c:pt idx="1207">
                  <c:v>36.556999999999995</c:v>
                </c:pt>
                <c:pt idx="1208">
                  <c:v>36.556999999999995</c:v>
                </c:pt>
                <c:pt idx="1209">
                  <c:v>36.556999999999995</c:v>
                </c:pt>
                <c:pt idx="1210">
                  <c:v>36.556999999999995</c:v>
                </c:pt>
                <c:pt idx="1211">
                  <c:v>36.556999999999995</c:v>
                </c:pt>
                <c:pt idx="1212">
                  <c:v>36.556999999999995</c:v>
                </c:pt>
                <c:pt idx="1213">
                  <c:v>36.556999999999995</c:v>
                </c:pt>
                <c:pt idx="1214">
                  <c:v>36.556999999999995</c:v>
                </c:pt>
                <c:pt idx="1215">
                  <c:v>36.556999999999995</c:v>
                </c:pt>
                <c:pt idx="1216">
                  <c:v>36.556999999999995</c:v>
                </c:pt>
                <c:pt idx="1217">
                  <c:v>36.556999999999995</c:v>
                </c:pt>
                <c:pt idx="1218">
                  <c:v>36.556999999999995</c:v>
                </c:pt>
                <c:pt idx="1219">
                  <c:v>36.556999999999995</c:v>
                </c:pt>
                <c:pt idx="1220">
                  <c:v>36.556999999999995</c:v>
                </c:pt>
                <c:pt idx="1221">
                  <c:v>36.556999999999995</c:v>
                </c:pt>
                <c:pt idx="1222">
                  <c:v>36.556999999999995</c:v>
                </c:pt>
                <c:pt idx="1223">
                  <c:v>36.556999999999995</c:v>
                </c:pt>
                <c:pt idx="1224">
                  <c:v>36.556999999999995</c:v>
                </c:pt>
                <c:pt idx="1225">
                  <c:v>36.556999999999995</c:v>
                </c:pt>
                <c:pt idx="1226">
                  <c:v>36.556999999999995</c:v>
                </c:pt>
                <c:pt idx="1227">
                  <c:v>36.556999999999995</c:v>
                </c:pt>
                <c:pt idx="1228">
                  <c:v>36.556999999999995</c:v>
                </c:pt>
                <c:pt idx="1229">
                  <c:v>36.556999999999995</c:v>
                </c:pt>
                <c:pt idx="1230">
                  <c:v>36.556999999999995</c:v>
                </c:pt>
                <c:pt idx="1231">
                  <c:v>36.556999999999995</c:v>
                </c:pt>
                <c:pt idx="1232">
                  <c:v>36.556999999999995</c:v>
                </c:pt>
                <c:pt idx="1233">
                  <c:v>36.556999999999995</c:v>
                </c:pt>
                <c:pt idx="1234">
                  <c:v>36.556999999999995</c:v>
                </c:pt>
                <c:pt idx="1235">
                  <c:v>36.556999999999995</c:v>
                </c:pt>
                <c:pt idx="1236">
                  <c:v>36.556999999999995</c:v>
                </c:pt>
                <c:pt idx="1237">
                  <c:v>36.556999999999995</c:v>
                </c:pt>
                <c:pt idx="1238">
                  <c:v>36.556999999999995</c:v>
                </c:pt>
                <c:pt idx="1239">
                  <c:v>36.556999999999995</c:v>
                </c:pt>
                <c:pt idx="1240">
                  <c:v>36.556999999999995</c:v>
                </c:pt>
                <c:pt idx="1241">
                  <c:v>36.556999999999995</c:v>
                </c:pt>
                <c:pt idx="1242">
                  <c:v>36.556999999999995</c:v>
                </c:pt>
                <c:pt idx="1243">
                  <c:v>36.556999999999995</c:v>
                </c:pt>
                <c:pt idx="1244">
                  <c:v>36.556999999999995</c:v>
                </c:pt>
                <c:pt idx="1245">
                  <c:v>36.556999999999995</c:v>
                </c:pt>
                <c:pt idx="1246">
                  <c:v>36.556999999999995</c:v>
                </c:pt>
                <c:pt idx="1247">
                  <c:v>36.556999999999995</c:v>
                </c:pt>
                <c:pt idx="1248">
                  <c:v>36.556999999999995</c:v>
                </c:pt>
                <c:pt idx="1249">
                  <c:v>36.556999999999995</c:v>
                </c:pt>
                <c:pt idx="1250">
                  <c:v>36.556999999999995</c:v>
                </c:pt>
                <c:pt idx="1251">
                  <c:v>36.556999999999995</c:v>
                </c:pt>
                <c:pt idx="1252">
                  <c:v>36.556999999999995</c:v>
                </c:pt>
                <c:pt idx="1253">
                  <c:v>36.556999999999995</c:v>
                </c:pt>
                <c:pt idx="1254">
                  <c:v>36.556999999999995</c:v>
                </c:pt>
                <c:pt idx="1255">
                  <c:v>36.556999999999995</c:v>
                </c:pt>
                <c:pt idx="1256">
                  <c:v>36.556999999999995</c:v>
                </c:pt>
                <c:pt idx="1257">
                  <c:v>36.556999999999995</c:v>
                </c:pt>
                <c:pt idx="1258">
                  <c:v>36.556999999999995</c:v>
                </c:pt>
                <c:pt idx="1259">
                  <c:v>36.556999999999995</c:v>
                </c:pt>
                <c:pt idx="1260">
                  <c:v>36.556999999999995</c:v>
                </c:pt>
                <c:pt idx="1261">
                  <c:v>36.556999999999995</c:v>
                </c:pt>
                <c:pt idx="1262">
                  <c:v>36.556999999999995</c:v>
                </c:pt>
                <c:pt idx="1263">
                  <c:v>36.556999999999995</c:v>
                </c:pt>
                <c:pt idx="1264">
                  <c:v>36.556999999999995</c:v>
                </c:pt>
                <c:pt idx="1265">
                  <c:v>36.556999999999995</c:v>
                </c:pt>
                <c:pt idx="1266">
                  <c:v>36.556999999999995</c:v>
                </c:pt>
                <c:pt idx="1267">
                  <c:v>36.556999999999995</c:v>
                </c:pt>
                <c:pt idx="1268">
                  <c:v>36.556999999999995</c:v>
                </c:pt>
                <c:pt idx="1269">
                  <c:v>36.556999999999995</c:v>
                </c:pt>
                <c:pt idx="1270">
                  <c:v>36.556999999999995</c:v>
                </c:pt>
                <c:pt idx="1271">
                  <c:v>36.556999999999995</c:v>
                </c:pt>
                <c:pt idx="1272">
                  <c:v>36.556999999999995</c:v>
                </c:pt>
                <c:pt idx="1273">
                  <c:v>36.556999999999995</c:v>
                </c:pt>
                <c:pt idx="1274">
                  <c:v>36.556999999999995</c:v>
                </c:pt>
                <c:pt idx="1275">
                  <c:v>36.556999999999995</c:v>
                </c:pt>
                <c:pt idx="1276">
                  <c:v>36.556999999999995</c:v>
                </c:pt>
                <c:pt idx="1277">
                  <c:v>36.556999999999995</c:v>
                </c:pt>
                <c:pt idx="1278">
                  <c:v>36.556999999999995</c:v>
                </c:pt>
                <c:pt idx="1279">
                  <c:v>36.556999999999995</c:v>
                </c:pt>
                <c:pt idx="1280">
                  <c:v>36.556999999999995</c:v>
                </c:pt>
                <c:pt idx="1281">
                  <c:v>36.556999999999995</c:v>
                </c:pt>
                <c:pt idx="1282">
                  <c:v>36.556999999999995</c:v>
                </c:pt>
                <c:pt idx="1283">
                  <c:v>36.556999999999995</c:v>
                </c:pt>
                <c:pt idx="1284">
                  <c:v>36.556999999999995</c:v>
                </c:pt>
                <c:pt idx="1285">
                  <c:v>36.556999999999995</c:v>
                </c:pt>
                <c:pt idx="1286">
                  <c:v>36.556999999999995</c:v>
                </c:pt>
                <c:pt idx="1287">
                  <c:v>36.556999999999995</c:v>
                </c:pt>
                <c:pt idx="1288">
                  <c:v>36.556999999999995</c:v>
                </c:pt>
                <c:pt idx="1289">
                  <c:v>36.556999999999995</c:v>
                </c:pt>
                <c:pt idx="1290">
                  <c:v>36.556999999999995</c:v>
                </c:pt>
                <c:pt idx="1291">
                  <c:v>36.556999999999995</c:v>
                </c:pt>
                <c:pt idx="1292">
                  <c:v>36.556999999999995</c:v>
                </c:pt>
                <c:pt idx="1293">
                  <c:v>36.556999999999995</c:v>
                </c:pt>
                <c:pt idx="1294">
                  <c:v>36.556999999999995</c:v>
                </c:pt>
                <c:pt idx="1295">
                  <c:v>36.556999999999995</c:v>
                </c:pt>
                <c:pt idx="1296">
                  <c:v>36.556999999999995</c:v>
                </c:pt>
                <c:pt idx="1297">
                  <c:v>36.556999999999995</c:v>
                </c:pt>
                <c:pt idx="1298">
                  <c:v>36.556999999999995</c:v>
                </c:pt>
                <c:pt idx="1299">
                  <c:v>36.556999999999995</c:v>
                </c:pt>
                <c:pt idx="1300">
                  <c:v>36.556999999999995</c:v>
                </c:pt>
                <c:pt idx="1301">
                  <c:v>36.556999999999995</c:v>
                </c:pt>
                <c:pt idx="1302">
                  <c:v>36.556999999999995</c:v>
                </c:pt>
                <c:pt idx="1303">
                  <c:v>36.556999999999995</c:v>
                </c:pt>
                <c:pt idx="1304">
                  <c:v>36.556999999999995</c:v>
                </c:pt>
                <c:pt idx="1305">
                  <c:v>36.556999999999995</c:v>
                </c:pt>
                <c:pt idx="1306">
                  <c:v>36.556999999999995</c:v>
                </c:pt>
                <c:pt idx="1307">
                  <c:v>36.556999999999995</c:v>
                </c:pt>
                <c:pt idx="1308">
                  <c:v>36.556999999999995</c:v>
                </c:pt>
                <c:pt idx="1309">
                  <c:v>36.556999999999995</c:v>
                </c:pt>
                <c:pt idx="1310">
                  <c:v>36.556999999999995</c:v>
                </c:pt>
                <c:pt idx="1311">
                  <c:v>36.556999999999995</c:v>
                </c:pt>
                <c:pt idx="1312">
                  <c:v>36.556999999999995</c:v>
                </c:pt>
                <c:pt idx="1313">
                  <c:v>36.556999999999995</c:v>
                </c:pt>
                <c:pt idx="1314">
                  <c:v>36.556999999999995</c:v>
                </c:pt>
                <c:pt idx="1315">
                  <c:v>36.556999999999995</c:v>
                </c:pt>
                <c:pt idx="1316">
                  <c:v>36.556999999999995</c:v>
                </c:pt>
                <c:pt idx="1317">
                  <c:v>36.556999999999995</c:v>
                </c:pt>
                <c:pt idx="1318">
                  <c:v>36.556999999999995</c:v>
                </c:pt>
                <c:pt idx="1319">
                  <c:v>36.556999999999995</c:v>
                </c:pt>
                <c:pt idx="1320">
                  <c:v>36.556999999999995</c:v>
                </c:pt>
                <c:pt idx="1321">
                  <c:v>36.556999999999995</c:v>
                </c:pt>
                <c:pt idx="1322">
                  <c:v>36.556999999999995</c:v>
                </c:pt>
                <c:pt idx="1323">
                  <c:v>36.556999999999995</c:v>
                </c:pt>
                <c:pt idx="1324">
                  <c:v>36.556999999999995</c:v>
                </c:pt>
                <c:pt idx="1325">
                  <c:v>36.556999999999995</c:v>
                </c:pt>
                <c:pt idx="1326">
                  <c:v>36.556999999999995</c:v>
                </c:pt>
                <c:pt idx="1327">
                  <c:v>36.556999999999995</c:v>
                </c:pt>
                <c:pt idx="1328">
                  <c:v>36.556999999999995</c:v>
                </c:pt>
                <c:pt idx="1329">
                  <c:v>36.556999999999995</c:v>
                </c:pt>
                <c:pt idx="1330">
                  <c:v>36.556999999999995</c:v>
                </c:pt>
                <c:pt idx="1331">
                  <c:v>36.556999999999995</c:v>
                </c:pt>
                <c:pt idx="1332">
                  <c:v>36.556999999999995</c:v>
                </c:pt>
                <c:pt idx="1333">
                  <c:v>36.556999999999995</c:v>
                </c:pt>
                <c:pt idx="1334">
                  <c:v>36.556999999999995</c:v>
                </c:pt>
                <c:pt idx="1335">
                  <c:v>36.556999999999995</c:v>
                </c:pt>
                <c:pt idx="1336">
                  <c:v>36.556999999999995</c:v>
                </c:pt>
                <c:pt idx="1337">
                  <c:v>36.556999999999995</c:v>
                </c:pt>
                <c:pt idx="1338">
                  <c:v>36.556999999999995</c:v>
                </c:pt>
                <c:pt idx="1339">
                  <c:v>36.556999999999995</c:v>
                </c:pt>
                <c:pt idx="1340">
                  <c:v>36.556999999999995</c:v>
                </c:pt>
                <c:pt idx="1341">
                  <c:v>36.556999999999995</c:v>
                </c:pt>
                <c:pt idx="1342">
                  <c:v>36.556999999999995</c:v>
                </c:pt>
                <c:pt idx="1343">
                  <c:v>36.556999999999995</c:v>
                </c:pt>
                <c:pt idx="1344">
                  <c:v>36.556999999999995</c:v>
                </c:pt>
                <c:pt idx="1345">
                  <c:v>36.556999999999995</c:v>
                </c:pt>
                <c:pt idx="1346">
                  <c:v>36.556999999999995</c:v>
                </c:pt>
                <c:pt idx="1347">
                  <c:v>36.556999999999995</c:v>
                </c:pt>
                <c:pt idx="1348">
                  <c:v>36.556999999999995</c:v>
                </c:pt>
                <c:pt idx="1349">
                  <c:v>36.556999999999995</c:v>
                </c:pt>
                <c:pt idx="1350">
                  <c:v>36.556999999999995</c:v>
                </c:pt>
                <c:pt idx="1351">
                  <c:v>36.556999999999995</c:v>
                </c:pt>
                <c:pt idx="1352">
                  <c:v>36.556999999999995</c:v>
                </c:pt>
                <c:pt idx="1353">
                  <c:v>36.556999999999995</c:v>
                </c:pt>
                <c:pt idx="1354">
                  <c:v>36.556999999999995</c:v>
                </c:pt>
                <c:pt idx="1355">
                  <c:v>36.556999999999995</c:v>
                </c:pt>
                <c:pt idx="1356">
                  <c:v>36.556999999999995</c:v>
                </c:pt>
                <c:pt idx="1357">
                  <c:v>36.556999999999995</c:v>
                </c:pt>
                <c:pt idx="1358">
                  <c:v>36.556999999999995</c:v>
                </c:pt>
                <c:pt idx="1359">
                  <c:v>36.556999999999995</c:v>
                </c:pt>
                <c:pt idx="1360">
                  <c:v>36.556999999999995</c:v>
                </c:pt>
                <c:pt idx="1361">
                  <c:v>36.556999999999995</c:v>
                </c:pt>
                <c:pt idx="1362">
                  <c:v>36.556999999999995</c:v>
                </c:pt>
                <c:pt idx="1363">
                  <c:v>36.556999999999995</c:v>
                </c:pt>
                <c:pt idx="1364">
                  <c:v>36.556999999999995</c:v>
                </c:pt>
                <c:pt idx="1365">
                  <c:v>36.556999999999995</c:v>
                </c:pt>
                <c:pt idx="1366">
                  <c:v>36.556999999999995</c:v>
                </c:pt>
                <c:pt idx="1367">
                  <c:v>36.556999999999995</c:v>
                </c:pt>
                <c:pt idx="1368">
                  <c:v>36.556999999999995</c:v>
                </c:pt>
                <c:pt idx="1369">
                  <c:v>36.556999999999995</c:v>
                </c:pt>
                <c:pt idx="1370">
                  <c:v>36.556999999999995</c:v>
                </c:pt>
                <c:pt idx="1371">
                  <c:v>36.556999999999995</c:v>
                </c:pt>
                <c:pt idx="1372">
                  <c:v>36.556999999999995</c:v>
                </c:pt>
                <c:pt idx="1373">
                  <c:v>36.556999999999995</c:v>
                </c:pt>
                <c:pt idx="1374">
                  <c:v>36.556999999999995</c:v>
                </c:pt>
                <c:pt idx="1375">
                  <c:v>36.556999999999995</c:v>
                </c:pt>
                <c:pt idx="1376">
                  <c:v>36.556999999999995</c:v>
                </c:pt>
                <c:pt idx="1377">
                  <c:v>36.556999999999995</c:v>
                </c:pt>
                <c:pt idx="1378">
                  <c:v>36.556999999999995</c:v>
                </c:pt>
                <c:pt idx="1379">
                  <c:v>36.556999999999995</c:v>
                </c:pt>
                <c:pt idx="1380">
                  <c:v>36.556999999999995</c:v>
                </c:pt>
                <c:pt idx="1381">
                  <c:v>36.556999999999995</c:v>
                </c:pt>
                <c:pt idx="1382">
                  <c:v>36.556999999999995</c:v>
                </c:pt>
                <c:pt idx="1383">
                  <c:v>36.556999999999995</c:v>
                </c:pt>
                <c:pt idx="1384">
                  <c:v>36.556999999999995</c:v>
                </c:pt>
                <c:pt idx="1385">
                  <c:v>36.556999999999995</c:v>
                </c:pt>
                <c:pt idx="1386">
                  <c:v>36.556999999999995</c:v>
                </c:pt>
                <c:pt idx="1387">
                  <c:v>36.556999999999995</c:v>
                </c:pt>
                <c:pt idx="1388">
                  <c:v>36.556999999999995</c:v>
                </c:pt>
                <c:pt idx="1389">
                  <c:v>36.556999999999995</c:v>
                </c:pt>
                <c:pt idx="1390">
                  <c:v>36.556999999999995</c:v>
                </c:pt>
                <c:pt idx="1391">
                  <c:v>36.556999999999995</c:v>
                </c:pt>
                <c:pt idx="1392">
                  <c:v>36.556999999999995</c:v>
                </c:pt>
                <c:pt idx="1393">
                  <c:v>36.556999999999995</c:v>
                </c:pt>
                <c:pt idx="1394">
                  <c:v>36.556999999999995</c:v>
                </c:pt>
                <c:pt idx="1395">
                  <c:v>36.556999999999995</c:v>
                </c:pt>
                <c:pt idx="1396">
                  <c:v>36.556999999999995</c:v>
                </c:pt>
                <c:pt idx="1397">
                  <c:v>36.556999999999995</c:v>
                </c:pt>
                <c:pt idx="1398">
                  <c:v>36.556999999999995</c:v>
                </c:pt>
                <c:pt idx="1399">
                  <c:v>36.556999999999995</c:v>
                </c:pt>
                <c:pt idx="1400">
                  <c:v>36.556999999999995</c:v>
                </c:pt>
                <c:pt idx="1401">
                  <c:v>36.556999999999995</c:v>
                </c:pt>
                <c:pt idx="1402">
                  <c:v>36.556999999999995</c:v>
                </c:pt>
                <c:pt idx="1403">
                  <c:v>36.556999999999995</c:v>
                </c:pt>
                <c:pt idx="1404">
                  <c:v>36.556999999999995</c:v>
                </c:pt>
                <c:pt idx="1405">
                  <c:v>36.556999999999995</c:v>
                </c:pt>
                <c:pt idx="1406">
                  <c:v>36.556999999999995</c:v>
                </c:pt>
                <c:pt idx="1407">
                  <c:v>36.556999999999995</c:v>
                </c:pt>
                <c:pt idx="1408">
                  <c:v>36.556999999999995</c:v>
                </c:pt>
                <c:pt idx="1409">
                  <c:v>36.556999999999995</c:v>
                </c:pt>
                <c:pt idx="1410">
                  <c:v>36.556999999999995</c:v>
                </c:pt>
                <c:pt idx="1411">
                  <c:v>36.556999999999995</c:v>
                </c:pt>
                <c:pt idx="1412">
                  <c:v>36.556999999999995</c:v>
                </c:pt>
                <c:pt idx="1413">
                  <c:v>36.556999999999995</c:v>
                </c:pt>
                <c:pt idx="1414">
                  <c:v>36.556999999999995</c:v>
                </c:pt>
                <c:pt idx="1415">
                  <c:v>36.556999999999995</c:v>
                </c:pt>
                <c:pt idx="1416">
                  <c:v>36.556999999999995</c:v>
                </c:pt>
                <c:pt idx="1417">
                  <c:v>36.556999999999995</c:v>
                </c:pt>
                <c:pt idx="1418">
                  <c:v>36.556999999999995</c:v>
                </c:pt>
                <c:pt idx="1419">
                  <c:v>36.556999999999995</c:v>
                </c:pt>
                <c:pt idx="1420">
                  <c:v>36.556999999999995</c:v>
                </c:pt>
                <c:pt idx="1421">
                  <c:v>36.556999999999995</c:v>
                </c:pt>
                <c:pt idx="1422">
                  <c:v>36.556999999999995</c:v>
                </c:pt>
                <c:pt idx="1423">
                  <c:v>36.556999999999995</c:v>
                </c:pt>
                <c:pt idx="1424">
                  <c:v>36.556999999999995</c:v>
                </c:pt>
                <c:pt idx="1425">
                  <c:v>36.556999999999995</c:v>
                </c:pt>
                <c:pt idx="1426">
                  <c:v>36.556999999999995</c:v>
                </c:pt>
                <c:pt idx="1427">
                  <c:v>36.556999999999995</c:v>
                </c:pt>
                <c:pt idx="1428">
                  <c:v>36.556999999999995</c:v>
                </c:pt>
                <c:pt idx="1429">
                  <c:v>36.556999999999995</c:v>
                </c:pt>
                <c:pt idx="1430">
                  <c:v>36.556999999999995</c:v>
                </c:pt>
                <c:pt idx="1431">
                  <c:v>36.556999999999995</c:v>
                </c:pt>
                <c:pt idx="1432">
                  <c:v>36.556999999999995</c:v>
                </c:pt>
                <c:pt idx="1433">
                  <c:v>36.556999999999995</c:v>
                </c:pt>
                <c:pt idx="1434">
                  <c:v>36.556999999999995</c:v>
                </c:pt>
                <c:pt idx="1435">
                  <c:v>36.556999999999995</c:v>
                </c:pt>
                <c:pt idx="1436">
                  <c:v>36.556999999999995</c:v>
                </c:pt>
                <c:pt idx="1437">
                  <c:v>36.556999999999995</c:v>
                </c:pt>
                <c:pt idx="1438">
                  <c:v>36.556999999999995</c:v>
                </c:pt>
                <c:pt idx="1439">
                  <c:v>36.556999999999995</c:v>
                </c:pt>
              </c:numCache>
            </c:numRef>
          </c:yVal>
        </c:ser>
        <c:ser>
          <c:idx val="1"/>
          <c:order val="1"/>
          <c:tx>
            <c:strRef>
              <c:f>plume4.obs!$F$1</c:f>
              <c:strCache>
                <c:ptCount val="1"/>
                <c:pt idx="0">
                  <c:v>O3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plume4.obs!$K$2:$K$49</c:f>
              <c:numCache>
                <c:formatCode>General</c:formatCode>
                <c:ptCount val="48"/>
                <c:pt idx="0">
                  <c:v>-2342.8989999999999</c:v>
                </c:pt>
                <c:pt idx="1">
                  <c:v>-2233.694</c:v>
                </c:pt>
                <c:pt idx="2">
                  <c:v>-2133.5279999999998</c:v>
                </c:pt>
                <c:pt idx="3">
                  <c:v>-2023.6289999999999</c:v>
                </c:pt>
                <c:pt idx="4">
                  <c:v>-1923.471</c:v>
                </c:pt>
                <c:pt idx="5">
                  <c:v>-1814.269</c:v>
                </c:pt>
                <c:pt idx="6">
                  <c:v>-1705.067</c:v>
                </c:pt>
                <c:pt idx="7">
                  <c:v>-1595.1699999999998</c:v>
                </c:pt>
                <c:pt idx="8">
                  <c:v>-1495.01</c:v>
                </c:pt>
                <c:pt idx="9">
                  <c:v>-1385.8119999999999</c:v>
                </c:pt>
                <c:pt idx="10">
                  <c:v>-1285.6619999999998</c:v>
                </c:pt>
                <c:pt idx="11">
                  <c:v>-1176.4680000000001</c:v>
                </c:pt>
                <c:pt idx="12">
                  <c:v>-1066.5829999999999</c:v>
                </c:pt>
                <c:pt idx="13">
                  <c:v>-966.25800000000004</c:v>
                </c:pt>
                <c:pt idx="14">
                  <c:v>-857.05499999999938</c:v>
                </c:pt>
                <c:pt idx="15">
                  <c:v>-756.89300000000003</c:v>
                </c:pt>
                <c:pt idx="16">
                  <c:v>-647.00199999999938</c:v>
                </c:pt>
                <c:pt idx="17">
                  <c:v>-537.80999999999949</c:v>
                </c:pt>
                <c:pt idx="18">
                  <c:v>-428.62900000000002</c:v>
                </c:pt>
                <c:pt idx="19">
                  <c:v>-328.32499999999999</c:v>
                </c:pt>
                <c:pt idx="20">
                  <c:v>-209.37200000000001</c:v>
                </c:pt>
                <c:pt idx="21">
                  <c:v>-109.21000000000002</c:v>
                </c:pt>
                <c:pt idx="22">
                  <c:v>0</c:v>
                </c:pt>
                <c:pt idx="23">
                  <c:v>109.91300000000012</c:v>
                </c:pt>
                <c:pt idx="24">
                  <c:v>210.07499999999999</c:v>
                </c:pt>
                <c:pt idx="25">
                  <c:v>319.28500000000003</c:v>
                </c:pt>
                <c:pt idx="26">
                  <c:v>428.49499999999864</c:v>
                </c:pt>
                <c:pt idx="27">
                  <c:v>529.36099999999749</c:v>
                </c:pt>
                <c:pt idx="28">
                  <c:v>638.57000000000005</c:v>
                </c:pt>
                <c:pt idx="29">
                  <c:v>747.78000000000054</c:v>
                </c:pt>
                <c:pt idx="30">
                  <c:v>847.94999999999948</c:v>
                </c:pt>
                <c:pt idx="31">
                  <c:v>957.85499999999797</c:v>
                </c:pt>
                <c:pt idx="32">
                  <c:v>1067.0650000000001</c:v>
                </c:pt>
                <c:pt idx="33">
                  <c:v>1176.2739999999999</c:v>
                </c:pt>
                <c:pt idx="34">
                  <c:v>1285.4839999999999</c:v>
                </c:pt>
                <c:pt idx="35">
                  <c:v>1386.3489999999999</c:v>
                </c:pt>
                <c:pt idx="36">
                  <c:v>1495.559</c:v>
                </c:pt>
                <c:pt idx="37">
                  <c:v>1613.816</c:v>
                </c:pt>
                <c:pt idx="38">
                  <c:v>1713.9780000000001</c:v>
                </c:pt>
                <c:pt idx="39">
                  <c:v>1823.8829999999998</c:v>
                </c:pt>
                <c:pt idx="40">
                  <c:v>1924.0529999999999</c:v>
                </c:pt>
                <c:pt idx="41">
                  <c:v>2033.2629999999999</c:v>
                </c:pt>
                <c:pt idx="42">
                  <c:v>2143.1679999999997</c:v>
                </c:pt>
                <c:pt idx="43">
                  <c:v>2243.3380000000002</c:v>
                </c:pt>
                <c:pt idx="44">
                  <c:v>2352.547</c:v>
                </c:pt>
                <c:pt idx="45">
                  <c:v>2452.7170000000001</c:v>
                </c:pt>
                <c:pt idx="46">
                  <c:v>2561.9270000000001</c:v>
                </c:pt>
                <c:pt idx="47">
                  <c:v>2662.7919999999999</c:v>
                </c:pt>
              </c:numCache>
            </c:numRef>
          </c:xVal>
          <c:yVal>
            <c:numRef>
              <c:f>plume4.obs!$F$2:$F$49</c:f>
              <c:numCache>
                <c:formatCode>General</c:formatCode>
                <c:ptCount val="48"/>
                <c:pt idx="0">
                  <c:v>41.2</c:v>
                </c:pt>
                <c:pt idx="1">
                  <c:v>41.379999999999995</c:v>
                </c:pt>
                <c:pt idx="2">
                  <c:v>41.120000000000012</c:v>
                </c:pt>
                <c:pt idx="3">
                  <c:v>40.480000000000004</c:v>
                </c:pt>
                <c:pt idx="4">
                  <c:v>40.620000000000012</c:v>
                </c:pt>
                <c:pt idx="5">
                  <c:v>40.49</c:v>
                </c:pt>
                <c:pt idx="6">
                  <c:v>38.520000000000003</c:v>
                </c:pt>
                <c:pt idx="7">
                  <c:v>39.879999999999995</c:v>
                </c:pt>
                <c:pt idx="8">
                  <c:v>40.050000000000004</c:v>
                </c:pt>
                <c:pt idx="9">
                  <c:v>40.75</c:v>
                </c:pt>
                <c:pt idx="10">
                  <c:v>39.33</c:v>
                </c:pt>
                <c:pt idx="11">
                  <c:v>33.1</c:v>
                </c:pt>
                <c:pt idx="12">
                  <c:v>26.330000000000005</c:v>
                </c:pt>
                <c:pt idx="13">
                  <c:v>30.9</c:v>
                </c:pt>
                <c:pt idx="14">
                  <c:v>27.37</c:v>
                </c:pt>
                <c:pt idx="15">
                  <c:v>23.64</c:v>
                </c:pt>
                <c:pt idx="16">
                  <c:v>22.74</c:v>
                </c:pt>
                <c:pt idx="17">
                  <c:v>17.459999999999987</c:v>
                </c:pt>
                <c:pt idx="18">
                  <c:v>1.4</c:v>
                </c:pt>
                <c:pt idx="19">
                  <c:v>1.960000000000006</c:v>
                </c:pt>
                <c:pt idx="20">
                  <c:v>0.83000000000000063</c:v>
                </c:pt>
                <c:pt idx="21">
                  <c:v>4.09</c:v>
                </c:pt>
                <c:pt idx="22">
                  <c:v>2.08</c:v>
                </c:pt>
                <c:pt idx="23">
                  <c:v>0.78</c:v>
                </c:pt>
                <c:pt idx="24">
                  <c:v>1.73</c:v>
                </c:pt>
                <c:pt idx="25">
                  <c:v>7.7</c:v>
                </c:pt>
                <c:pt idx="26">
                  <c:v>17.600000000000001</c:v>
                </c:pt>
                <c:pt idx="27">
                  <c:v>22.58</c:v>
                </c:pt>
                <c:pt idx="28">
                  <c:v>22.6</c:v>
                </c:pt>
                <c:pt idx="29">
                  <c:v>18.73</c:v>
                </c:pt>
                <c:pt idx="30">
                  <c:v>19.399999999999999</c:v>
                </c:pt>
                <c:pt idx="31">
                  <c:v>20.49</c:v>
                </c:pt>
                <c:pt idx="32">
                  <c:v>21.49</c:v>
                </c:pt>
                <c:pt idx="33">
                  <c:v>26.14</c:v>
                </c:pt>
                <c:pt idx="34">
                  <c:v>29.14</c:v>
                </c:pt>
                <c:pt idx="35">
                  <c:v>31.650000000000031</c:v>
                </c:pt>
                <c:pt idx="36">
                  <c:v>33.94</c:v>
                </c:pt>
                <c:pt idx="37">
                  <c:v>35.730000000000011</c:v>
                </c:pt>
                <c:pt idx="38">
                  <c:v>36.51</c:v>
                </c:pt>
                <c:pt idx="39">
                  <c:v>37.870000000000005</c:v>
                </c:pt>
                <c:pt idx="40">
                  <c:v>37.730000000000011</c:v>
                </c:pt>
                <c:pt idx="41">
                  <c:v>37.790000000000013</c:v>
                </c:pt>
                <c:pt idx="42">
                  <c:v>38.43</c:v>
                </c:pt>
                <c:pt idx="43">
                  <c:v>38.28</c:v>
                </c:pt>
                <c:pt idx="44">
                  <c:v>39.06</c:v>
                </c:pt>
                <c:pt idx="45">
                  <c:v>39.270000000000003</c:v>
                </c:pt>
                <c:pt idx="46">
                  <c:v>38.97</c:v>
                </c:pt>
                <c:pt idx="47">
                  <c:v>39.270000000000003</c:v>
                </c:pt>
              </c:numCache>
            </c:numRef>
          </c:yVal>
        </c:ser>
        <c:axId val="77512704"/>
        <c:axId val="77514624"/>
      </c:scatterChart>
      <c:valAx>
        <c:axId val="77512704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7514624"/>
        <c:crosses val="autoZero"/>
        <c:crossBetween val="midCat"/>
      </c:valAx>
      <c:valAx>
        <c:axId val="77514624"/>
        <c:scaling>
          <c:orientation val="minMax"/>
          <c:max val="5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7512704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13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plume19!$E$1</c:f>
              <c:strCache>
                <c:ptCount val="1"/>
                <c:pt idx="0">
                  <c:v>O3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plume19!$K$2:$K$1441</c:f>
              <c:numCache>
                <c:formatCode>General</c:formatCode>
                <c:ptCount val="1440"/>
                <c:pt idx="0">
                  <c:v>-65925.033629999991</c:v>
                </c:pt>
                <c:pt idx="1">
                  <c:v>-65864.0484</c:v>
                </c:pt>
                <c:pt idx="2">
                  <c:v>-65803.063170000009</c:v>
                </c:pt>
                <c:pt idx="3">
                  <c:v>-65742.077940000003</c:v>
                </c:pt>
                <c:pt idx="4">
                  <c:v>-65681.092709999968</c:v>
                </c:pt>
                <c:pt idx="5">
                  <c:v>-65620.107480000006</c:v>
                </c:pt>
                <c:pt idx="6">
                  <c:v>-65559.12225</c:v>
                </c:pt>
                <c:pt idx="7">
                  <c:v>-65498.137020000002</c:v>
                </c:pt>
                <c:pt idx="8">
                  <c:v>-65437.151790000004</c:v>
                </c:pt>
                <c:pt idx="9">
                  <c:v>-65376.166560000005</c:v>
                </c:pt>
                <c:pt idx="10">
                  <c:v>-65315.181329999999</c:v>
                </c:pt>
                <c:pt idx="11">
                  <c:v>-65254.196100000001</c:v>
                </c:pt>
                <c:pt idx="12">
                  <c:v>-65193.210870000003</c:v>
                </c:pt>
                <c:pt idx="13">
                  <c:v>-65132.225639999997</c:v>
                </c:pt>
                <c:pt idx="14">
                  <c:v>-65071.240409999999</c:v>
                </c:pt>
                <c:pt idx="15">
                  <c:v>-65010.255179999993</c:v>
                </c:pt>
                <c:pt idx="16">
                  <c:v>-64949.269949999994</c:v>
                </c:pt>
                <c:pt idx="17">
                  <c:v>-64888.284720000003</c:v>
                </c:pt>
                <c:pt idx="18">
                  <c:v>-64827.299489999976</c:v>
                </c:pt>
                <c:pt idx="19">
                  <c:v>-64766.314260000043</c:v>
                </c:pt>
                <c:pt idx="20">
                  <c:v>-64705.329030000001</c:v>
                </c:pt>
                <c:pt idx="21">
                  <c:v>-64644.343800000002</c:v>
                </c:pt>
                <c:pt idx="22">
                  <c:v>-64583.358570000251</c:v>
                </c:pt>
                <c:pt idx="23">
                  <c:v>-64522.373340000006</c:v>
                </c:pt>
                <c:pt idx="24">
                  <c:v>-64461.388110000189</c:v>
                </c:pt>
                <c:pt idx="25">
                  <c:v>-64400.402880000001</c:v>
                </c:pt>
                <c:pt idx="26">
                  <c:v>-64339.417650000003</c:v>
                </c:pt>
                <c:pt idx="27">
                  <c:v>-64278.432420000005</c:v>
                </c:pt>
                <c:pt idx="28">
                  <c:v>-64217.447189999999</c:v>
                </c:pt>
                <c:pt idx="29">
                  <c:v>-64156.461959999993</c:v>
                </c:pt>
                <c:pt idx="30">
                  <c:v>-64095.476730000002</c:v>
                </c:pt>
                <c:pt idx="31">
                  <c:v>-64034.491500000004</c:v>
                </c:pt>
                <c:pt idx="32">
                  <c:v>-63973.506270000013</c:v>
                </c:pt>
                <c:pt idx="33">
                  <c:v>-63912.521039999992</c:v>
                </c:pt>
                <c:pt idx="34">
                  <c:v>-63851.535810000001</c:v>
                </c:pt>
                <c:pt idx="35">
                  <c:v>-63790.550580000003</c:v>
                </c:pt>
                <c:pt idx="36">
                  <c:v>-63729.565350000004</c:v>
                </c:pt>
                <c:pt idx="37">
                  <c:v>-63668.580120000006</c:v>
                </c:pt>
                <c:pt idx="38">
                  <c:v>-63607.59489</c:v>
                </c:pt>
                <c:pt idx="39">
                  <c:v>-63546.609660000002</c:v>
                </c:pt>
                <c:pt idx="40">
                  <c:v>-63485.624429999996</c:v>
                </c:pt>
                <c:pt idx="41">
                  <c:v>-63424.639200000005</c:v>
                </c:pt>
                <c:pt idx="42">
                  <c:v>-63363.653969999999</c:v>
                </c:pt>
                <c:pt idx="43">
                  <c:v>-63302.668740000001</c:v>
                </c:pt>
                <c:pt idx="44">
                  <c:v>-63241.683510000003</c:v>
                </c:pt>
                <c:pt idx="45">
                  <c:v>-63180.698280000004</c:v>
                </c:pt>
                <c:pt idx="46">
                  <c:v>-63119.713049999998</c:v>
                </c:pt>
                <c:pt idx="47">
                  <c:v>-63058.727819999993</c:v>
                </c:pt>
                <c:pt idx="48">
                  <c:v>-62997.742590000002</c:v>
                </c:pt>
                <c:pt idx="49">
                  <c:v>-62936.757360000003</c:v>
                </c:pt>
                <c:pt idx="50">
                  <c:v>-62875.772130000005</c:v>
                </c:pt>
                <c:pt idx="51">
                  <c:v>-62814.786900000006</c:v>
                </c:pt>
                <c:pt idx="52">
                  <c:v>-62753.801670000001</c:v>
                </c:pt>
                <c:pt idx="53">
                  <c:v>-62692.816440000002</c:v>
                </c:pt>
                <c:pt idx="54">
                  <c:v>-62631.831210000011</c:v>
                </c:pt>
                <c:pt idx="55">
                  <c:v>-62570.845980000006</c:v>
                </c:pt>
                <c:pt idx="56">
                  <c:v>-62509.86075</c:v>
                </c:pt>
                <c:pt idx="57">
                  <c:v>-62448.875520000001</c:v>
                </c:pt>
                <c:pt idx="58">
                  <c:v>-62387.890290000003</c:v>
                </c:pt>
                <c:pt idx="59">
                  <c:v>-62326.905060000005</c:v>
                </c:pt>
                <c:pt idx="60">
                  <c:v>-62265.919830000013</c:v>
                </c:pt>
                <c:pt idx="61">
                  <c:v>-62204.934600000001</c:v>
                </c:pt>
                <c:pt idx="62">
                  <c:v>-62143.949370000002</c:v>
                </c:pt>
                <c:pt idx="63">
                  <c:v>-62082.964140000004</c:v>
                </c:pt>
                <c:pt idx="64">
                  <c:v>-62021.978910000013</c:v>
                </c:pt>
                <c:pt idx="65">
                  <c:v>-61960.993679999992</c:v>
                </c:pt>
                <c:pt idx="66">
                  <c:v>-61900.008450000001</c:v>
                </c:pt>
                <c:pt idx="67">
                  <c:v>-61839.023220000003</c:v>
                </c:pt>
                <c:pt idx="68">
                  <c:v>-61778.037990000004</c:v>
                </c:pt>
                <c:pt idx="69">
                  <c:v>-61717.052760000006</c:v>
                </c:pt>
                <c:pt idx="70">
                  <c:v>-61656.06753</c:v>
                </c:pt>
                <c:pt idx="71">
                  <c:v>-61595.082300000002</c:v>
                </c:pt>
                <c:pt idx="72">
                  <c:v>-61534.097069999996</c:v>
                </c:pt>
                <c:pt idx="73">
                  <c:v>-61473.111840000005</c:v>
                </c:pt>
                <c:pt idx="74">
                  <c:v>-61412.126609999999</c:v>
                </c:pt>
                <c:pt idx="75">
                  <c:v>-61351.141380000001</c:v>
                </c:pt>
                <c:pt idx="76">
                  <c:v>-61290.156150000003</c:v>
                </c:pt>
                <c:pt idx="77">
                  <c:v>-61229.170920000004</c:v>
                </c:pt>
                <c:pt idx="78">
                  <c:v>-61168.185689999998</c:v>
                </c:pt>
                <c:pt idx="79">
                  <c:v>-61107.200459999993</c:v>
                </c:pt>
                <c:pt idx="80">
                  <c:v>-61046.215230000002</c:v>
                </c:pt>
                <c:pt idx="81">
                  <c:v>-60985.229999999996</c:v>
                </c:pt>
                <c:pt idx="82">
                  <c:v>-60924.244770000005</c:v>
                </c:pt>
                <c:pt idx="83">
                  <c:v>-60863.259540000006</c:v>
                </c:pt>
                <c:pt idx="84">
                  <c:v>-60802.274310000001</c:v>
                </c:pt>
                <c:pt idx="85">
                  <c:v>-60741.289080000002</c:v>
                </c:pt>
                <c:pt idx="86">
                  <c:v>-60680.303850000011</c:v>
                </c:pt>
                <c:pt idx="87">
                  <c:v>-60619.318620000013</c:v>
                </c:pt>
                <c:pt idx="88">
                  <c:v>-60558.33339</c:v>
                </c:pt>
                <c:pt idx="89">
                  <c:v>-60497.348160000001</c:v>
                </c:pt>
                <c:pt idx="90">
                  <c:v>-60436.362930000003</c:v>
                </c:pt>
                <c:pt idx="91">
                  <c:v>-60375.377700000005</c:v>
                </c:pt>
                <c:pt idx="92">
                  <c:v>-60314.392469999999</c:v>
                </c:pt>
                <c:pt idx="93">
                  <c:v>-60253.40724</c:v>
                </c:pt>
                <c:pt idx="94">
                  <c:v>-60192.422010000002</c:v>
                </c:pt>
                <c:pt idx="95">
                  <c:v>-60131.436780000004</c:v>
                </c:pt>
                <c:pt idx="96">
                  <c:v>-60070.451550000013</c:v>
                </c:pt>
                <c:pt idx="97">
                  <c:v>-60009.46632</c:v>
                </c:pt>
                <c:pt idx="98">
                  <c:v>-59948.481090000001</c:v>
                </c:pt>
                <c:pt idx="99">
                  <c:v>-59887.495860000003</c:v>
                </c:pt>
                <c:pt idx="100">
                  <c:v>-59826.510630000012</c:v>
                </c:pt>
                <c:pt idx="101">
                  <c:v>-59765.525399999999</c:v>
                </c:pt>
                <c:pt idx="102">
                  <c:v>-59704.54017</c:v>
                </c:pt>
                <c:pt idx="103">
                  <c:v>-59643.554940000002</c:v>
                </c:pt>
                <c:pt idx="104">
                  <c:v>-59582.569709999996</c:v>
                </c:pt>
                <c:pt idx="105">
                  <c:v>-59521.584480000005</c:v>
                </c:pt>
                <c:pt idx="106">
                  <c:v>-59460.599249999999</c:v>
                </c:pt>
                <c:pt idx="107">
                  <c:v>-59399.614020000001</c:v>
                </c:pt>
                <c:pt idx="108">
                  <c:v>-59338.628789999995</c:v>
                </c:pt>
                <c:pt idx="109">
                  <c:v>-59277.643560000004</c:v>
                </c:pt>
                <c:pt idx="110">
                  <c:v>-59216.658330000013</c:v>
                </c:pt>
                <c:pt idx="111">
                  <c:v>-59155.673099999993</c:v>
                </c:pt>
                <c:pt idx="112">
                  <c:v>-59094.687870000002</c:v>
                </c:pt>
                <c:pt idx="113">
                  <c:v>-59033.702640000003</c:v>
                </c:pt>
                <c:pt idx="114">
                  <c:v>-58972.717410000005</c:v>
                </c:pt>
                <c:pt idx="115">
                  <c:v>-58911.732179999999</c:v>
                </c:pt>
                <c:pt idx="116">
                  <c:v>-58850.746950000001</c:v>
                </c:pt>
                <c:pt idx="117">
                  <c:v>-58789.761719999988</c:v>
                </c:pt>
                <c:pt idx="118">
                  <c:v>-58728.776490000004</c:v>
                </c:pt>
                <c:pt idx="119">
                  <c:v>-58667.791259999998</c:v>
                </c:pt>
                <c:pt idx="120">
                  <c:v>-58606.806030000043</c:v>
                </c:pt>
                <c:pt idx="121">
                  <c:v>-58545.820800000001</c:v>
                </c:pt>
                <c:pt idx="122">
                  <c:v>-58484.835570000003</c:v>
                </c:pt>
                <c:pt idx="123">
                  <c:v>-58423.850340000012</c:v>
                </c:pt>
                <c:pt idx="124">
                  <c:v>-58362.865109999999</c:v>
                </c:pt>
                <c:pt idx="125">
                  <c:v>-58301.87988</c:v>
                </c:pt>
                <c:pt idx="126">
                  <c:v>-58240.894650000002</c:v>
                </c:pt>
                <c:pt idx="127">
                  <c:v>-58179.909420000004</c:v>
                </c:pt>
                <c:pt idx="128">
                  <c:v>-58118.924189999998</c:v>
                </c:pt>
                <c:pt idx="129">
                  <c:v>-58057.938960000007</c:v>
                </c:pt>
                <c:pt idx="130">
                  <c:v>-57996.953730000001</c:v>
                </c:pt>
                <c:pt idx="131">
                  <c:v>-57935.968500000003</c:v>
                </c:pt>
                <c:pt idx="132">
                  <c:v>-57874.983270000012</c:v>
                </c:pt>
                <c:pt idx="133">
                  <c:v>-57813.998040000006</c:v>
                </c:pt>
                <c:pt idx="134">
                  <c:v>-57753.012810000189</c:v>
                </c:pt>
                <c:pt idx="135">
                  <c:v>-57692.027580000002</c:v>
                </c:pt>
                <c:pt idx="136">
                  <c:v>-57631.042350000003</c:v>
                </c:pt>
                <c:pt idx="137">
                  <c:v>-57570.057120000005</c:v>
                </c:pt>
                <c:pt idx="138">
                  <c:v>-57509.071889999999</c:v>
                </c:pt>
                <c:pt idx="139">
                  <c:v>-57448.086660000001</c:v>
                </c:pt>
                <c:pt idx="140">
                  <c:v>-57387.101429999995</c:v>
                </c:pt>
                <c:pt idx="141">
                  <c:v>-57326.116200000011</c:v>
                </c:pt>
                <c:pt idx="142">
                  <c:v>-57265.130969999998</c:v>
                </c:pt>
                <c:pt idx="143">
                  <c:v>-57204.145739999993</c:v>
                </c:pt>
                <c:pt idx="144">
                  <c:v>-57143.160510000002</c:v>
                </c:pt>
                <c:pt idx="145">
                  <c:v>-57082.175280000003</c:v>
                </c:pt>
                <c:pt idx="146">
                  <c:v>-57021.190050000005</c:v>
                </c:pt>
                <c:pt idx="147">
                  <c:v>-56960.204820000006</c:v>
                </c:pt>
                <c:pt idx="148">
                  <c:v>-56899.219590000001</c:v>
                </c:pt>
                <c:pt idx="149">
                  <c:v>-56838.234360000002</c:v>
                </c:pt>
                <c:pt idx="150">
                  <c:v>-56777.249130000004</c:v>
                </c:pt>
                <c:pt idx="151">
                  <c:v>-56716.263899999998</c:v>
                </c:pt>
                <c:pt idx="152">
                  <c:v>-56655.27867</c:v>
                </c:pt>
                <c:pt idx="153">
                  <c:v>-56594.293439999987</c:v>
                </c:pt>
                <c:pt idx="154">
                  <c:v>-56533.308210000236</c:v>
                </c:pt>
                <c:pt idx="155">
                  <c:v>-56472.322980000004</c:v>
                </c:pt>
                <c:pt idx="156">
                  <c:v>-56411.337749999999</c:v>
                </c:pt>
                <c:pt idx="157">
                  <c:v>-56350.35252000019</c:v>
                </c:pt>
                <c:pt idx="158">
                  <c:v>-56289.367290000002</c:v>
                </c:pt>
                <c:pt idx="159">
                  <c:v>-56228.382060000011</c:v>
                </c:pt>
                <c:pt idx="160">
                  <c:v>-56167.396830000012</c:v>
                </c:pt>
                <c:pt idx="161">
                  <c:v>-56106.411600000007</c:v>
                </c:pt>
                <c:pt idx="162">
                  <c:v>-56045.426370000001</c:v>
                </c:pt>
                <c:pt idx="163">
                  <c:v>-55984.441140000003</c:v>
                </c:pt>
                <c:pt idx="164">
                  <c:v>-55923.455910000011</c:v>
                </c:pt>
                <c:pt idx="165">
                  <c:v>-55862.470680000006</c:v>
                </c:pt>
                <c:pt idx="166">
                  <c:v>-55801.48545</c:v>
                </c:pt>
                <c:pt idx="167">
                  <c:v>-55740.500220000002</c:v>
                </c:pt>
                <c:pt idx="168">
                  <c:v>-55679.514990000003</c:v>
                </c:pt>
                <c:pt idx="169">
                  <c:v>-55618.529759999998</c:v>
                </c:pt>
                <c:pt idx="170">
                  <c:v>-55557.544530000043</c:v>
                </c:pt>
                <c:pt idx="171">
                  <c:v>-55496.559300000001</c:v>
                </c:pt>
                <c:pt idx="172">
                  <c:v>-55435.574070000002</c:v>
                </c:pt>
                <c:pt idx="173">
                  <c:v>-55374.588840000011</c:v>
                </c:pt>
                <c:pt idx="174">
                  <c:v>-55313.603609999998</c:v>
                </c:pt>
                <c:pt idx="175">
                  <c:v>-55252.61838</c:v>
                </c:pt>
                <c:pt idx="176">
                  <c:v>-55191.633149999994</c:v>
                </c:pt>
                <c:pt idx="177">
                  <c:v>-55130.647920000003</c:v>
                </c:pt>
                <c:pt idx="178">
                  <c:v>-55069.662690000005</c:v>
                </c:pt>
                <c:pt idx="179">
                  <c:v>-55008.677459999999</c:v>
                </c:pt>
                <c:pt idx="180">
                  <c:v>-54947.692230000001</c:v>
                </c:pt>
                <c:pt idx="181">
                  <c:v>-54886.707000000002</c:v>
                </c:pt>
                <c:pt idx="182">
                  <c:v>-54825.721769999975</c:v>
                </c:pt>
                <c:pt idx="183">
                  <c:v>-54764.736540000005</c:v>
                </c:pt>
                <c:pt idx="184">
                  <c:v>-54703.75131</c:v>
                </c:pt>
                <c:pt idx="185">
                  <c:v>-54642.766080000001</c:v>
                </c:pt>
                <c:pt idx="186">
                  <c:v>-54581.780850000003</c:v>
                </c:pt>
                <c:pt idx="187">
                  <c:v>-54520.795619999997</c:v>
                </c:pt>
                <c:pt idx="188">
                  <c:v>-54459.810390000013</c:v>
                </c:pt>
                <c:pt idx="189">
                  <c:v>-54398.825159999993</c:v>
                </c:pt>
                <c:pt idx="190">
                  <c:v>-54337.839930000002</c:v>
                </c:pt>
                <c:pt idx="191">
                  <c:v>-54276.854700000011</c:v>
                </c:pt>
                <c:pt idx="192">
                  <c:v>-54215.869469999998</c:v>
                </c:pt>
                <c:pt idx="193">
                  <c:v>-54154.884240000043</c:v>
                </c:pt>
                <c:pt idx="194">
                  <c:v>-54093.899010000001</c:v>
                </c:pt>
                <c:pt idx="195">
                  <c:v>-54032.913780000003</c:v>
                </c:pt>
                <c:pt idx="196">
                  <c:v>-53971.928550000011</c:v>
                </c:pt>
                <c:pt idx="197">
                  <c:v>-53910.943320000006</c:v>
                </c:pt>
                <c:pt idx="198">
                  <c:v>-53849.958090000189</c:v>
                </c:pt>
                <c:pt idx="199">
                  <c:v>-53788.972860000002</c:v>
                </c:pt>
                <c:pt idx="200">
                  <c:v>-53727.987630000003</c:v>
                </c:pt>
                <c:pt idx="201">
                  <c:v>-53667.002400000005</c:v>
                </c:pt>
                <c:pt idx="202">
                  <c:v>-53606.017169999999</c:v>
                </c:pt>
                <c:pt idx="203">
                  <c:v>-53545.031939999993</c:v>
                </c:pt>
                <c:pt idx="204">
                  <c:v>-53484.046710000002</c:v>
                </c:pt>
                <c:pt idx="205">
                  <c:v>-53423.061479999997</c:v>
                </c:pt>
                <c:pt idx="206">
                  <c:v>-53362.076250000013</c:v>
                </c:pt>
                <c:pt idx="207">
                  <c:v>-53301.091019999993</c:v>
                </c:pt>
                <c:pt idx="208">
                  <c:v>-53240.105789999994</c:v>
                </c:pt>
                <c:pt idx="209">
                  <c:v>-53179.120560000003</c:v>
                </c:pt>
                <c:pt idx="210">
                  <c:v>-53118.135330000005</c:v>
                </c:pt>
                <c:pt idx="211">
                  <c:v>-53057.150100000006</c:v>
                </c:pt>
                <c:pt idx="212">
                  <c:v>-52996.164870000001</c:v>
                </c:pt>
                <c:pt idx="213">
                  <c:v>-52935.179640000002</c:v>
                </c:pt>
                <c:pt idx="214">
                  <c:v>-52874.194410000004</c:v>
                </c:pt>
                <c:pt idx="215">
                  <c:v>-52813.209179999998</c:v>
                </c:pt>
                <c:pt idx="216">
                  <c:v>-52752.223949999985</c:v>
                </c:pt>
                <c:pt idx="217">
                  <c:v>-52691.238720000001</c:v>
                </c:pt>
                <c:pt idx="218">
                  <c:v>-52630.253489999996</c:v>
                </c:pt>
                <c:pt idx="219">
                  <c:v>-52569.268260000004</c:v>
                </c:pt>
                <c:pt idx="220">
                  <c:v>-52508.283029999999</c:v>
                </c:pt>
                <c:pt idx="221">
                  <c:v>-52447.297799999986</c:v>
                </c:pt>
                <c:pt idx="222">
                  <c:v>-52386.312570000213</c:v>
                </c:pt>
                <c:pt idx="223">
                  <c:v>-52325.327340000003</c:v>
                </c:pt>
                <c:pt idx="224">
                  <c:v>-52264.342110000012</c:v>
                </c:pt>
                <c:pt idx="225">
                  <c:v>-52203.356880000043</c:v>
                </c:pt>
                <c:pt idx="226">
                  <c:v>-52142.371650000001</c:v>
                </c:pt>
                <c:pt idx="227">
                  <c:v>-52081.386420000003</c:v>
                </c:pt>
                <c:pt idx="228">
                  <c:v>-52020.401190000004</c:v>
                </c:pt>
                <c:pt idx="229">
                  <c:v>-51959.415960000006</c:v>
                </c:pt>
                <c:pt idx="230">
                  <c:v>-51898.43073</c:v>
                </c:pt>
                <c:pt idx="231">
                  <c:v>-51837.445500000002</c:v>
                </c:pt>
                <c:pt idx="232">
                  <c:v>-51776.460270000003</c:v>
                </c:pt>
                <c:pt idx="233">
                  <c:v>-51715.475040000005</c:v>
                </c:pt>
                <c:pt idx="234">
                  <c:v>-51654.489810000043</c:v>
                </c:pt>
                <c:pt idx="235">
                  <c:v>-51593.504580000001</c:v>
                </c:pt>
                <c:pt idx="236">
                  <c:v>-51532.519350000002</c:v>
                </c:pt>
                <c:pt idx="237">
                  <c:v>-51471.534120000004</c:v>
                </c:pt>
                <c:pt idx="238">
                  <c:v>-51410.548890000013</c:v>
                </c:pt>
                <c:pt idx="239">
                  <c:v>-51349.563659999993</c:v>
                </c:pt>
                <c:pt idx="240">
                  <c:v>-51288.578430000001</c:v>
                </c:pt>
                <c:pt idx="241">
                  <c:v>-51227.593199999996</c:v>
                </c:pt>
                <c:pt idx="242">
                  <c:v>-51166.607970000005</c:v>
                </c:pt>
                <c:pt idx="243">
                  <c:v>-51105.622739999999</c:v>
                </c:pt>
                <c:pt idx="244">
                  <c:v>-51044.63751</c:v>
                </c:pt>
                <c:pt idx="245">
                  <c:v>-50983.652280000002</c:v>
                </c:pt>
                <c:pt idx="246">
                  <c:v>-50922.667050000004</c:v>
                </c:pt>
                <c:pt idx="247">
                  <c:v>-50861.681820000005</c:v>
                </c:pt>
                <c:pt idx="248">
                  <c:v>-50800.69659</c:v>
                </c:pt>
                <c:pt idx="249">
                  <c:v>-50739.711360000001</c:v>
                </c:pt>
                <c:pt idx="250">
                  <c:v>-50678.726129999995</c:v>
                </c:pt>
                <c:pt idx="251">
                  <c:v>-50617.740900000004</c:v>
                </c:pt>
                <c:pt idx="252">
                  <c:v>-50556.755669999999</c:v>
                </c:pt>
                <c:pt idx="253">
                  <c:v>-50495.770439999993</c:v>
                </c:pt>
                <c:pt idx="254">
                  <c:v>-50434.785210000002</c:v>
                </c:pt>
                <c:pt idx="255">
                  <c:v>-50373.799979999989</c:v>
                </c:pt>
                <c:pt idx="256">
                  <c:v>-50312.814750000012</c:v>
                </c:pt>
                <c:pt idx="257">
                  <c:v>-50251.829520000007</c:v>
                </c:pt>
                <c:pt idx="258">
                  <c:v>-50190.844290000205</c:v>
                </c:pt>
                <c:pt idx="259">
                  <c:v>-50129.859060000003</c:v>
                </c:pt>
                <c:pt idx="260">
                  <c:v>-50068.873830000011</c:v>
                </c:pt>
                <c:pt idx="261">
                  <c:v>-50007.888600000013</c:v>
                </c:pt>
                <c:pt idx="262">
                  <c:v>-49946.90337</c:v>
                </c:pt>
                <c:pt idx="263">
                  <c:v>-49885.918140000002</c:v>
                </c:pt>
                <c:pt idx="264">
                  <c:v>-49824.932910000003</c:v>
                </c:pt>
                <c:pt idx="265">
                  <c:v>-49763.947680000005</c:v>
                </c:pt>
                <c:pt idx="266">
                  <c:v>-49702.962449999999</c:v>
                </c:pt>
                <c:pt idx="267">
                  <c:v>-49641.977220000001</c:v>
                </c:pt>
                <c:pt idx="268">
                  <c:v>-49580.991989999995</c:v>
                </c:pt>
                <c:pt idx="269">
                  <c:v>-49520.006760000004</c:v>
                </c:pt>
                <c:pt idx="270">
                  <c:v>-49459.021529999998</c:v>
                </c:pt>
                <c:pt idx="271">
                  <c:v>-49398.0363</c:v>
                </c:pt>
                <c:pt idx="272">
                  <c:v>-49337.051070000001</c:v>
                </c:pt>
                <c:pt idx="273">
                  <c:v>-49276.065840000003</c:v>
                </c:pt>
                <c:pt idx="274">
                  <c:v>-49215.080610000012</c:v>
                </c:pt>
                <c:pt idx="275">
                  <c:v>-49154.095379999999</c:v>
                </c:pt>
                <c:pt idx="276">
                  <c:v>-49093.11015</c:v>
                </c:pt>
                <c:pt idx="277">
                  <c:v>-49032.124920000002</c:v>
                </c:pt>
                <c:pt idx="278">
                  <c:v>-48971.139690000004</c:v>
                </c:pt>
                <c:pt idx="279">
                  <c:v>-48910.154460000005</c:v>
                </c:pt>
                <c:pt idx="280">
                  <c:v>-48849.16923</c:v>
                </c:pt>
                <c:pt idx="281">
                  <c:v>-48788.184000000001</c:v>
                </c:pt>
                <c:pt idx="282">
                  <c:v>-48727.198769999995</c:v>
                </c:pt>
                <c:pt idx="283">
                  <c:v>-48666.213540000004</c:v>
                </c:pt>
                <c:pt idx="284">
                  <c:v>-48605.228309999999</c:v>
                </c:pt>
                <c:pt idx="285">
                  <c:v>-48544.243079999993</c:v>
                </c:pt>
                <c:pt idx="286">
                  <c:v>-48483.257850000002</c:v>
                </c:pt>
                <c:pt idx="287">
                  <c:v>-48422.272620000003</c:v>
                </c:pt>
                <c:pt idx="288">
                  <c:v>-48361.287389999998</c:v>
                </c:pt>
                <c:pt idx="289">
                  <c:v>-48300.302160000007</c:v>
                </c:pt>
                <c:pt idx="290">
                  <c:v>-48239.316930000205</c:v>
                </c:pt>
                <c:pt idx="291">
                  <c:v>-48178.331700000002</c:v>
                </c:pt>
                <c:pt idx="292">
                  <c:v>-48117.346470000011</c:v>
                </c:pt>
                <c:pt idx="293">
                  <c:v>-48056.361240000006</c:v>
                </c:pt>
                <c:pt idx="294">
                  <c:v>-47995.376010000189</c:v>
                </c:pt>
                <c:pt idx="295">
                  <c:v>-47934.390780000002</c:v>
                </c:pt>
                <c:pt idx="296">
                  <c:v>-47873.405550000003</c:v>
                </c:pt>
                <c:pt idx="297">
                  <c:v>-47812.420320000005</c:v>
                </c:pt>
                <c:pt idx="298">
                  <c:v>-47751.435089999999</c:v>
                </c:pt>
                <c:pt idx="299">
                  <c:v>-47690.449860000001</c:v>
                </c:pt>
                <c:pt idx="300">
                  <c:v>-47629.464630000002</c:v>
                </c:pt>
                <c:pt idx="301">
                  <c:v>-47568.479400000004</c:v>
                </c:pt>
                <c:pt idx="302">
                  <c:v>-47507.494169999998</c:v>
                </c:pt>
                <c:pt idx="303">
                  <c:v>-47446.50894</c:v>
                </c:pt>
                <c:pt idx="304">
                  <c:v>-47385.523709999994</c:v>
                </c:pt>
                <c:pt idx="305">
                  <c:v>-47324.538480000003</c:v>
                </c:pt>
                <c:pt idx="306">
                  <c:v>-47263.553250000012</c:v>
                </c:pt>
                <c:pt idx="307">
                  <c:v>-47202.568020000006</c:v>
                </c:pt>
                <c:pt idx="308">
                  <c:v>-47141.58279</c:v>
                </c:pt>
                <c:pt idx="309">
                  <c:v>-47080.597560000002</c:v>
                </c:pt>
                <c:pt idx="310">
                  <c:v>-47019.612330000011</c:v>
                </c:pt>
                <c:pt idx="311">
                  <c:v>-46958.627099999998</c:v>
                </c:pt>
                <c:pt idx="312">
                  <c:v>-46897.641869999999</c:v>
                </c:pt>
                <c:pt idx="313">
                  <c:v>-46836.656640000001</c:v>
                </c:pt>
                <c:pt idx="314">
                  <c:v>-46775.671409999995</c:v>
                </c:pt>
                <c:pt idx="315">
                  <c:v>-46714.686180000004</c:v>
                </c:pt>
                <c:pt idx="316">
                  <c:v>-46653.700949999999</c:v>
                </c:pt>
                <c:pt idx="317">
                  <c:v>-46592.715719999993</c:v>
                </c:pt>
                <c:pt idx="318">
                  <c:v>-46531.730489999994</c:v>
                </c:pt>
                <c:pt idx="319">
                  <c:v>-46470.745260000003</c:v>
                </c:pt>
                <c:pt idx="320">
                  <c:v>-46409.760029999998</c:v>
                </c:pt>
                <c:pt idx="321">
                  <c:v>-46348.774799999999</c:v>
                </c:pt>
                <c:pt idx="322">
                  <c:v>-46287.789570000001</c:v>
                </c:pt>
                <c:pt idx="323">
                  <c:v>-46226.804340000002</c:v>
                </c:pt>
                <c:pt idx="324">
                  <c:v>-46165.819110000011</c:v>
                </c:pt>
                <c:pt idx="325">
                  <c:v>-46104.833880000006</c:v>
                </c:pt>
                <c:pt idx="326">
                  <c:v>-46043.848650000189</c:v>
                </c:pt>
                <c:pt idx="327">
                  <c:v>-45982.863420000001</c:v>
                </c:pt>
                <c:pt idx="328">
                  <c:v>-45921.878190000003</c:v>
                </c:pt>
                <c:pt idx="329">
                  <c:v>-45860.892960000005</c:v>
                </c:pt>
                <c:pt idx="330">
                  <c:v>-45799.907729999999</c:v>
                </c:pt>
                <c:pt idx="331">
                  <c:v>-45738.922500000001</c:v>
                </c:pt>
                <c:pt idx="332">
                  <c:v>-45677.937270000002</c:v>
                </c:pt>
                <c:pt idx="333">
                  <c:v>-45616.952040000011</c:v>
                </c:pt>
                <c:pt idx="334">
                  <c:v>-45555.966810000013</c:v>
                </c:pt>
                <c:pt idx="335">
                  <c:v>-45494.98158</c:v>
                </c:pt>
                <c:pt idx="336">
                  <c:v>-45433.996350000001</c:v>
                </c:pt>
                <c:pt idx="337">
                  <c:v>-45373.011120000003</c:v>
                </c:pt>
                <c:pt idx="338">
                  <c:v>-45312.025890000004</c:v>
                </c:pt>
                <c:pt idx="339">
                  <c:v>-45251.040660000006</c:v>
                </c:pt>
                <c:pt idx="340">
                  <c:v>-45190.05543</c:v>
                </c:pt>
                <c:pt idx="341">
                  <c:v>-45129.070200000002</c:v>
                </c:pt>
                <c:pt idx="342">
                  <c:v>-45068.084970000011</c:v>
                </c:pt>
                <c:pt idx="343">
                  <c:v>-45007.099739999998</c:v>
                </c:pt>
                <c:pt idx="344">
                  <c:v>-44946.114510000043</c:v>
                </c:pt>
                <c:pt idx="345">
                  <c:v>-44885.129280000001</c:v>
                </c:pt>
                <c:pt idx="346">
                  <c:v>-44824.144050000003</c:v>
                </c:pt>
                <c:pt idx="347">
                  <c:v>-44763.158820000011</c:v>
                </c:pt>
                <c:pt idx="348">
                  <c:v>-44702.173589999999</c:v>
                </c:pt>
                <c:pt idx="349">
                  <c:v>-44641.18836</c:v>
                </c:pt>
                <c:pt idx="350">
                  <c:v>-44580.203129999994</c:v>
                </c:pt>
                <c:pt idx="351">
                  <c:v>-44519.217900000003</c:v>
                </c:pt>
                <c:pt idx="352">
                  <c:v>-44458.232669999998</c:v>
                </c:pt>
                <c:pt idx="353">
                  <c:v>-44397.247439999999</c:v>
                </c:pt>
                <c:pt idx="354">
                  <c:v>-44336.262210000001</c:v>
                </c:pt>
                <c:pt idx="355">
                  <c:v>-44275.276980000002</c:v>
                </c:pt>
                <c:pt idx="356">
                  <c:v>-44214.291749999975</c:v>
                </c:pt>
                <c:pt idx="357">
                  <c:v>-44153.306520000013</c:v>
                </c:pt>
                <c:pt idx="358">
                  <c:v>-44092.32129</c:v>
                </c:pt>
                <c:pt idx="359">
                  <c:v>-44031.336060000001</c:v>
                </c:pt>
                <c:pt idx="360">
                  <c:v>-43970.350830000236</c:v>
                </c:pt>
                <c:pt idx="361">
                  <c:v>-43909.365600000005</c:v>
                </c:pt>
                <c:pt idx="362">
                  <c:v>-43848.380370000013</c:v>
                </c:pt>
                <c:pt idx="363">
                  <c:v>-43787.395139999993</c:v>
                </c:pt>
                <c:pt idx="364">
                  <c:v>-43726.409910000002</c:v>
                </c:pt>
                <c:pt idx="365">
                  <c:v>-43665.424680000004</c:v>
                </c:pt>
                <c:pt idx="366">
                  <c:v>-43604.439449999998</c:v>
                </c:pt>
                <c:pt idx="367">
                  <c:v>-43543.454220000043</c:v>
                </c:pt>
                <c:pt idx="368">
                  <c:v>-43482.468990000001</c:v>
                </c:pt>
                <c:pt idx="369">
                  <c:v>-43421.483760000003</c:v>
                </c:pt>
                <c:pt idx="370">
                  <c:v>-43360.498530000012</c:v>
                </c:pt>
                <c:pt idx="371">
                  <c:v>-43299.513300000006</c:v>
                </c:pt>
                <c:pt idx="372">
                  <c:v>-43238.52807</c:v>
                </c:pt>
                <c:pt idx="373">
                  <c:v>-43177.542840000002</c:v>
                </c:pt>
                <c:pt idx="374">
                  <c:v>-43116.557610000003</c:v>
                </c:pt>
                <c:pt idx="375">
                  <c:v>-43055.572380000005</c:v>
                </c:pt>
                <c:pt idx="376">
                  <c:v>-42994.587149999999</c:v>
                </c:pt>
                <c:pt idx="377">
                  <c:v>-42933.601920000001</c:v>
                </c:pt>
                <c:pt idx="378">
                  <c:v>-42872.616690000003</c:v>
                </c:pt>
                <c:pt idx="379">
                  <c:v>-42811.631459999997</c:v>
                </c:pt>
                <c:pt idx="380">
                  <c:v>-42750.646230000013</c:v>
                </c:pt>
                <c:pt idx="381">
                  <c:v>-42689.660999999993</c:v>
                </c:pt>
                <c:pt idx="382">
                  <c:v>-42628.675769999994</c:v>
                </c:pt>
                <c:pt idx="383">
                  <c:v>-42567.690540000003</c:v>
                </c:pt>
                <c:pt idx="384">
                  <c:v>-42506.705309999998</c:v>
                </c:pt>
                <c:pt idx="385">
                  <c:v>-42445.720079999999</c:v>
                </c:pt>
                <c:pt idx="386">
                  <c:v>-42384.734850000001</c:v>
                </c:pt>
                <c:pt idx="387">
                  <c:v>-42323.749620000002</c:v>
                </c:pt>
                <c:pt idx="388">
                  <c:v>-42262.764390000004</c:v>
                </c:pt>
                <c:pt idx="389">
                  <c:v>-42201.779159999998</c:v>
                </c:pt>
                <c:pt idx="390">
                  <c:v>-42140.793929999985</c:v>
                </c:pt>
                <c:pt idx="391">
                  <c:v>-42079.808700000001</c:v>
                </c:pt>
                <c:pt idx="392">
                  <c:v>-42018.823469999996</c:v>
                </c:pt>
                <c:pt idx="393">
                  <c:v>-41957.838240000012</c:v>
                </c:pt>
                <c:pt idx="394">
                  <c:v>-41896.853010000013</c:v>
                </c:pt>
                <c:pt idx="395">
                  <c:v>-41835.867779999993</c:v>
                </c:pt>
                <c:pt idx="396">
                  <c:v>-41774.882550000213</c:v>
                </c:pt>
                <c:pt idx="397">
                  <c:v>-41713.897320000004</c:v>
                </c:pt>
                <c:pt idx="398">
                  <c:v>-41652.912090000013</c:v>
                </c:pt>
                <c:pt idx="399">
                  <c:v>-41591.92686</c:v>
                </c:pt>
                <c:pt idx="400">
                  <c:v>-41530.941630000001</c:v>
                </c:pt>
                <c:pt idx="401">
                  <c:v>-41469.956400000003</c:v>
                </c:pt>
                <c:pt idx="402">
                  <c:v>-41408.971170000004</c:v>
                </c:pt>
                <c:pt idx="403">
                  <c:v>-41347.985940000006</c:v>
                </c:pt>
                <c:pt idx="404">
                  <c:v>-41287.00071</c:v>
                </c:pt>
                <c:pt idx="405">
                  <c:v>-41226.015480000002</c:v>
                </c:pt>
                <c:pt idx="406">
                  <c:v>-41165.030250000003</c:v>
                </c:pt>
                <c:pt idx="407">
                  <c:v>-41104.045020000005</c:v>
                </c:pt>
                <c:pt idx="408">
                  <c:v>-41043.059789999999</c:v>
                </c:pt>
                <c:pt idx="409">
                  <c:v>-40982.074560000001</c:v>
                </c:pt>
                <c:pt idx="410">
                  <c:v>-40921.089330000003</c:v>
                </c:pt>
                <c:pt idx="411">
                  <c:v>-40860.104100000004</c:v>
                </c:pt>
                <c:pt idx="412">
                  <c:v>-40799.118870000013</c:v>
                </c:pt>
                <c:pt idx="413">
                  <c:v>-40738.133639999993</c:v>
                </c:pt>
                <c:pt idx="414">
                  <c:v>-40677.148410000002</c:v>
                </c:pt>
                <c:pt idx="415">
                  <c:v>-40616.163179999989</c:v>
                </c:pt>
                <c:pt idx="416">
                  <c:v>-40555.177949999998</c:v>
                </c:pt>
                <c:pt idx="417">
                  <c:v>-40494.192719999999</c:v>
                </c:pt>
                <c:pt idx="418">
                  <c:v>-40433.207489999986</c:v>
                </c:pt>
                <c:pt idx="419">
                  <c:v>-40372.222260000002</c:v>
                </c:pt>
                <c:pt idx="420">
                  <c:v>-40311.237030000004</c:v>
                </c:pt>
                <c:pt idx="421">
                  <c:v>-40250.251799999998</c:v>
                </c:pt>
                <c:pt idx="422">
                  <c:v>-40189.26657</c:v>
                </c:pt>
                <c:pt idx="423">
                  <c:v>-40128.281340000001</c:v>
                </c:pt>
                <c:pt idx="424">
                  <c:v>-40067.296109999996</c:v>
                </c:pt>
                <c:pt idx="425">
                  <c:v>-40006.310880000012</c:v>
                </c:pt>
                <c:pt idx="426">
                  <c:v>-39945.325649999999</c:v>
                </c:pt>
                <c:pt idx="427">
                  <c:v>-39884.34042</c:v>
                </c:pt>
                <c:pt idx="428">
                  <c:v>-39823.355190000002</c:v>
                </c:pt>
                <c:pt idx="429">
                  <c:v>-39762.369960000004</c:v>
                </c:pt>
                <c:pt idx="430">
                  <c:v>-39701.384730000012</c:v>
                </c:pt>
                <c:pt idx="431">
                  <c:v>-39640.3995</c:v>
                </c:pt>
                <c:pt idx="432">
                  <c:v>-39579.414270000205</c:v>
                </c:pt>
                <c:pt idx="433">
                  <c:v>-39518.429040000003</c:v>
                </c:pt>
                <c:pt idx="434">
                  <c:v>-39457.443810000012</c:v>
                </c:pt>
                <c:pt idx="435">
                  <c:v>-39396.458580000013</c:v>
                </c:pt>
                <c:pt idx="436">
                  <c:v>-39335.47335</c:v>
                </c:pt>
                <c:pt idx="437">
                  <c:v>-39274.488120000002</c:v>
                </c:pt>
                <c:pt idx="438">
                  <c:v>-39213.502890000003</c:v>
                </c:pt>
                <c:pt idx="439">
                  <c:v>-39152.517660000005</c:v>
                </c:pt>
                <c:pt idx="440">
                  <c:v>-39091.532429999999</c:v>
                </c:pt>
                <c:pt idx="441">
                  <c:v>-39030.547200000001</c:v>
                </c:pt>
                <c:pt idx="442">
                  <c:v>-38969.561969999995</c:v>
                </c:pt>
                <c:pt idx="443">
                  <c:v>-38908.576740000004</c:v>
                </c:pt>
                <c:pt idx="444">
                  <c:v>-38847.591509999998</c:v>
                </c:pt>
                <c:pt idx="445">
                  <c:v>-38786.60628</c:v>
                </c:pt>
                <c:pt idx="446">
                  <c:v>-38725.621049999994</c:v>
                </c:pt>
                <c:pt idx="447">
                  <c:v>-38664.635820000003</c:v>
                </c:pt>
                <c:pt idx="448">
                  <c:v>-38603.650590000012</c:v>
                </c:pt>
                <c:pt idx="449">
                  <c:v>-38542.665359999999</c:v>
                </c:pt>
                <c:pt idx="450">
                  <c:v>-38481.680130000001</c:v>
                </c:pt>
                <c:pt idx="451">
                  <c:v>-38420.694900000002</c:v>
                </c:pt>
                <c:pt idx="452">
                  <c:v>-38359.709670000004</c:v>
                </c:pt>
                <c:pt idx="453">
                  <c:v>-38298.724439999998</c:v>
                </c:pt>
                <c:pt idx="454">
                  <c:v>-38237.73921</c:v>
                </c:pt>
                <c:pt idx="455">
                  <c:v>-38176.753980000001</c:v>
                </c:pt>
                <c:pt idx="456">
                  <c:v>-38115.768749999996</c:v>
                </c:pt>
                <c:pt idx="457">
                  <c:v>-38054.783520000005</c:v>
                </c:pt>
                <c:pt idx="458">
                  <c:v>-37993.798289999999</c:v>
                </c:pt>
                <c:pt idx="459">
                  <c:v>-37932.81306</c:v>
                </c:pt>
                <c:pt idx="460">
                  <c:v>-37871.827830000002</c:v>
                </c:pt>
                <c:pt idx="461">
                  <c:v>-37810.842600000011</c:v>
                </c:pt>
                <c:pt idx="462">
                  <c:v>-37749.857370000012</c:v>
                </c:pt>
                <c:pt idx="463">
                  <c:v>-37688.872140000007</c:v>
                </c:pt>
                <c:pt idx="464">
                  <c:v>-37627.886910000205</c:v>
                </c:pt>
                <c:pt idx="465">
                  <c:v>-37566.901680000003</c:v>
                </c:pt>
                <c:pt idx="466">
                  <c:v>-37505.916450000012</c:v>
                </c:pt>
                <c:pt idx="467">
                  <c:v>-37444.931220000006</c:v>
                </c:pt>
                <c:pt idx="468">
                  <c:v>-37383.94599</c:v>
                </c:pt>
                <c:pt idx="469">
                  <c:v>-37322.960760000002</c:v>
                </c:pt>
                <c:pt idx="470">
                  <c:v>-37261.975530000003</c:v>
                </c:pt>
                <c:pt idx="471">
                  <c:v>-37200.990300000005</c:v>
                </c:pt>
                <c:pt idx="472">
                  <c:v>-37140.005069999999</c:v>
                </c:pt>
                <c:pt idx="473">
                  <c:v>-37079.019840000001</c:v>
                </c:pt>
                <c:pt idx="474">
                  <c:v>-37018.034610000002</c:v>
                </c:pt>
                <c:pt idx="475">
                  <c:v>-36957.049380000004</c:v>
                </c:pt>
                <c:pt idx="476">
                  <c:v>-36896.064149999998</c:v>
                </c:pt>
                <c:pt idx="477">
                  <c:v>-36835.07892</c:v>
                </c:pt>
                <c:pt idx="478">
                  <c:v>-36774.093689999994</c:v>
                </c:pt>
                <c:pt idx="479">
                  <c:v>-36713.108460000003</c:v>
                </c:pt>
                <c:pt idx="480">
                  <c:v>-36652.123229999997</c:v>
                </c:pt>
                <c:pt idx="481">
                  <c:v>-36591.137999999999</c:v>
                </c:pt>
                <c:pt idx="482">
                  <c:v>-36530.152770000001</c:v>
                </c:pt>
                <c:pt idx="483">
                  <c:v>-36469.167540000002</c:v>
                </c:pt>
                <c:pt idx="484">
                  <c:v>-36408.182310000011</c:v>
                </c:pt>
                <c:pt idx="485">
                  <c:v>-36347.197079999998</c:v>
                </c:pt>
                <c:pt idx="486">
                  <c:v>-36286.21185</c:v>
                </c:pt>
                <c:pt idx="487">
                  <c:v>-36225.226620000001</c:v>
                </c:pt>
                <c:pt idx="488">
                  <c:v>-36164.241389999996</c:v>
                </c:pt>
                <c:pt idx="489">
                  <c:v>-36103.256160000004</c:v>
                </c:pt>
                <c:pt idx="490">
                  <c:v>-36042.270929999999</c:v>
                </c:pt>
                <c:pt idx="491">
                  <c:v>-35981.285699999993</c:v>
                </c:pt>
                <c:pt idx="492">
                  <c:v>-35920.300470000002</c:v>
                </c:pt>
                <c:pt idx="493">
                  <c:v>-35859.315240000011</c:v>
                </c:pt>
                <c:pt idx="494">
                  <c:v>-35798.330010000012</c:v>
                </c:pt>
                <c:pt idx="495">
                  <c:v>-35737.344780000007</c:v>
                </c:pt>
                <c:pt idx="496">
                  <c:v>-35676.359550000205</c:v>
                </c:pt>
                <c:pt idx="497">
                  <c:v>-35615.374320000003</c:v>
                </c:pt>
                <c:pt idx="498">
                  <c:v>-35554.389090000011</c:v>
                </c:pt>
                <c:pt idx="499">
                  <c:v>-35493.403860000006</c:v>
                </c:pt>
                <c:pt idx="500">
                  <c:v>-35432.418630000189</c:v>
                </c:pt>
                <c:pt idx="501">
                  <c:v>-35371.433400000002</c:v>
                </c:pt>
                <c:pt idx="502">
                  <c:v>-35310.448170000003</c:v>
                </c:pt>
                <c:pt idx="503">
                  <c:v>-35249.462940000005</c:v>
                </c:pt>
                <c:pt idx="504">
                  <c:v>-35188.477709999999</c:v>
                </c:pt>
                <c:pt idx="505">
                  <c:v>-35127.492480000001</c:v>
                </c:pt>
                <c:pt idx="506">
                  <c:v>-35066.507250000002</c:v>
                </c:pt>
                <c:pt idx="507">
                  <c:v>-35005.522020000004</c:v>
                </c:pt>
                <c:pt idx="508">
                  <c:v>-34944.536789999998</c:v>
                </c:pt>
                <c:pt idx="509">
                  <c:v>-34883.55156</c:v>
                </c:pt>
                <c:pt idx="510">
                  <c:v>-34822.566330000001</c:v>
                </c:pt>
                <c:pt idx="511">
                  <c:v>-34761.581100000003</c:v>
                </c:pt>
                <c:pt idx="512">
                  <c:v>-34700.595869999997</c:v>
                </c:pt>
                <c:pt idx="513">
                  <c:v>-34639.610640000006</c:v>
                </c:pt>
                <c:pt idx="514">
                  <c:v>-34578.625409999986</c:v>
                </c:pt>
                <c:pt idx="515">
                  <c:v>-34517.640180000002</c:v>
                </c:pt>
                <c:pt idx="516">
                  <c:v>-34456.654950000011</c:v>
                </c:pt>
                <c:pt idx="517">
                  <c:v>-34395.669719999998</c:v>
                </c:pt>
                <c:pt idx="518">
                  <c:v>-34334.68449</c:v>
                </c:pt>
                <c:pt idx="519">
                  <c:v>-34273.699260000001</c:v>
                </c:pt>
                <c:pt idx="520">
                  <c:v>-34212.714030000003</c:v>
                </c:pt>
                <c:pt idx="521">
                  <c:v>-34151.728799999997</c:v>
                </c:pt>
                <c:pt idx="522">
                  <c:v>-34090.743569999999</c:v>
                </c:pt>
                <c:pt idx="523">
                  <c:v>-34029.75834</c:v>
                </c:pt>
                <c:pt idx="524">
                  <c:v>-33968.773109999995</c:v>
                </c:pt>
                <c:pt idx="525">
                  <c:v>-33907.787880000003</c:v>
                </c:pt>
                <c:pt idx="526">
                  <c:v>-33846.802650000012</c:v>
                </c:pt>
                <c:pt idx="527">
                  <c:v>-33785.817420000007</c:v>
                </c:pt>
                <c:pt idx="528">
                  <c:v>-33724.832190000001</c:v>
                </c:pt>
                <c:pt idx="529">
                  <c:v>-33663.846960000003</c:v>
                </c:pt>
                <c:pt idx="530">
                  <c:v>-33602.861730000004</c:v>
                </c:pt>
                <c:pt idx="531">
                  <c:v>-33541.876500000013</c:v>
                </c:pt>
                <c:pt idx="532">
                  <c:v>-33480.89127</c:v>
                </c:pt>
                <c:pt idx="533">
                  <c:v>-33419.906040000002</c:v>
                </c:pt>
                <c:pt idx="534">
                  <c:v>-33358.920810000003</c:v>
                </c:pt>
                <c:pt idx="535">
                  <c:v>-33297.935580000005</c:v>
                </c:pt>
                <c:pt idx="536">
                  <c:v>-33236.950350000043</c:v>
                </c:pt>
                <c:pt idx="537">
                  <c:v>-33175.965119999993</c:v>
                </c:pt>
                <c:pt idx="538">
                  <c:v>-33114.979890000002</c:v>
                </c:pt>
                <c:pt idx="539">
                  <c:v>-33053.994660000004</c:v>
                </c:pt>
                <c:pt idx="540">
                  <c:v>-32993.009429999998</c:v>
                </c:pt>
                <c:pt idx="541">
                  <c:v>-32932.0242</c:v>
                </c:pt>
                <c:pt idx="542">
                  <c:v>-32871.038970000001</c:v>
                </c:pt>
                <c:pt idx="543">
                  <c:v>-32810.053740000003</c:v>
                </c:pt>
                <c:pt idx="544">
                  <c:v>-32749.068510000001</c:v>
                </c:pt>
                <c:pt idx="545">
                  <c:v>-32688.083279999992</c:v>
                </c:pt>
                <c:pt idx="546">
                  <c:v>-32627.098050000001</c:v>
                </c:pt>
                <c:pt idx="547">
                  <c:v>-32566.112820000002</c:v>
                </c:pt>
                <c:pt idx="548">
                  <c:v>-32505.12759</c:v>
                </c:pt>
                <c:pt idx="549">
                  <c:v>-32444.142360000002</c:v>
                </c:pt>
                <c:pt idx="550">
                  <c:v>-32383.15713</c:v>
                </c:pt>
                <c:pt idx="551">
                  <c:v>-32322.171899999998</c:v>
                </c:pt>
                <c:pt idx="552">
                  <c:v>-32261.186669999996</c:v>
                </c:pt>
                <c:pt idx="553">
                  <c:v>-32200.201440000001</c:v>
                </c:pt>
                <c:pt idx="554">
                  <c:v>-32139.216210000002</c:v>
                </c:pt>
                <c:pt idx="555">
                  <c:v>-32078.23098</c:v>
                </c:pt>
                <c:pt idx="556">
                  <c:v>-32017.245750000009</c:v>
                </c:pt>
                <c:pt idx="557">
                  <c:v>-31956.26052</c:v>
                </c:pt>
                <c:pt idx="558">
                  <c:v>-31895.275290000001</c:v>
                </c:pt>
                <c:pt idx="559">
                  <c:v>-31834.290059999996</c:v>
                </c:pt>
                <c:pt idx="560">
                  <c:v>-31773.304830000001</c:v>
                </c:pt>
                <c:pt idx="561">
                  <c:v>-31712.319599999861</c:v>
                </c:pt>
                <c:pt idx="562">
                  <c:v>-31651.334369999891</c:v>
                </c:pt>
                <c:pt idx="563">
                  <c:v>-31590.349140000002</c:v>
                </c:pt>
                <c:pt idx="564">
                  <c:v>-31529.36391</c:v>
                </c:pt>
                <c:pt idx="565">
                  <c:v>-31468.378680000005</c:v>
                </c:pt>
                <c:pt idx="566">
                  <c:v>-31407.39345</c:v>
                </c:pt>
                <c:pt idx="567">
                  <c:v>-31346.408220000001</c:v>
                </c:pt>
                <c:pt idx="568">
                  <c:v>-31285.422989999999</c:v>
                </c:pt>
                <c:pt idx="569">
                  <c:v>-31224.437760000001</c:v>
                </c:pt>
                <c:pt idx="570">
                  <c:v>-31163.452530000002</c:v>
                </c:pt>
                <c:pt idx="571">
                  <c:v>-31102.467300000029</c:v>
                </c:pt>
                <c:pt idx="572">
                  <c:v>-31041.482070000005</c:v>
                </c:pt>
                <c:pt idx="573">
                  <c:v>-30980.496840000025</c:v>
                </c:pt>
                <c:pt idx="574">
                  <c:v>-30919.5116099999</c:v>
                </c:pt>
                <c:pt idx="575">
                  <c:v>-30858.526379999996</c:v>
                </c:pt>
                <c:pt idx="576">
                  <c:v>-30797.541150000001</c:v>
                </c:pt>
                <c:pt idx="577">
                  <c:v>-30736.555919999992</c:v>
                </c:pt>
                <c:pt idx="578">
                  <c:v>-30675.57069</c:v>
                </c:pt>
                <c:pt idx="579">
                  <c:v>-30614.585460000009</c:v>
                </c:pt>
                <c:pt idx="580">
                  <c:v>-30553.60022999988</c:v>
                </c:pt>
                <c:pt idx="581">
                  <c:v>-30492.615000000002</c:v>
                </c:pt>
                <c:pt idx="582">
                  <c:v>-30431.629769999861</c:v>
                </c:pt>
                <c:pt idx="583">
                  <c:v>-30370.644539999896</c:v>
                </c:pt>
                <c:pt idx="584">
                  <c:v>-30309.659309999854</c:v>
                </c:pt>
                <c:pt idx="585">
                  <c:v>-30248.674080000001</c:v>
                </c:pt>
                <c:pt idx="586">
                  <c:v>-30187.68885000002</c:v>
                </c:pt>
                <c:pt idx="587">
                  <c:v>-30126.70362</c:v>
                </c:pt>
                <c:pt idx="588">
                  <c:v>-30065.718390000005</c:v>
                </c:pt>
                <c:pt idx="589">
                  <c:v>-30004.73316</c:v>
                </c:pt>
                <c:pt idx="590">
                  <c:v>-29943.747930000001</c:v>
                </c:pt>
                <c:pt idx="591">
                  <c:v>-29882.762699999999</c:v>
                </c:pt>
                <c:pt idx="592">
                  <c:v>-29821.777470000001</c:v>
                </c:pt>
                <c:pt idx="593">
                  <c:v>-29760.792240000002</c:v>
                </c:pt>
                <c:pt idx="594">
                  <c:v>-29699.80701</c:v>
                </c:pt>
                <c:pt idx="595">
                  <c:v>-29638.821780000009</c:v>
                </c:pt>
                <c:pt idx="596">
                  <c:v>-29577.83654999988</c:v>
                </c:pt>
                <c:pt idx="597">
                  <c:v>-29516.851320000002</c:v>
                </c:pt>
                <c:pt idx="598">
                  <c:v>-29455.866090000021</c:v>
                </c:pt>
                <c:pt idx="599">
                  <c:v>-29394.880860000001</c:v>
                </c:pt>
                <c:pt idx="600">
                  <c:v>-29333.895629999992</c:v>
                </c:pt>
                <c:pt idx="601">
                  <c:v>-29272.910400000001</c:v>
                </c:pt>
                <c:pt idx="602">
                  <c:v>-29211.92517000002</c:v>
                </c:pt>
                <c:pt idx="603">
                  <c:v>-29150.93993999988</c:v>
                </c:pt>
                <c:pt idx="604">
                  <c:v>-29089.954710000005</c:v>
                </c:pt>
                <c:pt idx="605">
                  <c:v>-29028.969480000025</c:v>
                </c:pt>
                <c:pt idx="606">
                  <c:v>-28967.984250000001</c:v>
                </c:pt>
                <c:pt idx="607">
                  <c:v>-28906.999019999996</c:v>
                </c:pt>
                <c:pt idx="608">
                  <c:v>-28846.013790000001</c:v>
                </c:pt>
                <c:pt idx="609">
                  <c:v>-28785.028559999992</c:v>
                </c:pt>
                <c:pt idx="610">
                  <c:v>-28724.04333</c:v>
                </c:pt>
                <c:pt idx="611">
                  <c:v>-28663.058100000009</c:v>
                </c:pt>
                <c:pt idx="612">
                  <c:v>-28602.07287</c:v>
                </c:pt>
                <c:pt idx="613">
                  <c:v>-28541.087640000005</c:v>
                </c:pt>
                <c:pt idx="614">
                  <c:v>-28480.10241</c:v>
                </c:pt>
                <c:pt idx="615">
                  <c:v>-28419.117180000001</c:v>
                </c:pt>
                <c:pt idx="616">
                  <c:v>-28358.131949999854</c:v>
                </c:pt>
                <c:pt idx="617">
                  <c:v>-28297.146720000001</c:v>
                </c:pt>
                <c:pt idx="618">
                  <c:v>-28236.16149000002</c:v>
                </c:pt>
                <c:pt idx="619">
                  <c:v>-28175.17625999988</c:v>
                </c:pt>
                <c:pt idx="620">
                  <c:v>-28114.191030000002</c:v>
                </c:pt>
                <c:pt idx="621">
                  <c:v>-28053.205800000025</c:v>
                </c:pt>
                <c:pt idx="622">
                  <c:v>-27992.220569999896</c:v>
                </c:pt>
                <c:pt idx="623">
                  <c:v>-27931.235339999996</c:v>
                </c:pt>
                <c:pt idx="624">
                  <c:v>-27870.250110000001</c:v>
                </c:pt>
                <c:pt idx="625">
                  <c:v>-27809.264880000133</c:v>
                </c:pt>
                <c:pt idx="626">
                  <c:v>-27748.27964999988</c:v>
                </c:pt>
                <c:pt idx="627">
                  <c:v>-27687.294420000009</c:v>
                </c:pt>
                <c:pt idx="628">
                  <c:v>-27626.30919</c:v>
                </c:pt>
                <c:pt idx="629">
                  <c:v>-27565.323960000002</c:v>
                </c:pt>
                <c:pt idx="630">
                  <c:v>-27504.338729999996</c:v>
                </c:pt>
                <c:pt idx="631">
                  <c:v>-27443.353499999997</c:v>
                </c:pt>
                <c:pt idx="632">
                  <c:v>-27382.368269999992</c:v>
                </c:pt>
                <c:pt idx="633">
                  <c:v>-27321.383040000001</c:v>
                </c:pt>
                <c:pt idx="634">
                  <c:v>-27260.397810000009</c:v>
                </c:pt>
                <c:pt idx="635">
                  <c:v>-27199.41258</c:v>
                </c:pt>
                <c:pt idx="636">
                  <c:v>-27138.427350000005</c:v>
                </c:pt>
                <c:pt idx="637">
                  <c:v>-27077.442120000025</c:v>
                </c:pt>
                <c:pt idx="638">
                  <c:v>-27016.4568900001</c:v>
                </c:pt>
                <c:pt idx="639">
                  <c:v>-26955.471659999996</c:v>
                </c:pt>
                <c:pt idx="640">
                  <c:v>-26894.486430000099</c:v>
                </c:pt>
                <c:pt idx="641">
                  <c:v>-26833.501199999999</c:v>
                </c:pt>
                <c:pt idx="642">
                  <c:v>-26772.51596999988</c:v>
                </c:pt>
                <c:pt idx="643">
                  <c:v>-26711.530740000002</c:v>
                </c:pt>
                <c:pt idx="644">
                  <c:v>-26650.54551</c:v>
                </c:pt>
                <c:pt idx="645">
                  <c:v>-26589.560280000005</c:v>
                </c:pt>
                <c:pt idx="646">
                  <c:v>-26528.575049999996</c:v>
                </c:pt>
                <c:pt idx="647">
                  <c:v>-26467.589820000001</c:v>
                </c:pt>
                <c:pt idx="648">
                  <c:v>-26406.604589999992</c:v>
                </c:pt>
                <c:pt idx="649">
                  <c:v>-26345.619359999811</c:v>
                </c:pt>
                <c:pt idx="650">
                  <c:v>-26284.634130000002</c:v>
                </c:pt>
                <c:pt idx="651">
                  <c:v>-26223.6489</c:v>
                </c:pt>
                <c:pt idx="652">
                  <c:v>-26162.663670000002</c:v>
                </c:pt>
                <c:pt idx="653">
                  <c:v>-26101.67844</c:v>
                </c:pt>
                <c:pt idx="654">
                  <c:v>-26040.693209999896</c:v>
                </c:pt>
                <c:pt idx="655">
                  <c:v>-25979.707979999996</c:v>
                </c:pt>
                <c:pt idx="656">
                  <c:v>-25918.722750000001</c:v>
                </c:pt>
                <c:pt idx="657">
                  <c:v>-25857.737520000002</c:v>
                </c:pt>
                <c:pt idx="658">
                  <c:v>-25796.75229</c:v>
                </c:pt>
                <c:pt idx="659">
                  <c:v>-25735.767060000009</c:v>
                </c:pt>
                <c:pt idx="660">
                  <c:v>-25674.781830000025</c:v>
                </c:pt>
                <c:pt idx="661">
                  <c:v>-25613.796600000001</c:v>
                </c:pt>
                <c:pt idx="662">
                  <c:v>-25552.811369999854</c:v>
                </c:pt>
                <c:pt idx="663">
                  <c:v>-25491.826140000001</c:v>
                </c:pt>
                <c:pt idx="664">
                  <c:v>-25430.840909999992</c:v>
                </c:pt>
                <c:pt idx="665">
                  <c:v>-25369.855680000001</c:v>
                </c:pt>
                <c:pt idx="666">
                  <c:v>-25308.870450000002</c:v>
                </c:pt>
                <c:pt idx="667">
                  <c:v>-25247.88522</c:v>
                </c:pt>
                <c:pt idx="668">
                  <c:v>-25186.899990000002</c:v>
                </c:pt>
                <c:pt idx="669">
                  <c:v>-25125.91476</c:v>
                </c:pt>
                <c:pt idx="670">
                  <c:v>-25064.929529999896</c:v>
                </c:pt>
                <c:pt idx="671">
                  <c:v>-25003.944299999999</c:v>
                </c:pt>
                <c:pt idx="672">
                  <c:v>-24942.959069999892</c:v>
                </c:pt>
                <c:pt idx="673">
                  <c:v>-24881.973839999999</c:v>
                </c:pt>
                <c:pt idx="674">
                  <c:v>-24820.988610000029</c:v>
                </c:pt>
                <c:pt idx="675">
                  <c:v>-24760.003380000009</c:v>
                </c:pt>
                <c:pt idx="676">
                  <c:v>-24699.01815</c:v>
                </c:pt>
                <c:pt idx="677">
                  <c:v>-24638.0329199999</c:v>
                </c:pt>
                <c:pt idx="678">
                  <c:v>-24577.047689999999</c:v>
                </c:pt>
                <c:pt idx="679">
                  <c:v>-24516.062460000001</c:v>
                </c:pt>
                <c:pt idx="680">
                  <c:v>-24455.077229999992</c:v>
                </c:pt>
                <c:pt idx="681">
                  <c:v>-24394.092000000001</c:v>
                </c:pt>
                <c:pt idx="682">
                  <c:v>-24333.106770000002</c:v>
                </c:pt>
                <c:pt idx="683">
                  <c:v>-24272.12153999988</c:v>
                </c:pt>
                <c:pt idx="684">
                  <c:v>-24211.136310000002</c:v>
                </c:pt>
                <c:pt idx="685">
                  <c:v>-24150.15108</c:v>
                </c:pt>
                <c:pt idx="686">
                  <c:v>-24089.165850000001</c:v>
                </c:pt>
                <c:pt idx="687">
                  <c:v>-24028.180619999996</c:v>
                </c:pt>
                <c:pt idx="688">
                  <c:v>-23967.195390000001</c:v>
                </c:pt>
                <c:pt idx="689">
                  <c:v>-23906.210160000002</c:v>
                </c:pt>
                <c:pt idx="690">
                  <c:v>-23845.22493</c:v>
                </c:pt>
                <c:pt idx="691">
                  <c:v>-23784.239700000002</c:v>
                </c:pt>
                <c:pt idx="692">
                  <c:v>-23723.25447</c:v>
                </c:pt>
                <c:pt idx="693">
                  <c:v>-23662.2692399999</c:v>
                </c:pt>
                <c:pt idx="694">
                  <c:v>-23601.284009999999</c:v>
                </c:pt>
                <c:pt idx="695">
                  <c:v>-23540.298780000099</c:v>
                </c:pt>
                <c:pt idx="696">
                  <c:v>-23479.313549999853</c:v>
                </c:pt>
                <c:pt idx="697">
                  <c:v>-23418.328320000001</c:v>
                </c:pt>
                <c:pt idx="698">
                  <c:v>-23357.343090000009</c:v>
                </c:pt>
                <c:pt idx="699">
                  <c:v>-23296.35786</c:v>
                </c:pt>
                <c:pt idx="700">
                  <c:v>-23235.372630000002</c:v>
                </c:pt>
                <c:pt idx="701">
                  <c:v>-23174.387400000021</c:v>
                </c:pt>
                <c:pt idx="702">
                  <c:v>-23113.402170000001</c:v>
                </c:pt>
                <c:pt idx="703">
                  <c:v>-23052.416939999996</c:v>
                </c:pt>
                <c:pt idx="704">
                  <c:v>-22991.431710000001</c:v>
                </c:pt>
                <c:pt idx="705">
                  <c:v>-22930.446479999999</c:v>
                </c:pt>
                <c:pt idx="706">
                  <c:v>-22869.46125</c:v>
                </c:pt>
                <c:pt idx="707">
                  <c:v>-22808.476020000009</c:v>
                </c:pt>
                <c:pt idx="708">
                  <c:v>-22747.490790000025</c:v>
                </c:pt>
                <c:pt idx="709">
                  <c:v>-22686.5055599999</c:v>
                </c:pt>
                <c:pt idx="710">
                  <c:v>-22625.520329999996</c:v>
                </c:pt>
                <c:pt idx="711">
                  <c:v>-22564.535100000001</c:v>
                </c:pt>
                <c:pt idx="712">
                  <c:v>-22503.549869999992</c:v>
                </c:pt>
                <c:pt idx="713">
                  <c:v>-22442.564640000001</c:v>
                </c:pt>
                <c:pt idx="714">
                  <c:v>-22381.579410000002</c:v>
                </c:pt>
                <c:pt idx="715">
                  <c:v>-22320.594180000029</c:v>
                </c:pt>
                <c:pt idx="716">
                  <c:v>-22259.608950000002</c:v>
                </c:pt>
                <c:pt idx="717">
                  <c:v>-22198.62372</c:v>
                </c:pt>
                <c:pt idx="718">
                  <c:v>-22137.638490000001</c:v>
                </c:pt>
                <c:pt idx="719">
                  <c:v>-22076.653259999854</c:v>
                </c:pt>
                <c:pt idx="720">
                  <c:v>-22015.668030000001</c:v>
                </c:pt>
                <c:pt idx="721">
                  <c:v>-21954.682800000021</c:v>
                </c:pt>
                <c:pt idx="722">
                  <c:v>-21893.69756999988</c:v>
                </c:pt>
                <c:pt idx="723">
                  <c:v>-21832.712340000002</c:v>
                </c:pt>
                <c:pt idx="724">
                  <c:v>-21771.727110000025</c:v>
                </c:pt>
                <c:pt idx="725">
                  <c:v>-21710.7418800001</c:v>
                </c:pt>
                <c:pt idx="726">
                  <c:v>-21649.756649999996</c:v>
                </c:pt>
                <c:pt idx="727">
                  <c:v>-21588.771420000001</c:v>
                </c:pt>
                <c:pt idx="728">
                  <c:v>-21527.78619000013</c:v>
                </c:pt>
                <c:pt idx="729">
                  <c:v>-21466.800959999891</c:v>
                </c:pt>
                <c:pt idx="730">
                  <c:v>-21405.815730000002</c:v>
                </c:pt>
                <c:pt idx="731">
                  <c:v>-21344.830499999996</c:v>
                </c:pt>
                <c:pt idx="732">
                  <c:v>-21283.845270000002</c:v>
                </c:pt>
                <c:pt idx="733">
                  <c:v>-21222.86004</c:v>
                </c:pt>
                <c:pt idx="734">
                  <c:v>-21161.874810000001</c:v>
                </c:pt>
                <c:pt idx="735">
                  <c:v>-21100.889579999854</c:v>
                </c:pt>
                <c:pt idx="736">
                  <c:v>-21039.904350000001</c:v>
                </c:pt>
                <c:pt idx="737">
                  <c:v>-20978.919119999911</c:v>
                </c:pt>
                <c:pt idx="738">
                  <c:v>-20917.933890000029</c:v>
                </c:pt>
                <c:pt idx="739">
                  <c:v>-20856.948660000005</c:v>
                </c:pt>
                <c:pt idx="740">
                  <c:v>-20795.963430000025</c:v>
                </c:pt>
                <c:pt idx="741">
                  <c:v>-20734.978200000001</c:v>
                </c:pt>
                <c:pt idx="742">
                  <c:v>-20673.992969999996</c:v>
                </c:pt>
                <c:pt idx="743">
                  <c:v>-20613.007740000001</c:v>
                </c:pt>
                <c:pt idx="744">
                  <c:v>-20552.022509999992</c:v>
                </c:pt>
                <c:pt idx="745">
                  <c:v>-20491.03728</c:v>
                </c:pt>
                <c:pt idx="746">
                  <c:v>-20430.052050000002</c:v>
                </c:pt>
                <c:pt idx="747">
                  <c:v>-20369.066820000025</c:v>
                </c:pt>
                <c:pt idx="748">
                  <c:v>-20308.081590000005</c:v>
                </c:pt>
                <c:pt idx="749">
                  <c:v>-20247.09636</c:v>
                </c:pt>
                <c:pt idx="750">
                  <c:v>-20186.111129999896</c:v>
                </c:pt>
                <c:pt idx="751">
                  <c:v>-20125.125899999999</c:v>
                </c:pt>
                <c:pt idx="752">
                  <c:v>-20064.140669999892</c:v>
                </c:pt>
                <c:pt idx="753">
                  <c:v>-20003.155440000002</c:v>
                </c:pt>
                <c:pt idx="754">
                  <c:v>-19942.17020999988</c:v>
                </c:pt>
                <c:pt idx="755">
                  <c:v>-19881.184980000005</c:v>
                </c:pt>
                <c:pt idx="756">
                  <c:v>-19820.19974999988</c:v>
                </c:pt>
                <c:pt idx="757">
                  <c:v>-19759.214519999899</c:v>
                </c:pt>
                <c:pt idx="758">
                  <c:v>-19698.229289999996</c:v>
                </c:pt>
                <c:pt idx="759">
                  <c:v>-19637.244060000001</c:v>
                </c:pt>
                <c:pt idx="760">
                  <c:v>-19576.258829999999</c:v>
                </c:pt>
                <c:pt idx="761">
                  <c:v>-19515.2736</c:v>
                </c:pt>
                <c:pt idx="762">
                  <c:v>-19454.288370000009</c:v>
                </c:pt>
                <c:pt idx="763">
                  <c:v>-19393.30314</c:v>
                </c:pt>
                <c:pt idx="764">
                  <c:v>-19332.317910000002</c:v>
                </c:pt>
                <c:pt idx="765">
                  <c:v>-19271.33268</c:v>
                </c:pt>
                <c:pt idx="766">
                  <c:v>-19210.347450000001</c:v>
                </c:pt>
                <c:pt idx="767">
                  <c:v>-19149.362219999992</c:v>
                </c:pt>
                <c:pt idx="768">
                  <c:v>-19088.376990000001</c:v>
                </c:pt>
                <c:pt idx="769">
                  <c:v>-19027.391759999908</c:v>
                </c:pt>
                <c:pt idx="770">
                  <c:v>-18966.40653</c:v>
                </c:pt>
                <c:pt idx="771">
                  <c:v>-18905.421300000005</c:v>
                </c:pt>
                <c:pt idx="772">
                  <c:v>-18844.43607</c:v>
                </c:pt>
                <c:pt idx="773">
                  <c:v>-18783.450840000001</c:v>
                </c:pt>
                <c:pt idx="774">
                  <c:v>-18722.465609999999</c:v>
                </c:pt>
                <c:pt idx="775">
                  <c:v>-18661.480380000099</c:v>
                </c:pt>
                <c:pt idx="776">
                  <c:v>-18600.495149999999</c:v>
                </c:pt>
                <c:pt idx="777">
                  <c:v>-18539.509919999884</c:v>
                </c:pt>
                <c:pt idx="778">
                  <c:v>-18478.524690000009</c:v>
                </c:pt>
                <c:pt idx="779">
                  <c:v>-18417.53945999988</c:v>
                </c:pt>
                <c:pt idx="780">
                  <c:v>-18356.554230000002</c:v>
                </c:pt>
                <c:pt idx="781">
                  <c:v>-18295.569</c:v>
                </c:pt>
                <c:pt idx="782">
                  <c:v>-18234.583770000001</c:v>
                </c:pt>
                <c:pt idx="783">
                  <c:v>-18173.598539999992</c:v>
                </c:pt>
                <c:pt idx="784">
                  <c:v>-18112.613309999891</c:v>
                </c:pt>
                <c:pt idx="785">
                  <c:v>-18051.62808000002</c:v>
                </c:pt>
                <c:pt idx="786">
                  <c:v>-17990.64285</c:v>
                </c:pt>
                <c:pt idx="787">
                  <c:v>-17929.657620000002</c:v>
                </c:pt>
                <c:pt idx="788">
                  <c:v>-17868.67239</c:v>
                </c:pt>
                <c:pt idx="789">
                  <c:v>-17807.687160000001</c:v>
                </c:pt>
                <c:pt idx="790">
                  <c:v>-17746.701929999996</c:v>
                </c:pt>
                <c:pt idx="791">
                  <c:v>-17685.716700000001</c:v>
                </c:pt>
                <c:pt idx="792">
                  <c:v>-17624.731469999992</c:v>
                </c:pt>
                <c:pt idx="793">
                  <c:v>-17563.74624</c:v>
                </c:pt>
                <c:pt idx="794">
                  <c:v>-17502.761010000009</c:v>
                </c:pt>
                <c:pt idx="795">
                  <c:v>-17441.775780000025</c:v>
                </c:pt>
                <c:pt idx="796">
                  <c:v>-17380.790550000002</c:v>
                </c:pt>
                <c:pt idx="797">
                  <c:v>-17319.805319999996</c:v>
                </c:pt>
                <c:pt idx="798">
                  <c:v>-17258.820090000001</c:v>
                </c:pt>
                <c:pt idx="799">
                  <c:v>-17197.834859999992</c:v>
                </c:pt>
                <c:pt idx="800">
                  <c:v>-17136.849629999891</c:v>
                </c:pt>
                <c:pt idx="801">
                  <c:v>-17075.864399999999</c:v>
                </c:pt>
                <c:pt idx="802">
                  <c:v>-17014.87916999988</c:v>
                </c:pt>
                <c:pt idx="803">
                  <c:v>-16953.893940000002</c:v>
                </c:pt>
                <c:pt idx="804">
                  <c:v>-16892.908710000025</c:v>
                </c:pt>
                <c:pt idx="805">
                  <c:v>-16831.9234800001</c:v>
                </c:pt>
                <c:pt idx="806">
                  <c:v>-16770.938249999996</c:v>
                </c:pt>
                <c:pt idx="807">
                  <c:v>-16709.953020000001</c:v>
                </c:pt>
                <c:pt idx="808">
                  <c:v>-16648.96779000013</c:v>
                </c:pt>
                <c:pt idx="809">
                  <c:v>-16587.98256</c:v>
                </c:pt>
                <c:pt idx="810">
                  <c:v>-16526.997330000009</c:v>
                </c:pt>
                <c:pt idx="811">
                  <c:v>-16466.0121</c:v>
                </c:pt>
                <c:pt idx="812">
                  <c:v>-16405.026870000005</c:v>
                </c:pt>
                <c:pt idx="813">
                  <c:v>-16344.041639999989</c:v>
                </c:pt>
                <c:pt idx="814">
                  <c:v>-16283.056410000001</c:v>
                </c:pt>
                <c:pt idx="815">
                  <c:v>-16222.071180000001</c:v>
                </c:pt>
                <c:pt idx="816">
                  <c:v>-16161.085950000001</c:v>
                </c:pt>
                <c:pt idx="817">
                  <c:v>-16100.10072</c:v>
                </c:pt>
                <c:pt idx="818">
                  <c:v>-16039.11549</c:v>
                </c:pt>
                <c:pt idx="819">
                  <c:v>-15978.130260000014</c:v>
                </c:pt>
                <c:pt idx="820">
                  <c:v>-15917.14503</c:v>
                </c:pt>
                <c:pt idx="821">
                  <c:v>-15856.159800000001</c:v>
                </c:pt>
                <c:pt idx="822">
                  <c:v>-15795.174570000006</c:v>
                </c:pt>
                <c:pt idx="823">
                  <c:v>-15734.189340000004</c:v>
                </c:pt>
                <c:pt idx="824">
                  <c:v>-15673.204110000002</c:v>
                </c:pt>
                <c:pt idx="825">
                  <c:v>-15612.21888</c:v>
                </c:pt>
                <c:pt idx="826">
                  <c:v>-15551.233650000016</c:v>
                </c:pt>
                <c:pt idx="827">
                  <c:v>-15490.248420000014</c:v>
                </c:pt>
                <c:pt idx="828">
                  <c:v>-15429.26319</c:v>
                </c:pt>
                <c:pt idx="829">
                  <c:v>-15368.277959999989</c:v>
                </c:pt>
                <c:pt idx="830">
                  <c:v>-15307.292730000006</c:v>
                </c:pt>
                <c:pt idx="831">
                  <c:v>-15246.307500000001</c:v>
                </c:pt>
                <c:pt idx="832">
                  <c:v>-15185.322270000002</c:v>
                </c:pt>
                <c:pt idx="833">
                  <c:v>-15124.33704</c:v>
                </c:pt>
                <c:pt idx="834">
                  <c:v>-15063.351809999951</c:v>
                </c:pt>
                <c:pt idx="835">
                  <c:v>-15002.366579999945</c:v>
                </c:pt>
                <c:pt idx="836">
                  <c:v>-14941.38135</c:v>
                </c:pt>
                <c:pt idx="837">
                  <c:v>-14880.396119999939</c:v>
                </c:pt>
                <c:pt idx="838">
                  <c:v>-14819.410890000001</c:v>
                </c:pt>
                <c:pt idx="839">
                  <c:v>-14758.425660000001</c:v>
                </c:pt>
                <c:pt idx="840">
                  <c:v>-14697.440430000002</c:v>
                </c:pt>
                <c:pt idx="841">
                  <c:v>-14636.455199999909</c:v>
                </c:pt>
                <c:pt idx="842">
                  <c:v>-14575.469969999951</c:v>
                </c:pt>
                <c:pt idx="843">
                  <c:v>-14514.484740000014</c:v>
                </c:pt>
                <c:pt idx="844">
                  <c:v>-14453.49951</c:v>
                </c:pt>
                <c:pt idx="845">
                  <c:v>-14392.514279999999</c:v>
                </c:pt>
                <c:pt idx="846">
                  <c:v>-14331.529050000006</c:v>
                </c:pt>
                <c:pt idx="847">
                  <c:v>-14270.543820000004</c:v>
                </c:pt>
                <c:pt idx="848">
                  <c:v>-14209.558590000001</c:v>
                </c:pt>
                <c:pt idx="849">
                  <c:v>-14148.57336</c:v>
                </c:pt>
                <c:pt idx="850">
                  <c:v>-14087.588129999951</c:v>
                </c:pt>
                <c:pt idx="851">
                  <c:v>-14026.6029</c:v>
                </c:pt>
                <c:pt idx="852">
                  <c:v>-13965.61767</c:v>
                </c:pt>
                <c:pt idx="853">
                  <c:v>-13904.632440000061</c:v>
                </c:pt>
                <c:pt idx="854">
                  <c:v>-13843.647210000006</c:v>
                </c:pt>
                <c:pt idx="855">
                  <c:v>-13782.661980000001</c:v>
                </c:pt>
                <c:pt idx="856">
                  <c:v>-13721.676750000002</c:v>
                </c:pt>
                <c:pt idx="857">
                  <c:v>-13660.69152</c:v>
                </c:pt>
                <c:pt idx="858">
                  <c:v>-13599.70629</c:v>
                </c:pt>
                <c:pt idx="859">
                  <c:v>-13538.721060000014</c:v>
                </c:pt>
                <c:pt idx="860">
                  <c:v>-13477.73583</c:v>
                </c:pt>
                <c:pt idx="861">
                  <c:v>-13416.750599999987</c:v>
                </c:pt>
                <c:pt idx="862">
                  <c:v>-13355.765370000001</c:v>
                </c:pt>
                <c:pt idx="863">
                  <c:v>-13294.780140000004</c:v>
                </c:pt>
                <c:pt idx="864">
                  <c:v>-13233.794910000002</c:v>
                </c:pt>
                <c:pt idx="865">
                  <c:v>-13172.809679999951</c:v>
                </c:pt>
                <c:pt idx="866">
                  <c:v>-13111.824450000016</c:v>
                </c:pt>
                <c:pt idx="867">
                  <c:v>-13050.83922</c:v>
                </c:pt>
                <c:pt idx="868">
                  <c:v>-12989.853989999943</c:v>
                </c:pt>
                <c:pt idx="869">
                  <c:v>-12928.868760000001</c:v>
                </c:pt>
                <c:pt idx="870">
                  <c:v>-12867.883530000001</c:v>
                </c:pt>
                <c:pt idx="871">
                  <c:v>-12806.898300000001</c:v>
                </c:pt>
                <c:pt idx="872">
                  <c:v>-12745.913070000002</c:v>
                </c:pt>
                <c:pt idx="873">
                  <c:v>-12684.92784</c:v>
                </c:pt>
                <c:pt idx="874">
                  <c:v>-12623.94261</c:v>
                </c:pt>
                <c:pt idx="875">
                  <c:v>-12562.957379999945</c:v>
                </c:pt>
                <c:pt idx="876">
                  <c:v>-12501.97215</c:v>
                </c:pt>
                <c:pt idx="877">
                  <c:v>-12440.986919999928</c:v>
                </c:pt>
                <c:pt idx="878">
                  <c:v>-12380.001690000001</c:v>
                </c:pt>
                <c:pt idx="879">
                  <c:v>-12319.016460000004</c:v>
                </c:pt>
                <c:pt idx="880">
                  <c:v>-12258.031230000002</c:v>
                </c:pt>
                <c:pt idx="881">
                  <c:v>-12197.046</c:v>
                </c:pt>
                <c:pt idx="882">
                  <c:v>-12136.06077</c:v>
                </c:pt>
                <c:pt idx="883">
                  <c:v>-12075.07554</c:v>
                </c:pt>
                <c:pt idx="884">
                  <c:v>-12014.09031</c:v>
                </c:pt>
                <c:pt idx="885">
                  <c:v>-11953.105080000001</c:v>
                </c:pt>
                <c:pt idx="886">
                  <c:v>-11892.119850000006</c:v>
                </c:pt>
                <c:pt idx="887">
                  <c:v>-11831.134620000004</c:v>
                </c:pt>
                <c:pt idx="888">
                  <c:v>-11770.14939</c:v>
                </c:pt>
                <c:pt idx="889">
                  <c:v>-11709.16416</c:v>
                </c:pt>
                <c:pt idx="890">
                  <c:v>-11648.178929999951</c:v>
                </c:pt>
                <c:pt idx="891">
                  <c:v>-11587.193700000014</c:v>
                </c:pt>
                <c:pt idx="892">
                  <c:v>-11526.20847000001</c:v>
                </c:pt>
                <c:pt idx="893">
                  <c:v>-11465.223239999999</c:v>
                </c:pt>
                <c:pt idx="894">
                  <c:v>-11404.238010000006</c:v>
                </c:pt>
                <c:pt idx="895">
                  <c:v>-11343.252780000004</c:v>
                </c:pt>
                <c:pt idx="896">
                  <c:v>-11282.26755</c:v>
                </c:pt>
                <c:pt idx="897">
                  <c:v>-11221.28232</c:v>
                </c:pt>
                <c:pt idx="898">
                  <c:v>-11160.29709</c:v>
                </c:pt>
                <c:pt idx="899">
                  <c:v>-11099.31186</c:v>
                </c:pt>
                <c:pt idx="900">
                  <c:v>-11038.32662999994</c:v>
                </c:pt>
                <c:pt idx="901">
                  <c:v>-10977.341400000008</c:v>
                </c:pt>
                <c:pt idx="902">
                  <c:v>-10916.356169999932</c:v>
                </c:pt>
                <c:pt idx="903">
                  <c:v>-10855.370940000001</c:v>
                </c:pt>
                <c:pt idx="904">
                  <c:v>-10794.385709999957</c:v>
                </c:pt>
                <c:pt idx="905">
                  <c:v>-10733.40048</c:v>
                </c:pt>
                <c:pt idx="906">
                  <c:v>-10672.41525</c:v>
                </c:pt>
                <c:pt idx="907">
                  <c:v>-10611.43002</c:v>
                </c:pt>
                <c:pt idx="908">
                  <c:v>-10550.44479000001</c:v>
                </c:pt>
                <c:pt idx="909">
                  <c:v>-10489.459559999987</c:v>
                </c:pt>
                <c:pt idx="910">
                  <c:v>-10428.474330000001</c:v>
                </c:pt>
                <c:pt idx="911">
                  <c:v>-10367.489100000001</c:v>
                </c:pt>
                <c:pt idx="912">
                  <c:v>-10306.50387</c:v>
                </c:pt>
                <c:pt idx="913">
                  <c:v>-10245.51864</c:v>
                </c:pt>
                <c:pt idx="914">
                  <c:v>-10184.533410000016</c:v>
                </c:pt>
                <c:pt idx="915">
                  <c:v>-10123.54818</c:v>
                </c:pt>
                <c:pt idx="916">
                  <c:v>-10062.56295</c:v>
                </c:pt>
                <c:pt idx="917">
                  <c:v>-10001.577720000001</c:v>
                </c:pt>
                <c:pt idx="918">
                  <c:v>-9940.5924900000009</c:v>
                </c:pt>
                <c:pt idx="919">
                  <c:v>-9879.6072600000007</c:v>
                </c:pt>
                <c:pt idx="920">
                  <c:v>-9818.6220300000004</c:v>
                </c:pt>
                <c:pt idx="921">
                  <c:v>-9757.6368000000002</c:v>
                </c:pt>
                <c:pt idx="922">
                  <c:v>-9696.65157</c:v>
                </c:pt>
                <c:pt idx="923">
                  <c:v>-9635.6663399999288</c:v>
                </c:pt>
                <c:pt idx="924">
                  <c:v>-9574.681109999985</c:v>
                </c:pt>
                <c:pt idx="925">
                  <c:v>-9513.6958799999811</c:v>
                </c:pt>
                <c:pt idx="926">
                  <c:v>-9452.7106500000009</c:v>
                </c:pt>
                <c:pt idx="927">
                  <c:v>-9391.7254200000007</c:v>
                </c:pt>
                <c:pt idx="928">
                  <c:v>-9330.7401900000004</c:v>
                </c:pt>
                <c:pt idx="929">
                  <c:v>-9269.7549600000002</c:v>
                </c:pt>
                <c:pt idx="930">
                  <c:v>-9208.76973</c:v>
                </c:pt>
                <c:pt idx="931">
                  <c:v>-9147.7844999999998</c:v>
                </c:pt>
                <c:pt idx="932">
                  <c:v>-9086.7992699999995</c:v>
                </c:pt>
                <c:pt idx="933">
                  <c:v>-9025.8140400000029</c:v>
                </c:pt>
                <c:pt idx="934">
                  <c:v>-8964.8288099999572</c:v>
                </c:pt>
                <c:pt idx="935">
                  <c:v>-8903.8435800000007</c:v>
                </c:pt>
                <c:pt idx="936">
                  <c:v>-8842.8583499999513</c:v>
                </c:pt>
                <c:pt idx="937">
                  <c:v>-8781.8731199999456</c:v>
                </c:pt>
                <c:pt idx="938">
                  <c:v>-8720.8878899999399</c:v>
                </c:pt>
                <c:pt idx="939">
                  <c:v>-8659.902659999987</c:v>
                </c:pt>
                <c:pt idx="940">
                  <c:v>-8598.917429999985</c:v>
                </c:pt>
                <c:pt idx="941">
                  <c:v>-8537.9321999999811</c:v>
                </c:pt>
                <c:pt idx="942">
                  <c:v>-8476.9469699999572</c:v>
                </c:pt>
                <c:pt idx="943">
                  <c:v>-8415.9617400000006</c:v>
                </c:pt>
                <c:pt idx="944">
                  <c:v>-8354.9765099999495</c:v>
                </c:pt>
                <c:pt idx="945">
                  <c:v>-8293.9912800000002</c:v>
                </c:pt>
                <c:pt idx="946">
                  <c:v>-8233.00605</c:v>
                </c:pt>
                <c:pt idx="947">
                  <c:v>-8172.0208200000034</c:v>
                </c:pt>
                <c:pt idx="948">
                  <c:v>-8111.0355900000004</c:v>
                </c:pt>
                <c:pt idx="949">
                  <c:v>-8050.0503600000002</c:v>
                </c:pt>
                <c:pt idx="950">
                  <c:v>-7989.0651300000054</c:v>
                </c:pt>
                <c:pt idx="951">
                  <c:v>-7928.0799000000006</c:v>
                </c:pt>
                <c:pt idx="952">
                  <c:v>-7867.0946700000004</c:v>
                </c:pt>
                <c:pt idx="953">
                  <c:v>-7806.1094400000002</c:v>
                </c:pt>
                <c:pt idx="954">
                  <c:v>-7745.1242100000054</c:v>
                </c:pt>
                <c:pt idx="955">
                  <c:v>-7684.1389800000006</c:v>
                </c:pt>
                <c:pt idx="956">
                  <c:v>-7623.1537500000004</c:v>
                </c:pt>
                <c:pt idx="957">
                  <c:v>-7562.1685200000238</c:v>
                </c:pt>
                <c:pt idx="958">
                  <c:v>-7501.1832900000054</c:v>
                </c:pt>
                <c:pt idx="959">
                  <c:v>-7440.1980600000024</c:v>
                </c:pt>
                <c:pt idx="960">
                  <c:v>-7379.2128300000004</c:v>
                </c:pt>
                <c:pt idx="961">
                  <c:v>-7318.2276000000002</c:v>
                </c:pt>
                <c:pt idx="962">
                  <c:v>-7257.2423700000008</c:v>
                </c:pt>
                <c:pt idx="963">
                  <c:v>-7196.2571400000006</c:v>
                </c:pt>
                <c:pt idx="964">
                  <c:v>-7135.2719100000004</c:v>
                </c:pt>
                <c:pt idx="965">
                  <c:v>-7074.2866800000002</c:v>
                </c:pt>
                <c:pt idx="966">
                  <c:v>-7013.3014500000008</c:v>
                </c:pt>
                <c:pt idx="967">
                  <c:v>-6952.3162200000343</c:v>
                </c:pt>
                <c:pt idx="968">
                  <c:v>-6891.3309900000004</c:v>
                </c:pt>
                <c:pt idx="969">
                  <c:v>-6830.3457600000002</c:v>
                </c:pt>
                <c:pt idx="970">
                  <c:v>-6769.3605300000054</c:v>
                </c:pt>
                <c:pt idx="971">
                  <c:v>-6708.3753000000006</c:v>
                </c:pt>
                <c:pt idx="972">
                  <c:v>-6647.3900700000004</c:v>
                </c:pt>
                <c:pt idx="973">
                  <c:v>-6586.4048399999992</c:v>
                </c:pt>
                <c:pt idx="974">
                  <c:v>-6525.4196100000008</c:v>
                </c:pt>
                <c:pt idx="975">
                  <c:v>-6464.4343799999997</c:v>
                </c:pt>
                <c:pt idx="976">
                  <c:v>-6403.4491500000004</c:v>
                </c:pt>
                <c:pt idx="977">
                  <c:v>-6342.4639200000001</c:v>
                </c:pt>
                <c:pt idx="978">
                  <c:v>-6281.4786899999999</c:v>
                </c:pt>
                <c:pt idx="979">
                  <c:v>-6220.4934599999997</c:v>
                </c:pt>
                <c:pt idx="980">
                  <c:v>-6159.5082300000004</c:v>
                </c:pt>
                <c:pt idx="981">
                  <c:v>-6098.5230000000001</c:v>
                </c:pt>
                <c:pt idx="982">
                  <c:v>-6037.5377699999999</c:v>
                </c:pt>
                <c:pt idx="983">
                  <c:v>-5976.5525400000024</c:v>
                </c:pt>
                <c:pt idx="984">
                  <c:v>-5915.5673100000004</c:v>
                </c:pt>
                <c:pt idx="985">
                  <c:v>-5854.5820800000001</c:v>
                </c:pt>
                <c:pt idx="986">
                  <c:v>-5793.5968500000008</c:v>
                </c:pt>
                <c:pt idx="987">
                  <c:v>-5732.6116200000342</c:v>
                </c:pt>
                <c:pt idx="988">
                  <c:v>-5671.6263900000258</c:v>
                </c:pt>
                <c:pt idx="989">
                  <c:v>-5610.6411600000238</c:v>
                </c:pt>
                <c:pt idx="990">
                  <c:v>-5549.6559300000044</c:v>
                </c:pt>
                <c:pt idx="991">
                  <c:v>-5488.6707000000006</c:v>
                </c:pt>
                <c:pt idx="992">
                  <c:v>-5427.6854700000004</c:v>
                </c:pt>
                <c:pt idx="993">
                  <c:v>-5366.7002400000001</c:v>
                </c:pt>
                <c:pt idx="994">
                  <c:v>-5305.7150100000008</c:v>
                </c:pt>
                <c:pt idx="995">
                  <c:v>-5244.7297800000006</c:v>
                </c:pt>
                <c:pt idx="996">
                  <c:v>-5183.7445499999994</c:v>
                </c:pt>
                <c:pt idx="997">
                  <c:v>-5122.7593200000001</c:v>
                </c:pt>
                <c:pt idx="998">
                  <c:v>-5061.7740899999999</c:v>
                </c:pt>
                <c:pt idx="999">
                  <c:v>-5000.7888600000006</c:v>
                </c:pt>
                <c:pt idx="1000">
                  <c:v>-4939.8036300000003</c:v>
                </c:pt>
                <c:pt idx="1001">
                  <c:v>-4878.8184000000001</c:v>
                </c:pt>
                <c:pt idx="1002">
                  <c:v>-4817.8331700000008</c:v>
                </c:pt>
                <c:pt idx="1003">
                  <c:v>-4756.8479400000006</c:v>
                </c:pt>
                <c:pt idx="1004">
                  <c:v>-4695.8627100000003</c:v>
                </c:pt>
                <c:pt idx="1005">
                  <c:v>-4634.8774799999992</c:v>
                </c:pt>
                <c:pt idx="1006">
                  <c:v>-4573.8922500000044</c:v>
                </c:pt>
                <c:pt idx="1007">
                  <c:v>-4512.9070200000006</c:v>
                </c:pt>
                <c:pt idx="1008">
                  <c:v>-4451.9217900000003</c:v>
                </c:pt>
                <c:pt idx="1009">
                  <c:v>-4390.9365600000001</c:v>
                </c:pt>
                <c:pt idx="1010">
                  <c:v>-4329.9513300000008</c:v>
                </c:pt>
                <c:pt idx="1011">
                  <c:v>-4268.9661000000024</c:v>
                </c:pt>
                <c:pt idx="1012">
                  <c:v>-4207.9808699999994</c:v>
                </c:pt>
                <c:pt idx="1013">
                  <c:v>-4146.9956400000001</c:v>
                </c:pt>
                <c:pt idx="1014">
                  <c:v>-4086.0104099999999</c:v>
                </c:pt>
                <c:pt idx="1015">
                  <c:v>-4025.0251800000001</c:v>
                </c:pt>
                <c:pt idx="1016">
                  <c:v>-3964.0399500000012</c:v>
                </c:pt>
                <c:pt idx="1017">
                  <c:v>-3903.0547200000001</c:v>
                </c:pt>
                <c:pt idx="1018">
                  <c:v>-3842.0694899999867</c:v>
                </c:pt>
                <c:pt idx="1019">
                  <c:v>-3781.0842599999987</c:v>
                </c:pt>
                <c:pt idx="1020">
                  <c:v>-3720.0990300000012</c:v>
                </c:pt>
                <c:pt idx="1021">
                  <c:v>-3659.1138000000001</c:v>
                </c:pt>
                <c:pt idx="1022">
                  <c:v>-3598.1285699999867</c:v>
                </c:pt>
                <c:pt idx="1023">
                  <c:v>-3537.1433400000001</c:v>
                </c:pt>
                <c:pt idx="1024">
                  <c:v>-3476.1581100000012</c:v>
                </c:pt>
                <c:pt idx="1025">
                  <c:v>-3415.1728799999987</c:v>
                </c:pt>
                <c:pt idx="1026">
                  <c:v>-3354.1876499999867</c:v>
                </c:pt>
                <c:pt idx="1027">
                  <c:v>-3293.2024199999987</c:v>
                </c:pt>
                <c:pt idx="1028">
                  <c:v>-3232.2171900000012</c:v>
                </c:pt>
                <c:pt idx="1029">
                  <c:v>-3171.2319600000001</c:v>
                </c:pt>
                <c:pt idx="1030">
                  <c:v>-3110.2467299999867</c:v>
                </c:pt>
                <c:pt idx="1031">
                  <c:v>-3049.2615000000001</c:v>
                </c:pt>
                <c:pt idx="1032">
                  <c:v>-2988.2762700000003</c:v>
                </c:pt>
                <c:pt idx="1033">
                  <c:v>-2927.2910400000001</c:v>
                </c:pt>
                <c:pt idx="1034">
                  <c:v>-2866.3058099999998</c:v>
                </c:pt>
                <c:pt idx="1035">
                  <c:v>-2805.3205800000001</c:v>
                </c:pt>
                <c:pt idx="1036">
                  <c:v>-2744.3353500000198</c:v>
                </c:pt>
                <c:pt idx="1037">
                  <c:v>-2683.3501200000119</c:v>
                </c:pt>
                <c:pt idx="1038">
                  <c:v>-2622.3648899999866</c:v>
                </c:pt>
                <c:pt idx="1039">
                  <c:v>-2561.3796600000001</c:v>
                </c:pt>
                <c:pt idx="1040">
                  <c:v>-2500.3944300000012</c:v>
                </c:pt>
                <c:pt idx="1041">
                  <c:v>-2439.4092000000001</c:v>
                </c:pt>
                <c:pt idx="1042">
                  <c:v>-2378.4239699999998</c:v>
                </c:pt>
                <c:pt idx="1043">
                  <c:v>-2317.4387400000001</c:v>
                </c:pt>
                <c:pt idx="1044">
                  <c:v>-2256.4535100000171</c:v>
                </c:pt>
                <c:pt idx="1045">
                  <c:v>-2195.4682799999987</c:v>
                </c:pt>
                <c:pt idx="1046">
                  <c:v>-2134.4830499999998</c:v>
                </c:pt>
                <c:pt idx="1047">
                  <c:v>-2073.49782</c:v>
                </c:pt>
                <c:pt idx="1048">
                  <c:v>-2012.51259</c:v>
                </c:pt>
                <c:pt idx="1049">
                  <c:v>-1951.52736</c:v>
                </c:pt>
                <c:pt idx="1050">
                  <c:v>-1890.5421299999998</c:v>
                </c:pt>
                <c:pt idx="1051">
                  <c:v>-1829.5569</c:v>
                </c:pt>
                <c:pt idx="1052">
                  <c:v>-1768.57167</c:v>
                </c:pt>
                <c:pt idx="1053">
                  <c:v>-1707.5864399999998</c:v>
                </c:pt>
                <c:pt idx="1054">
                  <c:v>-1646.6012099999998</c:v>
                </c:pt>
                <c:pt idx="1055">
                  <c:v>-1585.61598</c:v>
                </c:pt>
                <c:pt idx="1056">
                  <c:v>-1524.63075</c:v>
                </c:pt>
                <c:pt idx="1057">
                  <c:v>-1463.64552</c:v>
                </c:pt>
                <c:pt idx="1058">
                  <c:v>-1402.6602899999998</c:v>
                </c:pt>
                <c:pt idx="1059">
                  <c:v>-1341.67506</c:v>
                </c:pt>
                <c:pt idx="1060">
                  <c:v>-1280.6898299999998</c:v>
                </c:pt>
                <c:pt idx="1061">
                  <c:v>-1219.7046</c:v>
                </c:pt>
                <c:pt idx="1062">
                  <c:v>-1158.71937</c:v>
                </c:pt>
                <c:pt idx="1063">
                  <c:v>-1097.7341399999998</c:v>
                </c:pt>
                <c:pt idx="1064">
                  <c:v>-1036.74891</c:v>
                </c:pt>
                <c:pt idx="1065">
                  <c:v>-975.76368000000002</c:v>
                </c:pt>
                <c:pt idx="1066">
                  <c:v>-914.77845000000343</c:v>
                </c:pt>
                <c:pt idx="1067">
                  <c:v>-853.79322000000002</c:v>
                </c:pt>
                <c:pt idx="1068">
                  <c:v>-792.80798999999797</c:v>
                </c:pt>
                <c:pt idx="1069">
                  <c:v>-731.82275999999797</c:v>
                </c:pt>
                <c:pt idx="1070">
                  <c:v>-670.83752999999547</c:v>
                </c:pt>
                <c:pt idx="1071">
                  <c:v>-609.85229999999547</c:v>
                </c:pt>
                <c:pt idx="1072">
                  <c:v>-548.86706999999546</c:v>
                </c:pt>
                <c:pt idx="1073">
                  <c:v>-487.88184000000001</c:v>
                </c:pt>
                <c:pt idx="1074">
                  <c:v>-426.89660999999899</c:v>
                </c:pt>
                <c:pt idx="1075">
                  <c:v>-365.91137999999773</c:v>
                </c:pt>
                <c:pt idx="1076">
                  <c:v>-304.92614999999751</c:v>
                </c:pt>
                <c:pt idx="1077">
                  <c:v>-243.94092000000001</c:v>
                </c:pt>
                <c:pt idx="1078">
                  <c:v>-182.95569</c:v>
                </c:pt>
                <c:pt idx="1079">
                  <c:v>-121.97046</c:v>
                </c:pt>
                <c:pt idx="1080">
                  <c:v>-60.985230000000001</c:v>
                </c:pt>
                <c:pt idx="1081">
                  <c:v>0</c:v>
                </c:pt>
                <c:pt idx="1082">
                  <c:v>60.985230000000001</c:v>
                </c:pt>
                <c:pt idx="1083">
                  <c:v>121.97046</c:v>
                </c:pt>
                <c:pt idx="1084">
                  <c:v>182.95569</c:v>
                </c:pt>
                <c:pt idx="1085">
                  <c:v>243.94092000000001</c:v>
                </c:pt>
                <c:pt idx="1086">
                  <c:v>304.92614999999751</c:v>
                </c:pt>
                <c:pt idx="1087">
                  <c:v>365.91137999999773</c:v>
                </c:pt>
                <c:pt idx="1088">
                  <c:v>426.89660999999899</c:v>
                </c:pt>
                <c:pt idx="1089">
                  <c:v>487.88184000000001</c:v>
                </c:pt>
                <c:pt idx="1090">
                  <c:v>548.86706999999546</c:v>
                </c:pt>
                <c:pt idx="1091">
                  <c:v>609.85229999999547</c:v>
                </c:pt>
                <c:pt idx="1092">
                  <c:v>670.83752999999547</c:v>
                </c:pt>
                <c:pt idx="1093">
                  <c:v>731.82275999999797</c:v>
                </c:pt>
                <c:pt idx="1094">
                  <c:v>792.80798999999797</c:v>
                </c:pt>
                <c:pt idx="1095">
                  <c:v>853.79322000000002</c:v>
                </c:pt>
                <c:pt idx="1096">
                  <c:v>914.77845000000343</c:v>
                </c:pt>
                <c:pt idx="1097">
                  <c:v>975.76368000000002</c:v>
                </c:pt>
                <c:pt idx="1098">
                  <c:v>1036.74891</c:v>
                </c:pt>
                <c:pt idx="1099">
                  <c:v>1097.7341399999998</c:v>
                </c:pt>
                <c:pt idx="1100">
                  <c:v>1158.71937</c:v>
                </c:pt>
                <c:pt idx="1101">
                  <c:v>1219.7046</c:v>
                </c:pt>
                <c:pt idx="1102">
                  <c:v>1280.6898299999998</c:v>
                </c:pt>
                <c:pt idx="1103">
                  <c:v>1341.67506</c:v>
                </c:pt>
                <c:pt idx="1104">
                  <c:v>1402.6602899999998</c:v>
                </c:pt>
                <c:pt idx="1105">
                  <c:v>1463.64552</c:v>
                </c:pt>
                <c:pt idx="1106">
                  <c:v>1524.63075</c:v>
                </c:pt>
                <c:pt idx="1107">
                  <c:v>1585.61598</c:v>
                </c:pt>
                <c:pt idx="1108">
                  <c:v>1646.6012099999998</c:v>
                </c:pt>
                <c:pt idx="1109">
                  <c:v>1707.5864399999998</c:v>
                </c:pt>
                <c:pt idx="1110">
                  <c:v>1768.57167</c:v>
                </c:pt>
                <c:pt idx="1111">
                  <c:v>1829.5569</c:v>
                </c:pt>
                <c:pt idx="1112">
                  <c:v>1890.5421299999998</c:v>
                </c:pt>
                <c:pt idx="1113">
                  <c:v>1951.52736</c:v>
                </c:pt>
                <c:pt idx="1114">
                  <c:v>2012.51259</c:v>
                </c:pt>
                <c:pt idx="1115">
                  <c:v>2073.49782</c:v>
                </c:pt>
                <c:pt idx="1116">
                  <c:v>2134.4830499999998</c:v>
                </c:pt>
                <c:pt idx="1117">
                  <c:v>2195.4682799999987</c:v>
                </c:pt>
                <c:pt idx="1118">
                  <c:v>2256.4535100000171</c:v>
                </c:pt>
                <c:pt idx="1119">
                  <c:v>2317.4387400000001</c:v>
                </c:pt>
                <c:pt idx="1120">
                  <c:v>2378.4239699999998</c:v>
                </c:pt>
                <c:pt idx="1121">
                  <c:v>2439.4092000000001</c:v>
                </c:pt>
                <c:pt idx="1122">
                  <c:v>2500.3944300000012</c:v>
                </c:pt>
                <c:pt idx="1123">
                  <c:v>2561.3796600000001</c:v>
                </c:pt>
                <c:pt idx="1124">
                  <c:v>2622.3648899999866</c:v>
                </c:pt>
                <c:pt idx="1125">
                  <c:v>2683.3501200000119</c:v>
                </c:pt>
                <c:pt idx="1126">
                  <c:v>2744.3353500000198</c:v>
                </c:pt>
                <c:pt idx="1127">
                  <c:v>2805.3205800000001</c:v>
                </c:pt>
                <c:pt idx="1128">
                  <c:v>2866.3058099999998</c:v>
                </c:pt>
                <c:pt idx="1129">
                  <c:v>2927.2910400000001</c:v>
                </c:pt>
                <c:pt idx="1130">
                  <c:v>2988.2762700000003</c:v>
                </c:pt>
                <c:pt idx="1131">
                  <c:v>3049.2615000000001</c:v>
                </c:pt>
                <c:pt idx="1132">
                  <c:v>3110.2467299999867</c:v>
                </c:pt>
                <c:pt idx="1133">
                  <c:v>3171.2319600000001</c:v>
                </c:pt>
                <c:pt idx="1134">
                  <c:v>3232.2171900000012</c:v>
                </c:pt>
                <c:pt idx="1135">
                  <c:v>3293.2024199999987</c:v>
                </c:pt>
                <c:pt idx="1136">
                  <c:v>3354.1876499999867</c:v>
                </c:pt>
                <c:pt idx="1137">
                  <c:v>3415.1728799999987</c:v>
                </c:pt>
                <c:pt idx="1138">
                  <c:v>3476.1581100000012</c:v>
                </c:pt>
                <c:pt idx="1139">
                  <c:v>3537.1433400000001</c:v>
                </c:pt>
                <c:pt idx="1140">
                  <c:v>3598.1285699999867</c:v>
                </c:pt>
                <c:pt idx="1141">
                  <c:v>3659.1138000000001</c:v>
                </c:pt>
                <c:pt idx="1142">
                  <c:v>3720.0990300000012</c:v>
                </c:pt>
                <c:pt idx="1143">
                  <c:v>3781.0842599999987</c:v>
                </c:pt>
                <c:pt idx="1144">
                  <c:v>3842.0694899999867</c:v>
                </c:pt>
                <c:pt idx="1145">
                  <c:v>3903.0547200000001</c:v>
                </c:pt>
                <c:pt idx="1146">
                  <c:v>3964.0399500000012</c:v>
                </c:pt>
                <c:pt idx="1147">
                  <c:v>4025.0251800000001</c:v>
                </c:pt>
                <c:pt idx="1148">
                  <c:v>4086.0104099999999</c:v>
                </c:pt>
                <c:pt idx="1149">
                  <c:v>4146.9956400000001</c:v>
                </c:pt>
                <c:pt idx="1150">
                  <c:v>4207.9808699999994</c:v>
                </c:pt>
                <c:pt idx="1151">
                  <c:v>4268.9661000000024</c:v>
                </c:pt>
                <c:pt idx="1152">
                  <c:v>4329.9513300000008</c:v>
                </c:pt>
                <c:pt idx="1153">
                  <c:v>4390.9365600000001</c:v>
                </c:pt>
                <c:pt idx="1154">
                  <c:v>4451.9217900000003</c:v>
                </c:pt>
                <c:pt idx="1155">
                  <c:v>4512.9070200000006</c:v>
                </c:pt>
                <c:pt idx="1156">
                  <c:v>4573.8922500000044</c:v>
                </c:pt>
                <c:pt idx="1157">
                  <c:v>4634.8774799999992</c:v>
                </c:pt>
                <c:pt idx="1158">
                  <c:v>4695.8627100000003</c:v>
                </c:pt>
                <c:pt idx="1159">
                  <c:v>4756.8479400000006</c:v>
                </c:pt>
                <c:pt idx="1160">
                  <c:v>4817.8331700000008</c:v>
                </c:pt>
                <c:pt idx="1161">
                  <c:v>4878.8184000000001</c:v>
                </c:pt>
                <c:pt idx="1162">
                  <c:v>4939.8036300000003</c:v>
                </c:pt>
                <c:pt idx="1163">
                  <c:v>5000.7888600000006</c:v>
                </c:pt>
                <c:pt idx="1164">
                  <c:v>5061.7740899999999</c:v>
                </c:pt>
                <c:pt idx="1165">
                  <c:v>5122.7593200000001</c:v>
                </c:pt>
                <c:pt idx="1166">
                  <c:v>5183.7445499999994</c:v>
                </c:pt>
                <c:pt idx="1167">
                  <c:v>5244.7297800000006</c:v>
                </c:pt>
                <c:pt idx="1168">
                  <c:v>5305.7150100000008</c:v>
                </c:pt>
                <c:pt idx="1169">
                  <c:v>5366.7002400000001</c:v>
                </c:pt>
                <c:pt idx="1170">
                  <c:v>5427.6854700000004</c:v>
                </c:pt>
                <c:pt idx="1171">
                  <c:v>5488.6707000000006</c:v>
                </c:pt>
                <c:pt idx="1172">
                  <c:v>5549.6559300000044</c:v>
                </c:pt>
                <c:pt idx="1173">
                  <c:v>5610.6411600000238</c:v>
                </c:pt>
                <c:pt idx="1174">
                  <c:v>5671.6263900000258</c:v>
                </c:pt>
                <c:pt idx="1175">
                  <c:v>5732.6116200000342</c:v>
                </c:pt>
                <c:pt idx="1176">
                  <c:v>5793.5968500000008</c:v>
                </c:pt>
                <c:pt idx="1177">
                  <c:v>5854.5820800000001</c:v>
                </c:pt>
                <c:pt idx="1178">
                  <c:v>5915.5673100000004</c:v>
                </c:pt>
                <c:pt idx="1179">
                  <c:v>5976.5525400000024</c:v>
                </c:pt>
                <c:pt idx="1180">
                  <c:v>6037.5377699999999</c:v>
                </c:pt>
                <c:pt idx="1181">
                  <c:v>6098.5230000000001</c:v>
                </c:pt>
                <c:pt idx="1182">
                  <c:v>6159.5082300000004</c:v>
                </c:pt>
                <c:pt idx="1183">
                  <c:v>6220.4934599999997</c:v>
                </c:pt>
                <c:pt idx="1184">
                  <c:v>6281.4786899999999</c:v>
                </c:pt>
                <c:pt idx="1185">
                  <c:v>6342.4639200000001</c:v>
                </c:pt>
                <c:pt idx="1186">
                  <c:v>6403.4491500000004</c:v>
                </c:pt>
                <c:pt idx="1187">
                  <c:v>6464.4343799999997</c:v>
                </c:pt>
                <c:pt idx="1188">
                  <c:v>6525.4196100000008</c:v>
                </c:pt>
                <c:pt idx="1189">
                  <c:v>6586.4048399999992</c:v>
                </c:pt>
                <c:pt idx="1190">
                  <c:v>6647.3900700000004</c:v>
                </c:pt>
                <c:pt idx="1191">
                  <c:v>6708.3753000000006</c:v>
                </c:pt>
                <c:pt idx="1192">
                  <c:v>6769.3605300000054</c:v>
                </c:pt>
                <c:pt idx="1193">
                  <c:v>6830.3457600000002</c:v>
                </c:pt>
                <c:pt idx="1194">
                  <c:v>6891.3309900000004</c:v>
                </c:pt>
                <c:pt idx="1195">
                  <c:v>6952.3162200000343</c:v>
                </c:pt>
                <c:pt idx="1196">
                  <c:v>7013.3014500000008</c:v>
                </c:pt>
                <c:pt idx="1197">
                  <c:v>7074.2866800000002</c:v>
                </c:pt>
                <c:pt idx="1198">
                  <c:v>7135.2719100000004</c:v>
                </c:pt>
                <c:pt idx="1199">
                  <c:v>7196.2571400000006</c:v>
                </c:pt>
                <c:pt idx="1200">
                  <c:v>7257.2423700000008</c:v>
                </c:pt>
                <c:pt idx="1201">
                  <c:v>7318.2276000000002</c:v>
                </c:pt>
                <c:pt idx="1202">
                  <c:v>7379.2128300000004</c:v>
                </c:pt>
                <c:pt idx="1203">
                  <c:v>7440.1980600000024</c:v>
                </c:pt>
                <c:pt idx="1204">
                  <c:v>7501.1832900000054</c:v>
                </c:pt>
                <c:pt idx="1205">
                  <c:v>7562.1685200000238</c:v>
                </c:pt>
                <c:pt idx="1206">
                  <c:v>7623.1537500000004</c:v>
                </c:pt>
                <c:pt idx="1207">
                  <c:v>7684.1389800000006</c:v>
                </c:pt>
                <c:pt idx="1208">
                  <c:v>7745.1242100000054</c:v>
                </c:pt>
                <c:pt idx="1209">
                  <c:v>7806.1094400000002</c:v>
                </c:pt>
                <c:pt idx="1210">
                  <c:v>7867.0946700000004</c:v>
                </c:pt>
                <c:pt idx="1211">
                  <c:v>7928.0799000000006</c:v>
                </c:pt>
                <c:pt idx="1212">
                  <c:v>7989.0651300000054</c:v>
                </c:pt>
                <c:pt idx="1213">
                  <c:v>8050.0503600000002</c:v>
                </c:pt>
                <c:pt idx="1214">
                  <c:v>8111.0355900000004</c:v>
                </c:pt>
                <c:pt idx="1215">
                  <c:v>8172.0208200000034</c:v>
                </c:pt>
                <c:pt idx="1216">
                  <c:v>8233.00605</c:v>
                </c:pt>
                <c:pt idx="1217">
                  <c:v>8293.9912800000002</c:v>
                </c:pt>
                <c:pt idx="1218">
                  <c:v>8354.9765099999495</c:v>
                </c:pt>
                <c:pt idx="1219">
                  <c:v>8415.9617400000006</c:v>
                </c:pt>
                <c:pt idx="1220">
                  <c:v>8476.9469699999572</c:v>
                </c:pt>
                <c:pt idx="1221">
                  <c:v>8537.9321999999811</c:v>
                </c:pt>
                <c:pt idx="1222">
                  <c:v>8598.917429999985</c:v>
                </c:pt>
                <c:pt idx="1223">
                  <c:v>8659.902659999987</c:v>
                </c:pt>
                <c:pt idx="1224">
                  <c:v>8720.8878899999399</c:v>
                </c:pt>
                <c:pt idx="1225">
                  <c:v>8781.8731199999456</c:v>
                </c:pt>
                <c:pt idx="1226">
                  <c:v>8842.8583499999513</c:v>
                </c:pt>
                <c:pt idx="1227">
                  <c:v>8903.8435800000007</c:v>
                </c:pt>
                <c:pt idx="1228">
                  <c:v>8964.8288099999572</c:v>
                </c:pt>
                <c:pt idx="1229">
                  <c:v>9025.8140400000029</c:v>
                </c:pt>
                <c:pt idx="1230">
                  <c:v>9086.7992699999995</c:v>
                </c:pt>
                <c:pt idx="1231">
                  <c:v>9147.7844999999998</c:v>
                </c:pt>
                <c:pt idx="1232">
                  <c:v>9208.76973</c:v>
                </c:pt>
                <c:pt idx="1233">
                  <c:v>9269.7549600000002</c:v>
                </c:pt>
                <c:pt idx="1234">
                  <c:v>9330.7401900000004</c:v>
                </c:pt>
                <c:pt idx="1235">
                  <c:v>9391.7254200000007</c:v>
                </c:pt>
                <c:pt idx="1236">
                  <c:v>9452.7106500000009</c:v>
                </c:pt>
                <c:pt idx="1237">
                  <c:v>9513.6958799999811</c:v>
                </c:pt>
                <c:pt idx="1238">
                  <c:v>9574.681109999985</c:v>
                </c:pt>
                <c:pt idx="1239">
                  <c:v>9635.6663399999288</c:v>
                </c:pt>
                <c:pt idx="1240">
                  <c:v>9696.65157</c:v>
                </c:pt>
                <c:pt idx="1241">
                  <c:v>9757.6368000000002</c:v>
                </c:pt>
                <c:pt idx="1242">
                  <c:v>9818.6220300000004</c:v>
                </c:pt>
                <c:pt idx="1243">
                  <c:v>9879.6072600000007</c:v>
                </c:pt>
                <c:pt idx="1244">
                  <c:v>9940.5924900000009</c:v>
                </c:pt>
                <c:pt idx="1245">
                  <c:v>10001.577720000001</c:v>
                </c:pt>
                <c:pt idx="1246">
                  <c:v>10062.56295</c:v>
                </c:pt>
                <c:pt idx="1247">
                  <c:v>10123.54818</c:v>
                </c:pt>
                <c:pt idx="1248">
                  <c:v>10184.533410000016</c:v>
                </c:pt>
                <c:pt idx="1249">
                  <c:v>10245.51864</c:v>
                </c:pt>
                <c:pt idx="1250">
                  <c:v>10306.50387</c:v>
                </c:pt>
                <c:pt idx="1251">
                  <c:v>10367.489100000001</c:v>
                </c:pt>
                <c:pt idx="1252">
                  <c:v>10428.474330000001</c:v>
                </c:pt>
                <c:pt idx="1253">
                  <c:v>10489.459559999987</c:v>
                </c:pt>
                <c:pt idx="1254">
                  <c:v>10550.44479000001</c:v>
                </c:pt>
                <c:pt idx="1255">
                  <c:v>10611.43002</c:v>
                </c:pt>
                <c:pt idx="1256">
                  <c:v>10672.41525</c:v>
                </c:pt>
                <c:pt idx="1257">
                  <c:v>10733.40048</c:v>
                </c:pt>
                <c:pt idx="1258">
                  <c:v>10794.385709999957</c:v>
                </c:pt>
                <c:pt idx="1259">
                  <c:v>10855.370940000001</c:v>
                </c:pt>
                <c:pt idx="1260">
                  <c:v>10916.356169999932</c:v>
                </c:pt>
                <c:pt idx="1261">
                  <c:v>10977.341400000008</c:v>
                </c:pt>
                <c:pt idx="1262">
                  <c:v>11038.32662999994</c:v>
                </c:pt>
                <c:pt idx="1263">
                  <c:v>11099.31186</c:v>
                </c:pt>
                <c:pt idx="1264">
                  <c:v>11160.29709</c:v>
                </c:pt>
                <c:pt idx="1265">
                  <c:v>11221.28232</c:v>
                </c:pt>
                <c:pt idx="1266">
                  <c:v>11282.26755</c:v>
                </c:pt>
                <c:pt idx="1267">
                  <c:v>11343.252780000004</c:v>
                </c:pt>
                <c:pt idx="1268">
                  <c:v>11404.238010000006</c:v>
                </c:pt>
                <c:pt idx="1269">
                  <c:v>11465.223239999999</c:v>
                </c:pt>
                <c:pt idx="1270">
                  <c:v>11526.20847000001</c:v>
                </c:pt>
                <c:pt idx="1271">
                  <c:v>11587.193700000014</c:v>
                </c:pt>
                <c:pt idx="1272">
                  <c:v>11648.178929999951</c:v>
                </c:pt>
                <c:pt idx="1273">
                  <c:v>11709.16416</c:v>
                </c:pt>
                <c:pt idx="1274">
                  <c:v>11770.14939</c:v>
                </c:pt>
                <c:pt idx="1275">
                  <c:v>11831.134620000004</c:v>
                </c:pt>
                <c:pt idx="1276">
                  <c:v>11892.119850000006</c:v>
                </c:pt>
                <c:pt idx="1277">
                  <c:v>11953.105080000001</c:v>
                </c:pt>
                <c:pt idx="1278">
                  <c:v>12014.09031</c:v>
                </c:pt>
                <c:pt idx="1279">
                  <c:v>12075.07554</c:v>
                </c:pt>
                <c:pt idx="1280">
                  <c:v>12136.06077</c:v>
                </c:pt>
                <c:pt idx="1281">
                  <c:v>12197.046</c:v>
                </c:pt>
                <c:pt idx="1282">
                  <c:v>12258.031230000002</c:v>
                </c:pt>
                <c:pt idx="1283">
                  <c:v>12319.016460000004</c:v>
                </c:pt>
                <c:pt idx="1284">
                  <c:v>12380.001690000001</c:v>
                </c:pt>
                <c:pt idx="1285">
                  <c:v>12440.986919999928</c:v>
                </c:pt>
                <c:pt idx="1286">
                  <c:v>12501.97215</c:v>
                </c:pt>
                <c:pt idx="1287">
                  <c:v>12562.957379999945</c:v>
                </c:pt>
                <c:pt idx="1288">
                  <c:v>12623.94261</c:v>
                </c:pt>
                <c:pt idx="1289">
                  <c:v>12684.92784</c:v>
                </c:pt>
                <c:pt idx="1290">
                  <c:v>12745.913070000002</c:v>
                </c:pt>
                <c:pt idx="1291">
                  <c:v>12806.898300000001</c:v>
                </c:pt>
                <c:pt idx="1292">
                  <c:v>12867.883530000001</c:v>
                </c:pt>
                <c:pt idx="1293">
                  <c:v>12928.868760000001</c:v>
                </c:pt>
                <c:pt idx="1294">
                  <c:v>12989.853989999943</c:v>
                </c:pt>
                <c:pt idx="1295">
                  <c:v>13050.83922</c:v>
                </c:pt>
                <c:pt idx="1296">
                  <c:v>13111.824450000016</c:v>
                </c:pt>
                <c:pt idx="1297">
                  <c:v>13172.809679999951</c:v>
                </c:pt>
                <c:pt idx="1298">
                  <c:v>13233.794910000002</c:v>
                </c:pt>
                <c:pt idx="1299">
                  <c:v>13294.780140000004</c:v>
                </c:pt>
                <c:pt idx="1300">
                  <c:v>13355.765370000001</c:v>
                </c:pt>
                <c:pt idx="1301">
                  <c:v>13416.750599999987</c:v>
                </c:pt>
                <c:pt idx="1302">
                  <c:v>13477.73583</c:v>
                </c:pt>
                <c:pt idx="1303">
                  <c:v>13538.721060000014</c:v>
                </c:pt>
                <c:pt idx="1304">
                  <c:v>13599.70629</c:v>
                </c:pt>
                <c:pt idx="1305">
                  <c:v>13660.69152</c:v>
                </c:pt>
                <c:pt idx="1306">
                  <c:v>13721.676750000002</c:v>
                </c:pt>
                <c:pt idx="1307">
                  <c:v>13782.661980000001</c:v>
                </c:pt>
                <c:pt idx="1308">
                  <c:v>13843.647210000006</c:v>
                </c:pt>
                <c:pt idx="1309">
                  <c:v>13904.632440000061</c:v>
                </c:pt>
                <c:pt idx="1310">
                  <c:v>13965.61767</c:v>
                </c:pt>
                <c:pt idx="1311">
                  <c:v>14026.6029</c:v>
                </c:pt>
                <c:pt idx="1312">
                  <c:v>14087.588129999951</c:v>
                </c:pt>
                <c:pt idx="1313">
                  <c:v>14148.57336</c:v>
                </c:pt>
                <c:pt idx="1314">
                  <c:v>14209.558590000001</c:v>
                </c:pt>
                <c:pt idx="1315">
                  <c:v>14270.543820000004</c:v>
                </c:pt>
                <c:pt idx="1316">
                  <c:v>14331.529050000006</c:v>
                </c:pt>
                <c:pt idx="1317">
                  <c:v>14392.514279999999</c:v>
                </c:pt>
                <c:pt idx="1318">
                  <c:v>14453.49951</c:v>
                </c:pt>
                <c:pt idx="1319">
                  <c:v>14514.484740000014</c:v>
                </c:pt>
                <c:pt idx="1320">
                  <c:v>14575.469969999951</c:v>
                </c:pt>
                <c:pt idx="1321">
                  <c:v>14636.455199999909</c:v>
                </c:pt>
                <c:pt idx="1322">
                  <c:v>14697.440430000002</c:v>
                </c:pt>
                <c:pt idx="1323">
                  <c:v>14758.425660000001</c:v>
                </c:pt>
                <c:pt idx="1324">
                  <c:v>14819.410890000001</c:v>
                </c:pt>
                <c:pt idx="1325">
                  <c:v>14880.396119999939</c:v>
                </c:pt>
                <c:pt idx="1326">
                  <c:v>14941.38135</c:v>
                </c:pt>
                <c:pt idx="1327">
                  <c:v>15002.366579999945</c:v>
                </c:pt>
                <c:pt idx="1328">
                  <c:v>15063.351809999951</c:v>
                </c:pt>
                <c:pt idx="1329">
                  <c:v>15124.33704</c:v>
                </c:pt>
                <c:pt idx="1330">
                  <c:v>15185.322270000002</c:v>
                </c:pt>
                <c:pt idx="1331">
                  <c:v>15246.307500000001</c:v>
                </c:pt>
                <c:pt idx="1332">
                  <c:v>15307.292730000006</c:v>
                </c:pt>
                <c:pt idx="1333">
                  <c:v>15368.277959999989</c:v>
                </c:pt>
                <c:pt idx="1334">
                  <c:v>15429.26319</c:v>
                </c:pt>
                <c:pt idx="1335">
                  <c:v>15490.248420000014</c:v>
                </c:pt>
                <c:pt idx="1336">
                  <c:v>15551.233650000016</c:v>
                </c:pt>
                <c:pt idx="1337">
                  <c:v>15612.21888</c:v>
                </c:pt>
                <c:pt idx="1338">
                  <c:v>15673.204110000002</c:v>
                </c:pt>
                <c:pt idx="1339">
                  <c:v>15734.189340000004</c:v>
                </c:pt>
                <c:pt idx="1340">
                  <c:v>15795.174570000006</c:v>
                </c:pt>
                <c:pt idx="1341">
                  <c:v>15856.159800000001</c:v>
                </c:pt>
                <c:pt idx="1342">
                  <c:v>15917.14503</c:v>
                </c:pt>
                <c:pt idx="1343">
                  <c:v>15978.130260000014</c:v>
                </c:pt>
                <c:pt idx="1344">
                  <c:v>16039.11549</c:v>
                </c:pt>
                <c:pt idx="1345">
                  <c:v>16100.10072</c:v>
                </c:pt>
                <c:pt idx="1346">
                  <c:v>16161.085950000001</c:v>
                </c:pt>
                <c:pt idx="1347">
                  <c:v>16222.071180000001</c:v>
                </c:pt>
                <c:pt idx="1348">
                  <c:v>16283.056410000001</c:v>
                </c:pt>
                <c:pt idx="1349">
                  <c:v>16344.041639999989</c:v>
                </c:pt>
                <c:pt idx="1350">
                  <c:v>16405.026870000005</c:v>
                </c:pt>
                <c:pt idx="1351">
                  <c:v>16466.0121</c:v>
                </c:pt>
                <c:pt idx="1352">
                  <c:v>16526.997330000009</c:v>
                </c:pt>
                <c:pt idx="1353">
                  <c:v>16587.98256</c:v>
                </c:pt>
                <c:pt idx="1354">
                  <c:v>16648.96779000013</c:v>
                </c:pt>
                <c:pt idx="1355">
                  <c:v>16709.953020000001</c:v>
                </c:pt>
                <c:pt idx="1356">
                  <c:v>16770.938249999996</c:v>
                </c:pt>
                <c:pt idx="1357">
                  <c:v>16831.9234800001</c:v>
                </c:pt>
                <c:pt idx="1358">
                  <c:v>16892.908710000025</c:v>
                </c:pt>
                <c:pt idx="1359">
                  <c:v>16953.893940000002</c:v>
                </c:pt>
                <c:pt idx="1360">
                  <c:v>17014.87916999988</c:v>
                </c:pt>
                <c:pt idx="1361">
                  <c:v>17075.864399999999</c:v>
                </c:pt>
                <c:pt idx="1362">
                  <c:v>17136.849629999891</c:v>
                </c:pt>
                <c:pt idx="1363">
                  <c:v>17197.834859999992</c:v>
                </c:pt>
                <c:pt idx="1364">
                  <c:v>17258.820090000001</c:v>
                </c:pt>
                <c:pt idx="1365">
                  <c:v>17319.805319999996</c:v>
                </c:pt>
                <c:pt idx="1366">
                  <c:v>17380.790550000002</c:v>
                </c:pt>
                <c:pt idx="1367">
                  <c:v>17441.775780000025</c:v>
                </c:pt>
                <c:pt idx="1368">
                  <c:v>17502.761010000009</c:v>
                </c:pt>
                <c:pt idx="1369">
                  <c:v>17563.74624</c:v>
                </c:pt>
                <c:pt idx="1370">
                  <c:v>17624.731469999992</c:v>
                </c:pt>
                <c:pt idx="1371">
                  <c:v>17685.716700000001</c:v>
                </c:pt>
                <c:pt idx="1372">
                  <c:v>17746.701929999996</c:v>
                </c:pt>
                <c:pt idx="1373">
                  <c:v>17807.687160000001</c:v>
                </c:pt>
                <c:pt idx="1374">
                  <c:v>17868.67239</c:v>
                </c:pt>
                <c:pt idx="1375">
                  <c:v>17929.657620000002</c:v>
                </c:pt>
                <c:pt idx="1376">
                  <c:v>17990.64285</c:v>
                </c:pt>
                <c:pt idx="1377">
                  <c:v>18051.62808000002</c:v>
                </c:pt>
                <c:pt idx="1378">
                  <c:v>18112.613309999891</c:v>
                </c:pt>
                <c:pt idx="1379">
                  <c:v>18173.598539999992</c:v>
                </c:pt>
                <c:pt idx="1380">
                  <c:v>18234.583770000001</c:v>
                </c:pt>
                <c:pt idx="1381">
                  <c:v>18295.569</c:v>
                </c:pt>
                <c:pt idx="1382">
                  <c:v>18356.554230000002</c:v>
                </c:pt>
                <c:pt idx="1383">
                  <c:v>18417.53945999988</c:v>
                </c:pt>
                <c:pt idx="1384">
                  <c:v>18478.524690000009</c:v>
                </c:pt>
                <c:pt idx="1385">
                  <c:v>18539.509919999884</c:v>
                </c:pt>
                <c:pt idx="1386">
                  <c:v>18600.495149999999</c:v>
                </c:pt>
                <c:pt idx="1387">
                  <c:v>18661.480380000099</c:v>
                </c:pt>
                <c:pt idx="1388">
                  <c:v>18722.465609999999</c:v>
                </c:pt>
                <c:pt idx="1389">
                  <c:v>18783.450840000001</c:v>
                </c:pt>
                <c:pt idx="1390">
                  <c:v>18844.43607</c:v>
                </c:pt>
                <c:pt idx="1391">
                  <c:v>18905.421300000005</c:v>
                </c:pt>
                <c:pt idx="1392">
                  <c:v>18966.40653</c:v>
                </c:pt>
                <c:pt idx="1393">
                  <c:v>19027.391759999908</c:v>
                </c:pt>
                <c:pt idx="1394">
                  <c:v>19088.376990000001</c:v>
                </c:pt>
                <c:pt idx="1395">
                  <c:v>19149.362219999992</c:v>
                </c:pt>
                <c:pt idx="1396">
                  <c:v>19210.347450000001</c:v>
                </c:pt>
                <c:pt idx="1397">
                  <c:v>19271.33268</c:v>
                </c:pt>
                <c:pt idx="1398">
                  <c:v>19332.317910000002</c:v>
                </c:pt>
                <c:pt idx="1399">
                  <c:v>19393.30314</c:v>
                </c:pt>
                <c:pt idx="1400">
                  <c:v>19454.288370000009</c:v>
                </c:pt>
                <c:pt idx="1401">
                  <c:v>19515.2736</c:v>
                </c:pt>
                <c:pt idx="1402">
                  <c:v>19576.258829999999</c:v>
                </c:pt>
                <c:pt idx="1403">
                  <c:v>19637.244060000001</c:v>
                </c:pt>
                <c:pt idx="1404">
                  <c:v>19698.229289999996</c:v>
                </c:pt>
                <c:pt idx="1405">
                  <c:v>19759.214519999899</c:v>
                </c:pt>
                <c:pt idx="1406">
                  <c:v>19820.19974999988</c:v>
                </c:pt>
                <c:pt idx="1407">
                  <c:v>19881.184980000005</c:v>
                </c:pt>
                <c:pt idx="1408">
                  <c:v>19942.17020999988</c:v>
                </c:pt>
                <c:pt idx="1409">
                  <c:v>20003.155440000002</c:v>
                </c:pt>
                <c:pt idx="1410">
                  <c:v>20064.140669999892</c:v>
                </c:pt>
                <c:pt idx="1411">
                  <c:v>20125.125899999999</c:v>
                </c:pt>
                <c:pt idx="1412">
                  <c:v>20186.111129999896</c:v>
                </c:pt>
                <c:pt idx="1413">
                  <c:v>20247.09636</c:v>
                </c:pt>
                <c:pt idx="1414">
                  <c:v>20308.081590000005</c:v>
                </c:pt>
                <c:pt idx="1415">
                  <c:v>20369.066820000025</c:v>
                </c:pt>
                <c:pt idx="1416">
                  <c:v>20430.052050000002</c:v>
                </c:pt>
                <c:pt idx="1417">
                  <c:v>20491.03728</c:v>
                </c:pt>
                <c:pt idx="1418">
                  <c:v>20552.022509999992</c:v>
                </c:pt>
                <c:pt idx="1419">
                  <c:v>20613.007740000001</c:v>
                </c:pt>
                <c:pt idx="1420">
                  <c:v>20673.992969999996</c:v>
                </c:pt>
                <c:pt idx="1421">
                  <c:v>20734.978200000001</c:v>
                </c:pt>
                <c:pt idx="1422">
                  <c:v>20795.963430000025</c:v>
                </c:pt>
                <c:pt idx="1423">
                  <c:v>20856.948660000005</c:v>
                </c:pt>
                <c:pt idx="1424">
                  <c:v>20917.933890000029</c:v>
                </c:pt>
                <c:pt idx="1425">
                  <c:v>20978.919119999911</c:v>
                </c:pt>
                <c:pt idx="1426">
                  <c:v>21039.904350000001</c:v>
                </c:pt>
                <c:pt idx="1427">
                  <c:v>21100.889579999854</c:v>
                </c:pt>
                <c:pt idx="1428">
                  <c:v>21161.874810000001</c:v>
                </c:pt>
                <c:pt idx="1429">
                  <c:v>21222.86004</c:v>
                </c:pt>
                <c:pt idx="1430">
                  <c:v>21283.845270000002</c:v>
                </c:pt>
                <c:pt idx="1431">
                  <c:v>21344.830499999996</c:v>
                </c:pt>
                <c:pt idx="1432">
                  <c:v>21405.815730000002</c:v>
                </c:pt>
                <c:pt idx="1433">
                  <c:v>21466.800959999891</c:v>
                </c:pt>
                <c:pt idx="1434">
                  <c:v>21527.78619000013</c:v>
                </c:pt>
                <c:pt idx="1435">
                  <c:v>21588.771420000001</c:v>
                </c:pt>
                <c:pt idx="1436">
                  <c:v>21649.756649999996</c:v>
                </c:pt>
                <c:pt idx="1437">
                  <c:v>21710.7418800001</c:v>
                </c:pt>
                <c:pt idx="1438">
                  <c:v>21771.727110000025</c:v>
                </c:pt>
                <c:pt idx="1439">
                  <c:v>21832.712340000002</c:v>
                </c:pt>
              </c:numCache>
            </c:numRef>
          </c:xVal>
          <c:yVal>
            <c:numRef>
              <c:f>plume19!$E$2:$E$1441</c:f>
              <c:numCache>
                <c:formatCode>General</c:formatCode>
                <c:ptCount val="1440"/>
                <c:pt idx="0">
                  <c:v>36.557000000000002</c:v>
                </c:pt>
                <c:pt idx="1">
                  <c:v>36.557000000000002</c:v>
                </c:pt>
                <c:pt idx="2">
                  <c:v>36.557000000000002</c:v>
                </c:pt>
                <c:pt idx="3">
                  <c:v>36.557000000000002</c:v>
                </c:pt>
                <c:pt idx="4">
                  <c:v>36.557000000000002</c:v>
                </c:pt>
                <c:pt idx="5">
                  <c:v>36.557000000000002</c:v>
                </c:pt>
                <c:pt idx="6">
                  <c:v>36.557000000000002</c:v>
                </c:pt>
                <c:pt idx="7">
                  <c:v>36.557000000000002</c:v>
                </c:pt>
                <c:pt idx="8">
                  <c:v>36.557000000000002</c:v>
                </c:pt>
                <c:pt idx="9">
                  <c:v>36.557000000000002</c:v>
                </c:pt>
                <c:pt idx="10">
                  <c:v>36.557000000000002</c:v>
                </c:pt>
                <c:pt idx="11">
                  <c:v>36.557000000000002</c:v>
                </c:pt>
                <c:pt idx="12">
                  <c:v>36.557000000000002</c:v>
                </c:pt>
                <c:pt idx="13">
                  <c:v>36.557000000000002</c:v>
                </c:pt>
                <c:pt idx="14">
                  <c:v>36.557000000000002</c:v>
                </c:pt>
                <c:pt idx="15">
                  <c:v>36.557000000000002</c:v>
                </c:pt>
                <c:pt idx="16">
                  <c:v>36.557000000000002</c:v>
                </c:pt>
                <c:pt idx="17">
                  <c:v>36.557000000000002</c:v>
                </c:pt>
                <c:pt idx="18">
                  <c:v>36.557000000000002</c:v>
                </c:pt>
                <c:pt idx="19">
                  <c:v>36.557000000000002</c:v>
                </c:pt>
                <c:pt idx="20">
                  <c:v>36.557000000000002</c:v>
                </c:pt>
                <c:pt idx="21">
                  <c:v>36.557000000000002</c:v>
                </c:pt>
                <c:pt idx="22">
                  <c:v>36.557000000000002</c:v>
                </c:pt>
                <c:pt idx="23">
                  <c:v>36.557000000000002</c:v>
                </c:pt>
                <c:pt idx="24">
                  <c:v>36.557000000000002</c:v>
                </c:pt>
                <c:pt idx="25">
                  <c:v>36.557000000000002</c:v>
                </c:pt>
                <c:pt idx="26">
                  <c:v>36.557000000000002</c:v>
                </c:pt>
                <c:pt idx="27">
                  <c:v>36.557000000000002</c:v>
                </c:pt>
                <c:pt idx="28">
                  <c:v>36.557000000000002</c:v>
                </c:pt>
                <c:pt idx="29">
                  <c:v>36.557000000000002</c:v>
                </c:pt>
                <c:pt idx="30">
                  <c:v>36.557000000000002</c:v>
                </c:pt>
                <c:pt idx="31">
                  <c:v>36.557000000000002</c:v>
                </c:pt>
                <c:pt idx="32">
                  <c:v>36.557000000000002</c:v>
                </c:pt>
                <c:pt idx="33">
                  <c:v>36.557000000000002</c:v>
                </c:pt>
                <c:pt idx="34">
                  <c:v>36.557000000000002</c:v>
                </c:pt>
                <c:pt idx="35">
                  <c:v>36.557000000000002</c:v>
                </c:pt>
                <c:pt idx="36">
                  <c:v>36.557000000000002</c:v>
                </c:pt>
                <c:pt idx="37">
                  <c:v>36.557000000000002</c:v>
                </c:pt>
                <c:pt idx="38">
                  <c:v>36.557000000000002</c:v>
                </c:pt>
                <c:pt idx="39">
                  <c:v>36.557000000000002</c:v>
                </c:pt>
                <c:pt idx="40">
                  <c:v>36.557000000000002</c:v>
                </c:pt>
                <c:pt idx="41">
                  <c:v>36.557000000000002</c:v>
                </c:pt>
                <c:pt idx="42">
                  <c:v>36.557000000000002</c:v>
                </c:pt>
                <c:pt idx="43">
                  <c:v>36.557000000000002</c:v>
                </c:pt>
                <c:pt idx="44">
                  <c:v>36.557000000000002</c:v>
                </c:pt>
                <c:pt idx="45">
                  <c:v>36.557000000000002</c:v>
                </c:pt>
                <c:pt idx="46">
                  <c:v>36.557000000000002</c:v>
                </c:pt>
                <c:pt idx="47">
                  <c:v>36.557000000000002</c:v>
                </c:pt>
                <c:pt idx="48">
                  <c:v>36.557000000000002</c:v>
                </c:pt>
                <c:pt idx="49">
                  <c:v>36.557000000000002</c:v>
                </c:pt>
                <c:pt idx="50">
                  <c:v>36.557000000000002</c:v>
                </c:pt>
                <c:pt idx="51">
                  <c:v>36.557000000000002</c:v>
                </c:pt>
                <c:pt idx="52">
                  <c:v>36.557000000000002</c:v>
                </c:pt>
                <c:pt idx="53">
                  <c:v>36.557000000000002</c:v>
                </c:pt>
                <c:pt idx="54">
                  <c:v>36.557000000000002</c:v>
                </c:pt>
                <c:pt idx="55">
                  <c:v>36.557000000000002</c:v>
                </c:pt>
                <c:pt idx="56">
                  <c:v>36.557000000000002</c:v>
                </c:pt>
                <c:pt idx="57">
                  <c:v>36.557000000000002</c:v>
                </c:pt>
                <c:pt idx="58">
                  <c:v>36.557000000000002</c:v>
                </c:pt>
                <c:pt idx="59">
                  <c:v>36.557000000000002</c:v>
                </c:pt>
                <c:pt idx="60">
                  <c:v>36.557000000000002</c:v>
                </c:pt>
                <c:pt idx="61">
                  <c:v>36.557000000000002</c:v>
                </c:pt>
                <c:pt idx="62">
                  <c:v>36.557000000000002</c:v>
                </c:pt>
                <c:pt idx="63">
                  <c:v>36.557000000000002</c:v>
                </c:pt>
                <c:pt idx="64">
                  <c:v>36.557000000000002</c:v>
                </c:pt>
                <c:pt idx="65">
                  <c:v>36.557000000000002</c:v>
                </c:pt>
                <c:pt idx="66">
                  <c:v>36.557000000000002</c:v>
                </c:pt>
                <c:pt idx="67">
                  <c:v>36.557000000000002</c:v>
                </c:pt>
                <c:pt idx="68">
                  <c:v>36.557000000000002</c:v>
                </c:pt>
                <c:pt idx="69">
                  <c:v>36.557000000000002</c:v>
                </c:pt>
                <c:pt idx="70">
                  <c:v>36.557000000000002</c:v>
                </c:pt>
                <c:pt idx="71">
                  <c:v>36.557000000000002</c:v>
                </c:pt>
                <c:pt idx="72">
                  <c:v>36.557000000000002</c:v>
                </c:pt>
                <c:pt idx="73">
                  <c:v>36.557000000000002</c:v>
                </c:pt>
                <c:pt idx="74">
                  <c:v>36.557000000000002</c:v>
                </c:pt>
                <c:pt idx="75">
                  <c:v>36.557000000000002</c:v>
                </c:pt>
                <c:pt idx="76">
                  <c:v>36.557000000000002</c:v>
                </c:pt>
                <c:pt idx="77">
                  <c:v>36.557000000000002</c:v>
                </c:pt>
                <c:pt idx="78">
                  <c:v>36.557000000000002</c:v>
                </c:pt>
                <c:pt idx="79">
                  <c:v>36.557000000000002</c:v>
                </c:pt>
                <c:pt idx="80">
                  <c:v>36.557000000000002</c:v>
                </c:pt>
                <c:pt idx="81">
                  <c:v>36.557000000000002</c:v>
                </c:pt>
                <c:pt idx="82">
                  <c:v>36.557000000000002</c:v>
                </c:pt>
                <c:pt idx="83">
                  <c:v>36.557000000000002</c:v>
                </c:pt>
                <c:pt idx="84">
                  <c:v>36.557000000000002</c:v>
                </c:pt>
                <c:pt idx="85">
                  <c:v>36.557000000000002</c:v>
                </c:pt>
                <c:pt idx="86">
                  <c:v>36.557000000000002</c:v>
                </c:pt>
                <c:pt idx="87">
                  <c:v>36.557000000000002</c:v>
                </c:pt>
                <c:pt idx="88">
                  <c:v>36.557000000000002</c:v>
                </c:pt>
                <c:pt idx="89">
                  <c:v>36.557000000000002</c:v>
                </c:pt>
                <c:pt idx="90">
                  <c:v>36.557000000000002</c:v>
                </c:pt>
                <c:pt idx="91">
                  <c:v>36.557000000000002</c:v>
                </c:pt>
                <c:pt idx="92">
                  <c:v>36.557000000000002</c:v>
                </c:pt>
                <c:pt idx="93">
                  <c:v>36.557000000000002</c:v>
                </c:pt>
                <c:pt idx="94">
                  <c:v>36.557000000000002</c:v>
                </c:pt>
                <c:pt idx="95">
                  <c:v>36.557000000000002</c:v>
                </c:pt>
                <c:pt idx="96">
                  <c:v>36.557000000000002</c:v>
                </c:pt>
                <c:pt idx="97">
                  <c:v>36.557000000000002</c:v>
                </c:pt>
                <c:pt idx="98">
                  <c:v>36.557000000000002</c:v>
                </c:pt>
                <c:pt idx="99">
                  <c:v>36.557000000000002</c:v>
                </c:pt>
                <c:pt idx="100">
                  <c:v>36.557000000000002</c:v>
                </c:pt>
                <c:pt idx="101">
                  <c:v>36.557000000000002</c:v>
                </c:pt>
                <c:pt idx="102">
                  <c:v>36.557000000000002</c:v>
                </c:pt>
                <c:pt idx="103">
                  <c:v>36.557000000000002</c:v>
                </c:pt>
                <c:pt idx="104">
                  <c:v>36.557000000000002</c:v>
                </c:pt>
                <c:pt idx="105">
                  <c:v>36.557000000000002</c:v>
                </c:pt>
                <c:pt idx="106">
                  <c:v>36.557000000000002</c:v>
                </c:pt>
                <c:pt idx="107">
                  <c:v>36.557000000000002</c:v>
                </c:pt>
                <c:pt idx="108">
                  <c:v>36.557000000000002</c:v>
                </c:pt>
                <c:pt idx="109">
                  <c:v>36.557000000000002</c:v>
                </c:pt>
                <c:pt idx="110">
                  <c:v>36.557000000000002</c:v>
                </c:pt>
                <c:pt idx="111">
                  <c:v>36.557000000000002</c:v>
                </c:pt>
                <c:pt idx="112">
                  <c:v>36.557000000000002</c:v>
                </c:pt>
                <c:pt idx="113">
                  <c:v>36.557000000000002</c:v>
                </c:pt>
                <c:pt idx="114">
                  <c:v>36.557000000000002</c:v>
                </c:pt>
                <c:pt idx="115">
                  <c:v>36.557000000000002</c:v>
                </c:pt>
                <c:pt idx="116">
                  <c:v>36.557000000000002</c:v>
                </c:pt>
                <c:pt idx="117">
                  <c:v>36.557000000000002</c:v>
                </c:pt>
                <c:pt idx="118">
                  <c:v>36.557000000000002</c:v>
                </c:pt>
                <c:pt idx="119">
                  <c:v>36.557000000000002</c:v>
                </c:pt>
                <c:pt idx="120">
                  <c:v>36.557000000000002</c:v>
                </c:pt>
                <c:pt idx="121">
                  <c:v>36.557000000000002</c:v>
                </c:pt>
                <c:pt idx="122">
                  <c:v>36.557000000000002</c:v>
                </c:pt>
                <c:pt idx="123">
                  <c:v>36.557000000000002</c:v>
                </c:pt>
                <c:pt idx="124">
                  <c:v>36.557000000000002</c:v>
                </c:pt>
                <c:pt idx="125">
                  <c:v>36.557000000000002</c:v>
                </c:pt>
                <c:pt idx="126">
                  <c:v>36.557000000000002</c:v>
                </c:pt>
                <c:pt idx="127">
                  <c:v>36.557000000000002</c:v>
                </c:pt>
                <c:pt idx="128">
                  <c:v>36.557000000000002</c:v>
                </c:pt>
                <c:pt idx="129">
                  <c:v>36.557000000000002</c:v>
                </c:pt>
                <c:pt idx="130">
                  <c:v>36.557000000000002</c:v>
                </c:pt>
                <c:pt idx="131">
                  <c:v>36.557000000000002</c:v>
                </c:pt>
                <c:pt idx="132">
                  <c:v>36.557000000000002</c:v>
                </c:pt>
                <c:pt idx="133">
                  <c:v>36.557000000000002</c:v>
                </c:pt>
                <c:pt idx="134">
                  <c:v>36.557000000000002</c:v>
                </c:pt>
                <c:pt idx="135">
                  <c:v>36.557000000000002</c:v>
                </c:pt>
                <c:pt idx="136">
                  <c:v>36.557000000000002</c:v>
                </c:pt>
                <c:pt idx="137">
                  <c:v>36.557000000000002</c:v>
                </c:pt>
                <c:pt idx="138">
                  <c:v>36.557000000000002</c:v>
                </c:pt>
                <c:pt idx="139">
                  <c:v>36.557000000000002</c:v>
                </c:pt>
                <c:pt idx="140">
                  <c:v>36.557000000000002</c:v>
                </c:pt>
                <c:pt idx="141">
                  <c:v>36.557000000000002</c:v>
                </c:pt>
                <c:pt idx="142">
                  <c:v>36.557000000000002</c:v>
                </c:pt>
                <c:pt idx="143">
                  <c:v>36.557000000000002</c:v>
                </c:pt>
                <c:pt idx="144">
                  <c:v>36.557000000000002</c:v>
                </c:pt>
                <c:pt idx="145">
                  <c:v>36.557000000000002</c:v>
                </c:pt>
                <c:pt idx="146">
                  <c:v>36.557000000000002</c:v>
                </c:pt>
                <c:pt idx="147">
                  <c:v>36.557000000000002</c:v>
                </c:pt>
                <c:pt idx="148">
                  <c:v>36.557000000000002</c:v>
                </c:pt>
                <c:pt idx="149">
                  <c:v>36.557000000000002</c:v>
                </c:pt>
                <c:pt idx="150">
                  <c:v>36.557000000000002</c:v>
                </c:pt>
                <c:pt idx="151">
                  <c:v>36.557000000000002</c:v>
                </c:pt>
                <c:pt idx="152">
                  <c:v>36.557000000000002</c:v>
                </c:pt>
                <c:pt idx="153">
                  <c:v>36.557000000000002</c:v>
                </c:pt>
                <c:pt idx="154">
                  <c:v>36.557000000000002</c:v>
                </c:pt>
                <c:pt idx="155">
                  <c:v>36.557000000000002</c:v>
                </c:pt>
                <c:pt idx="156">
                  <c:v>36.557000000000002</c:v>
                </c:pt>
                <c:pt idx="157">
                  <c:v>36.557000000000002</c:v>
                </c:pt>
                <c:pt idx="158">
                  <c:v>36.557000000000002</c:v>
                </c:pt>
                <c:pt idx="159">
                  <c:v>36.557000000000002</c:v>
                </c:pt>
                <c:pt idx="160">
                  <c:v>36.557000000000002</c:v>
                </c:pt>
                <c:pt idx="161">
                  <c:v>36.557000000000002</c:v>
                </c:pt>
                <c:pt idx="162">
                  <c:v>36.557000000000002</c:v>
                </c:pt>
                <c:pt idx="163">
                  <c:v>36.557000000000002</c:v>
                </c:pt>
                <c:pt idx="164">
                  <c:v>36.557000000000002</c:v>
                </c:pt>
                <c:pt idx="165">
                  <c:v>36.557000000000002</c:v>
                </c:pt>
                <c:pt idx="166">
                  <c:v>36.557000000000002</c:v>
                </c:pt>
                <c:pt idx="167">
                  <c:v>36.557000000000002</c:v>
                </c:pt>
                <c:pt idx="168">
                  <c:v>36.557000000000002</c:v>
                </c:pt>
                <c:pt idx="169">
                  <c:v>36.557000000000002</c:v>
                </c:pt>
                <c:pt idx="170">
                  <c:v>36.557000000000002</c:v>
                </c:pt>
                <c:pt idx="171">
                  <c:v>36.557000000000002</c:v>
                </c:pt>
                <c:pt idx="172">
                  <c:v>36.557000000000002</c:v>
                </c:pt>
                <c:pt idx="173">
                  <c:v>36.557000000000002</c:v>
                </c:pt>
                <c:pt idx="174">
                  <c:v>36.557000000000002</c:v>
                </c:pt>
                <c:pt idx="175">
                  <c:v>36.557000000000002</c:v>
                </c:pt>
                <c:pt idx="176">
                  <c:v>36.557000000000002</c:v>
                </c:pt>
                <c:pt idx="177">
                  <c:v>36.557000000000002</c:v>
                </c:pt>
                <c:pt idx="178">
                  <c:v>36.557000000000002</c:v>
                </c:pt>
                <c:pt idx="179">
                  <c:v>36.557000000000002</c:v>
                </c:pt>
                <c:pt idx="180">
                  <c:v>36.557000000000002</c:v>
                </c:pt>
                <c:pt idx="181">
                  <c:v>36.557000000000002</c:v>
                </c:pt>
                <c:pt idx="182">
                  <c:v>36.557000000000002</c:v>
                </c:pt>
                <c:pt idx="183">
                  <c:v>36.557000000000002</c:v>
                </c:pt>
                <c:pt idx="184">
                  <c:v>36.557000000000002</c:v>
                </c:pt>
                <c:pt idx="185">
                  <c:v>36.557000000000002</c:v>
                </c:pt>
                <c:pt idx="186">
                  <c:v>36.557000000000002</c:v>
                </c:pt>
                <c:pt idx="187">
                  <c:v>36.557000000000002</c:v>
                </c:pt>
                <c:pt idx="188">
                  <c:v>36.557000000000002</c:v>
                </c:pt>
                <c:pt idx="189">
                  <c:v>36.557000000000002</c:v>
                </c:pt>
                <c:pt idx="190">
                  <c:v>36.557000000000002</c:v>
                </c:pt>
                <c:pt idx="191">
                  <c:v>36.557000000000002</c:v>
                </c:pt>
                <c:pt idx="192">
                  <c:v>36.557000000000002</c:v>
                </c:pt>
                <c:pt idx="193">
                  <c:v>36.557000000000002</c:v>
                </c:pt>
                <c:pt idx="194">
                  <c:v>36.557000000000002</c:v>
                </c:pt>
                <c:pt idx="195">
                  <c:v>36.557000000000002</c:v>
                </c:pt>
                <c:pt idx="196">
                  <c:v>36.557000000000002</c:v>
                </c:pt>
                <c:pt idx="197">
                  <c:v>36.557000000000002</c:v>
                </c:pt>
                <c:pt idx="198">
                  <c:v>36.557000000000002</c:v>
                </c:pt>
                <c:pt idx="199">
                  <c:v>36.557000000000002</c:v>
                </c:pt>
                <c:pt idx="200">
                  <c:v>36.557000000000002</c:v>
                </c:pt>
                <c:pt idx="201">
                  <c:v>36.557000000000002</c:v>
                </c:pt>
                <c:pt idx="202">
                  <c:v>36.557000000000002</c:v>
                </c:pt>
                <c:pt idx="203">
                  <c:v>36.557000000000002</c:v>
                </c:pt>
                <c:pt idx="204">
                  <c:v>36.557000000000002</c:v>
                </c:pt>
                <c:pt idx="205">
                  <c:v>36.557000000000002</c:v>
                </c:pt>
                <c:pt idx="206">
                  <c:v>36.557000000000002</c:v>
                </c:pt>
                <c:pt idx="207">
                  <c:v>36.557000000000002</c:v>
                </c:pt>
                <c:pt idx="208">
                  <c:v>36.557000000000002</c:v>
                </c:pt>
                <c:pt idx="209">
                  <c:v>36.557000000000002</c:v>
                </c:pt>
                <c:pt idx="210">
                  <c:v>36.557000000000002</c:v>
                </c:pt>
                <c:pt idx="211">
                  <c:v>36.557000000000002</c:v>
                </c:pt>
                <c:pt idx="212">
                  <c:v>36.557000000000002</c:v>
                </c:pt>
                <c:pt idx="213">
                  <c:v>36.557000000000002</c:v>
                </c:pt>
                <c:pt idx="214">
                  <c:v>36.557000000000002</c:v>
                </c:pt>
                <c:pt idx="215">
                  <c:v>36.557000000000002</c:v>
                </c:pt>
                <c:pt idx="216">
                  <c:v>36.557000000000002</c:v>
                </c:pt>
                <c:pt idx="217">
                  <c:v>36.557000000000002</c:v>
                </c:pt>
                <c:pt idx="218">
                  <c:v>36.557000000000002</c:v>
                </c:pt>
                <c:pt idx="219">
                  <c:v>36.557000000000002</c:v>
                </c:pt>
                <c:pt idx="220">
                  <c:v>36.557000000000002</c:v>
                </c:pt>
                <c:pt idx="221">
                  <c:v>36.557000000000002</c:v>
                </c:pt>
                <c:pt idx="222">
                  <c:v>36.557000000000002</c:v>
                </c:pt>
                <c:pt idx="223">
                  <c:v>36.557000000000002</c:v>
                </c:pt>
                <c:pt idx="224">
                  <c:v>36.557000000000002</c:v>
                </c:pt>
                <c:pt idx="225">
                  <c:v>36.557000000000002</c:v>
                </c:pt>
                <c:pt idx="226">
                  <c:v>36.557000000000002</c:v>
                </c:pt>
                <c:pt idx="227">
                  <c:v>36.557000000000002</c:v>
                </c:pt>
                <c:pt idx="228">
                  <c:v>36.557000000000002</c:v>
                </c:pt>
                <c:pt idx="229">
                  <c:v>36.557000000000002</c:v>
                </c:pt>
                <c:pt idx="230">
                  <c:v>36.557000000000002</c:v>
                </c:pt>
                <c:pt idx="231">
                  <c:v>36.557000000000002</c:v>
                </c:pt>
                <c:pt idx="232">
                  <c:v>36.557000000000002</c:v>
                </c:pt>
                <c:pt idx="233">
                  <c:v>36.557000000000002</c:v>
                </c:pt>
                <c:pt idx="234">
                  <c:v>36.557000000000002</c:v>
                </c:pt>
                <c:pt idx="235">
                  <c:v>36.557000000000002</c:v>
                </c:pt>
                <c:pt idx="236">
                  <c:v>36.557000000000002</c:v>
                </c:pt>
                <c:pt idx="237">
                  <c:v>36.557000000000002</c:v>
                </c:pt>
                <c:pt idx="238">
                  <c:v>36.557000000000002</c:v>
                </c:pt>
                <c:pt idx="239">
                  <c:v>36.557000000000002</c:v>
                </c:pt>
                <c:pt idx="240">
                  <c:v>36.557000000000002</c:v>
                </c:pt>
                <c:pt idx="241">
                  <c:v>36.557000000000002</c:v>
                </c:pt>
                <c:pt idx="242">
                  <c:v>36.557000000000002</c:v>
                </c:pt>
                <c:pt idx="243">
                  <c:v>36.557000000000002</c:v>
                </c:pt>
                <c:pt idx="244">
                  <c:v>36.557000000000002</c:v>
                </c:pt>
                <c:pt idx="245">
                  <c:v>36.557000000000002</c:v>
                </c:pt>
                <c:pt idx="246">
                  <c:v>36.557000000000002</c:v>
                </c:pt>
                <c:pt idx="247">
                  <c:v>36.557000000000002</c:v>
                </c:pt>
                <c:pt idx="248">
                  <c:v>36.557000000000002</c:v>
                </c:pt>
                <c:pt idx="249">
                  <c:v>36.557000000000002</c:v>
                </c:pt>
                <c:pt idx="250">
                  <c:v>36.557000000000002</c:v>
                </c:pt>
                <c:pt idx="251">
                  <c:v>36.557000000000002</c:v>
                </c:pt>
                <c:pt idx="252">
                  <c:v>36.557000000000002</c:v>
                </c:pt>
                <c:pt idx="253">
                  <c:v>36.557000000000002</c:v>
                </c:pt>
                <c:pt idx="254">
                  <c:v>36.557000000000002</c:v>
                </c:pt>
                <c:pt idx="255">
                  <c:v>36.557000000000002</c:v>
                </c:pt>
                <c:pt idx="256">
                  <c:v>36.557000000000002</c:v>
                </c:pt>
                <c:pt idx="257">
                  <c:v>36.557000000000002</c:v>
                </c:pt>
                <c:pt idx="258">
                  <c:v>36.557000000000002</c:v>
                </c:pt>
                <c:pt idx="259">
                  <c:v>36.557000000000002</c:v>
                </c:pt>
                <c:pt idx="260">
                  <c:v>36.557000000000002</c:v>
                </c:pt>
                <c:pt idx="261">
                  <c:v>36.557000000000002</c:v>
                </c:pt>
                <c:pt idx="262">
                  <c:v>36.557000000000002</c:v>
                </c:pt>
                <c:pt idx="263">
                  <c:v>36.557000000000002</c:v>
                </c:pt>
                <c:pt idx="264">
                  <c:v>36.557000000000002</c:v>
                </c:pt>
                <c:pt idx="265">
                  <c:v>36.557000000000002</c:v>
                </c:pt>
                <c:pt idx="266">
                  <c:v>36.557000000000002</c:v>
                </c:pt>
                <c:pt idx="267">
                  <c:v>36.557000000000002</c:v>
                </c:pt>
                <c:pt idx="268">
                  <c:v>36.557000000000002</c:v>
                </c:pt>
                <c:pt idx="269">
                  <c:v>36.557000000000002</c:v>
                </c:pt>
                <c:pt idx="270">
                  <c:v>36.557000000000002</c:v>
                </c:pt>
                <c:pt idx="271">
                  <c:v>36.557000000000002</c:v>
                </c:pt>
                <c:pt idx="272">
                  <c:v>36.557000000000002</c:v>
                </c:pt>
                <c:pt idx="273">
                  <c:v>36.557000000000002</c:v>
                </c:pt>
                <c:pt idx="274">
                  <c:v>36.557000000000002</c:v>
                </c:pt>
                <c:pt idx="275">
                  <c:v>36.557000000000002</c:v>
                </c:pt>
                <c:pt idx="276">
                  <c:v>36.557000000000002</c:v>
                </c:pt>
                <c:pt idx="277">
                  <c:v>36.557000000000002</c:v>
                </c:pt>
                <c:pt idx="278">
                  <c:v>36.557000000000002</c:v>
                </c:pt>
                <c:pt idx="279">
                  <c:v>36.557000000000002</c:v>
                </c:pt>
                <c:pt idx="280">
                  <c:v>36.557000000000002</c:v>
                </c:pt>
                <c:pt idx="281">
                  <c:v>36.557000000000002</c:v>
                </c:pt>
                <c:pt idx="282">
                  <c:v>36.557000000000002</c:v>
                </c:pt>
                <c:pt idx="283">
                  <c:v>36.557000000000002</c:v>
                </c:pt>
                <c:pt idx="284">
                  <c:v>36.557000000000002</c:v>
                </c:pt>
                <c:pt idx="285">
                  <c:v>36.557000000000002</c:v>
                </c:pt>
                <c:pt idx="286">
                  <c:v>36.557000000000002</c:v>
                </c:pt>
                <c:pt idx="287">
                  <c:v>36.557000000000002</c:v>
                </c:pt>
                <c:pt idx="288">
                  <c:v>36.557000000000002</c:v>
                </c:pt>
                <c:pt idx="289">
                  <c:v>36.557000000000002</c:v>
                </c:pt>
                <c:pt idx="290">
                  <c:v>36.557000000000002</c:v>
                </c:pt>
                <c:pt idx="291">
                  <c:v>36.557000000000002</c:v>
                </c:pt>
                <c:pt idx="292">
                  <c:v>36.557000000000002</c:v>
                </c:pt>
                <c:pt idx="293">
                  <c:v>36.557000000000002</c:v>
                </c:pt>
                <c:pt idx="294">
                  <c:v>36.557000000000002</c:v>
                </c:pt>
                <c:pt idx="295">
                  <c:v>36.557000000000002</c:v>
                </c:pt>
                <c:pt idx="296">
                  <c:v>36.557000000000002</c:v>
                </c:pt>
                <c:pt idx="297">
                  <c:v>36.557000000000002</c:v>
                </c:pt>
                <c:pt idx="298">
                  <c:v>36.557000000000002</c:v>
                </c:pt>
                <c:pt idx="299">
                  <c:v>36.557000000000002</c:v>
                </c:pt>
                <c:pt idx="300">
                  <c:v>36.557000000000002</c:v>
                </c:pt>
                <c:pt idx="301">
                  <c:v>36.557000000000002</c:v>
                </c:pt>
                <c:pt idx="302">
                  <c:v>36.557000000000002</c:v>
                </c:pt>
                <c:pt idx="303">
                  <c:v>36.557000000000002</c:v>
                </c:pt>
                <c:pt idx="304">
                  <c:v>36.557000000000002</c:v>
                </c:pt>
                <c:pt idx="305">
                  <c:v>36.557000000000002</c:v>
                </c:pt>
                <c:pt idx="306">
                  <c:v>36.557000000000002</c:v>
                </c:pt>
                <c:pt idx="307">
                  <c:v>36.557000000000002</c:v>
                </c:pt>
                <c:pt idx="308">
                  <c:v>36.557000000000002</c:v>
                </c:pt>
                <c:pt idx="309">
                  <c:v>36.557000000000002</c:v>
                </c:pt>
                <c:pt idx="310">
                  <c:v>36.557000000000002</c:v>
                </c:pt>
                <c:pt idx="311">
                  <c:v>36.557000000000002</c:v>
                </c:pt>
                <c:pt idx="312">
                  <c:v>36.557000000000002</c:v>
                </c:pt>
                <c:pt idx="313">
                  <c:v>36.557000000000002</c:v>
                </c:pt>
                <c:pt idx="314">
                  <c:v>36.557000000000002</c:v>
                </c:pt>
                <c:pt idx="315">
                  <c:v>36.557000000000002</c:v>
                </c:pt>
                <c:pt idx="316">
                  <c:v>36.557000000000002</c:v>
                </c:pt>
                <c:pt idx="317">
                  <c:v>36.557000000000002</c:v>
                </c:pt>
                <c:pt idx="318">
                  <c:v>36.557000000000002</c:v>
                </c:pt>
                <c:pt idx="319">
                  <c:v>36.557000000000002</c:v>
                </c:pt>
                <c:pt idx="320">
                  <c:v>36.557000000000002</c:v>
                </c:pt>
                <c:pt idx="321">
                  <c:v>36.557000000000002</c:v>
                </c:pt>
                <c:pt idx="322">
                  <c:v>36.557000000000002</c:v>
                </c:pt>
                <c:pt idx="323">
                  <c:v>36.557000000000002</c:v>
                </c:pt>
                <c:pt idx="324">
                  <c:v>36.557000000000002</c:v>
                </c:pt>
                <c:pt idx="325">
                  <c:v>36.557000000000002</c:v>
                </c:pt>
                <c:pt idx="326">
                  <c:v>36.557000000000002</c:v>
                </c:pt>
                <c:pt idx="327">
                  <c:v>36.557000000000002</c:v>
                </c:pt>
                <c:pt idx="328">
                  <c:v>36.557000000000002</c:v>
                </c:pt>
                <c:pt idx="329">
                  <c:v>36.557000000000002</c:v>
                </c:pt>
                <c:pt idx="330">
                  <c:v>36.557000000000002</c:v>
                </c:pt>
                <c:pt idx="331">
                  <c:v>36.557000000000002</c:v>
                </c:pt>
                <c:pt idx="332">
                  <c:v>36.557000000000002</c:v>
                </c:pt>
                <c:pt idx="333">
                  <c:v>36.557000000000002</c:v>
                </c:pt>
                <c:pt idx="334">
                  <c:v>36.557000000000002</c:v>
                </c:pt>
                <c:pt idx="335">
                  <c:v>36.557000000000002</c:v>
                </c:pt>
                <c:pt idx="336">
                  <c:v>36.557000000000002</c:v>
                </c:pt>
                <c:pt idx="337">
                  <c:v>36.557000000000002</c:v>
                </c:pt>
                <c:pt idx="338">
                  <c:v>36.557000000000002</c:v>
                </c:pt>
                <c:pt idx="339">
                  <c:v>36.557000000000002</c:v>
                </c:pt>
                <c:pt idx="340">
                  <c:v>36.557000000000002</c:v>
                </c:pt>
                <c:pt idx="341">
                  <c:v>36.557000000000002</c:v>
                </c:pt>
                <c:pt idx="342">
                  <c:v>36.557000000000002</c:v>
                </c:pt>
                <c:pt idx="343">
                  <c:v>36.557000000000002</c:v>
                </c:pt>
                <c:pt idx="344">
                  <c:v>36.557000000000002</c:v>
                </c:pt>
                <c:pt idx="345">
                  <c:v>36.557000000000002</c:v>
                </c:pt>
                <c:pt idx="346">
                  <c:v>36.557000000000002</c:v>
                </c:pt>
                <c:pt idx="347">
                  <c:v>36.557000000000002</c:v>
                </c:pt>
                <c:pt idx="348">
                  <c:v>36.557000000000002</c:v>
                </c:pt>
                <c:pt idx="349">
                  <c:v>36.557000000000002</c:v>
                </c:pt>
                <c:pt idx="350">
                  <c:v>36.557000000000002</c:v>
                </c:pt>
                <c:pt idx="351">
                  <c:v>36.557000000000002</c:v>
                </c:pt>
                <c:pt idx="352">
                  <c:v>36.557000000000002</c:v>
                </c:pt>
                <c:pt idx="353">
                  <c:v>36.557000000000002</c:v>
                </c:pt>
                <c:pt idx="354">
                  <c:v>36.557000000000002</c:v>
                </c:pt>
                <c:pt idx="355">
                  <c:v>36.557000000000002</c:v>
                </c:pt>
                <c:pt idx="356">
                  <c:v>36.557000000000002</c:v>
                </c:pt>
                <c:pt idx="357">
                  <c:v>36.557000000000002</c:v>
                </c:pt>
                <c:pt idx="358">
                  <c:v>36.557000000000002</c:v>
                </c:pt>
                <c:pt idx="359">
                  <c:v>36.557000000000002</c:v>
                </c:pt>
                <c:pt idx="360">
                  <c:v>36.557000000000002</c:v>
                </c:pt>
                <c:pt idx="361">
                  <c:v>36.557000000000002</c:v>
                </c:pt>
                <c:pt idx="362">
                  <c:v>36.557000000000002</c:v>
                </c:pt>
                <c:pt idx="363">
                  <c:v>36.557000000000002</c:v>
                </c:pt>
                <c:pt idx="364">
                  <c:v>36.557000000000002</c:v>
                </c:pt>
                <c:pt idx="365">
                  <c:v>36.557000000000002</c:v>
                </c:pt>
                <c:pt idx="366">
                  <c:v>36.557000000000002</c:v>
                </c:pt>
                <c:pt idx="367">
                  <c:v>36.557000000000002</c:v>
                </c:pt>
                <c:pt idx="368">
                  <c:v>36.557000000000002</c:v>
                </c:pt>
                <c:pt idx="369">
                  <c:v>36.557000000000002</c:v>
                </c:pt>
                <c:pt idx="370">
                  <c:v>36.557000000000002</c:v>
                </c:pt>
                <c:pt idx="371">
                  <c:v>36.557000000000002</c:v>
                </c:pt>
                <c:pt idx="372">
                  <c:v>36.557000000000002</c:v>
                </c:pt>
                <c:pt idx="373">
                  <c:v>36.557000000000002</c:v>
                </c:pt>
                <c:pt idx="374">
                  <c:v>36.557000000000002</c:v>
                </c:pt>
                <c:pt idx="375">
                  <c:v>36.557000000000002</c:v>
                </c:pt>
                <c:pt idx="376">
                  <c:v>36.557000000000002</c:v>
                </c:pt>
                <c:pt idx="377">
                  <c:v>36.557000000000002</c:v>
                </c:pt>
                <c:pt idx="378">
                  <c:v>36.557000000000002</c:v>
                </c:pt>
                <c:pt idx="379">
                  <c:v>36.557000000000002</c:v>
                </c:pt>
                <c:pt idx="380">
                  <c:v>36.557000000000002</c:v>
                </c:pt>
                <c:pt idx="381">
                  <c:v>36.557000000000002</c:v>
                </c:pt>
                <c:pt idx="382">
                  <c:v>36.557000000000002</c:v>
                </c:pt>
                <c:pt idx="383">
                  <c:v>36.557000000000002</c:v>
                </c:pt>
                <c:pt idx="384">
                  <c:v>36.557000000000002</c:v>
                </c:pt>
                <c:pt idx="385">
                  <c:v>36.557000000000002</c:v>
                </c:pt>
                <c:pt idx="386">
                  <c:v>36.557000000000002</c:v>
                </c:pt>
                <c:pt idx="387">
                  <c:v>36.557000000000002</c:v>
                </c:pt>
                <c:pt idx="388">
                  <c:v>36.557000000000002</c:v>
                </c:pt>
                <c:pt idx="389">
                  <c:v>36.557000000000002</c:v>
                </c:pt>
                <c:pt idx="390">
                  <c:v>36.557000000000002</c:v>
                </c:pt>
                <c:pt idx="391">
                  <c:v>36.557000000000002</c:v>
                </c:pt>
                <c:pt idx="392">
                  <c:v>36.557000000000002</c:v>
                </c:pt>
                <c:pt idx="393">
                  <c:v>36.557000000000002</c:v>
                </c:pt>
                <c:pt idx="394">
                  <c:v>36.557000000000002</c:v>
                </c:pt>
                <c:pt idx="395">
                  <c:v>36.557000000000002</c:v>
                </c:pt>
                <c:pt idx="396">
                  <c:v>36.557000000000002</c:v>
                </c:pt>
                <c:pt idx="397">
                  <c:v>36.557000000000002</c:v>
                </c:pt>
                <c:pt idx="398">
                  <c:v>36.557000000000002</c:v>
                </c:pt>
                <c:pt idx="399">
                  <c:v>36.557000000000002</c:v>
                </c:pt>
                <c:pt idx="400">
                  <c:v>36.557000000000002</c:v>
                </c:pt>
                <c:pt idx="401">
                  <c:v>36.557000000000002</c:v>
                </c:pt>
                <c:pt idx="402">
                  <c:v>36.557000000000002</c:v>
                </c:pt>
                <c:pt idx="403">
                  <c:v>36.557000000000002</c:v>
                </c:pt>
                <c:pt idx="404">
                  <c:v>36.557000000000002</c:v>
                </c:pt>
                <c:pt idx="405">
                  <c:v>36.557000000000002</c:v>
                </c:pt>
                <c:pt idx="406">
                  <c:v>36.557000000000002</c:v>
                </c:pt>
                <c:pt idx="407">
                  <c:v>36.557000000000002</c:v>
                </c:pt>
                <c:pt idx="408">
                  <c:v>36.557000000000002</c:v>
                </c:pt>
                <c:pt idx="409">
                  <c:v>36.557000000000002</c:v>
                </c:pt>
                <c:pt idx="410">
                  <c:v>36.557000000000002</c:v>
                </c:pt>
                <c:pt idx="411">
                  <c:v>36.557000000000002</c:v>
                </c:pt>
                <c:pt idx="412">
                  <c:v>36.557000000000002</c:v>
                </c:pt>
                <c:pt idx="413">
                  <c:v>36.557000000000002</c:v>
                </c:pt>
                <c:pt idx="414">
                  <c:v>36.557000000000002</c:v>
                </c:pt>
                <c:pt idx="415">
                  <c:v>36.557000000000002</c:v>
                </c:pt>
                <c:pt idx="416">
                  <c:v>36.557000000000002</c:v>
                </c:pt>
                <c:pt idx="417">
                  <c:v>36.557000000000002</c:v>
                </c:pt>
                <c:pt idx="418">
                  <c:v>36.557000000000002</c:v>
                </c:pt>
                <c:pt idx="419">
                  <c:v>36.557000000000002</c:v>
                </c:pt>
                <c:pt idx="420">
                  <c:v>36.557000000000002</c:v>
                </c:pt>
                <c:pt idx="421">
                  <c:v>36.557000000000002</c:v>
                </c:pt>
                <c:pt idx="422">
                  <c:v>36.557000000000002</c:v>
                </c:pt>
                <c:pt idx="423">
                  <c:v>36.557000000000002</c:v>
                </c:pt>
                <c:pt idx="424">
                  <c:v>36.557000000000002</c:v>
                </c:pt>
                <c:pt idx="425">
                  <c:v>36.557000000000002</c:v>
                </c:pt>
                <c:pt idx="426">
                  <c:v>36.557000000000002</c:v>
                </c:pt>
                <c:pt idx="427">
                  <c:v>36.557000000000002</c:v>
                </c:pt>
                <c:pt idx="428">
                  <c:v>36.557000000000002</c:v>
                </c:pt>
                <c:pt idx="429">
                  <c:v>36.557000000000002</c:v>
                </c:pt>
                <c:pt idx="430">
                  <c:v>36.557000000000002</c:v>
                </c:pt>
                <c:pt idx="431">
                  <c:v>36.557000000000002</c:v>
                </c:pt>
                <c:pt idx="432">
                  <c:v>36.557000000000002</c:v>
                </c:pt>
                <c:pt idx="433">
                  <c:v>36.557000000000002</c:v>
                </c:pt>
                <c:pt idx="434">
                  <c:v>36.557000000000002</c:v>
                </c:pt>
                <c:pt idx="435">
                  <c:v>36.557000000000002</c:v>
                </c:pt>
                <c:pt idx="436">
                  <c:v>36.557000000000002</c:v>
                </c:pt>
                <c:pt idx="437">
                  <c:v>36.557000000000002</c:v>
                </c:pt>
                <c:pt idx="438">
                  <c:v>36.557000000000002</c:v>
                </c:pt>
                <c:pt idx="439">
                  <c:v>36.557000000000002</c:v>
                </c:pt>
                <c:pt idx="440">
                  <c:v>36.557000000000002</c:v>
                </c:pt>
                <c:pt idx="441">
                  <c:v>36.557000000000002</c:v>
                </c:pt>
                <c:pt idx="442">
                  <c:v>36.557000000000002</c:v>
                </c:pt>
                <c:pt idx="443">
                  <c:v>36.557000000000002</c:v>
                </c:pt>
                <c:pt idx="444">
                  <c:v>36.557000000000002</c:v>
                </c:pt>
                <c:pt idx="445">
                  <c:v>36.557000000000002</c:v>
                </c:pt>
                <c:pt idx="446">
                  <c:v>36.557000000000002</c:v>
                </c:pt>
                <c:pt idx="447">
                  <c:v>36.557000000000002</c:v>
                </c:pt>
                <c:pt idx="448">
                  <c:v>36.557000000000002</c:v>
                </c:pt>
                <c:pt idx="449">
                  <c:v>36.557000000000002</c:v>
                </c:pt>
                <c:pt idx="450">
                  <c:v>36.557000000000002</c:v>
                </c:pt>
                <c:pt idx="451">
                  <c:v>36.557000000000002</c:v>
                </c:pt>
                <c:pt idx="452">
                  <c:v>36.557000000000002</c:v>
                </c:pt>
                <c:pt idx="453">
                  <c:v>36.557000000000002</c:v>
                </c:pt>
                <c:pt idx="454">
                  <c:v>36.557000000000002</c:v>
                </c:pt>
                <c:pt idx="455">
                  <c:v>36.557000000000002</c:v>
                </c:pt>
                <c:pt idx="456">
                  <c:v>36.557000000000002</c:v>
                </c:pt>
                <c:pt idx="457">
                  <c:v>36.557000000000002</c:v>
                </c:pt>
                <c:pt idx="458">
                  <c:v>36.557000000000002</c:v>
                </c:pt>
                <c:pt idx="459">
                  <c:v>36.557000000000002</c:v>
                </c:pt>
                <c:pt idx="460">
                  <c:v>36.557000000000002</c:v>
                </c:pt>
                <c:pt idx="461">
                  <c:v>36.557000000000002</c:v>
                </c:pt>
                <c:pt idx="462">
                  <c:v>36.557000000000002</c:v>
                </c:pt>
                <c:pt idx="463">
                  <c:v>36.557000000000002</c:v>
                </c:pt>
                <c:pt idx="464">
                  <c:v>36.557000000000002</c:v>
                </c:pt>
                <c:pt idx="465">
                  <c:v>36.557000000000002</c:v>
                </c:pt>
                <c:pt idx="466">
                  <c:v>36.557000000000002</c:v>
                </c:pt>
                <c:pt idx="467">
                  <c:v>36.557000000000002</c:v>
                </c:pt>
                <c:pt idx="468">
                  <c:v>36.557000000000002</c:v>
                </c:pt>
                <c:pt idx="469">
                  <c:v>36.557000000000002</c:v>
                </c:pt>
                <c:pt idx="470">
                  <c:v>36.557000000000002</c:v>
                </c:pt>
                <c:pt idx="471">
                  <c:v>36.557000000000002</c:v>
                </c:pt>
                <c:pt idx="472">
                  <c:v>36.557000000000002</c:v>
                </c:pt>
                <c:pt idx="473">
                  <c:v>36.557000000000002</c:v>
                </c:pt>
                <c:pt idx="474">
                  <c:v>36.557000000000002</c:v>
                </c:pt>
                <c:pt idx="475">
                  <c:v>36.557000000000002</c:v>
                </c:pt>
                <c:pt idx="476">
                  <c:v>36.557000000000002</c:v>
                </c:pt>
                <c:pt idx="477">
                  <c:v>36.557000000000002</c:v>
                </c:pt>
                <c:pt idx="478">
                  <c:v>36.557000000000002</c:v>
                </c:pt>
                <c:pt idx="479">
                  <c:v>36.557000000000002</c:v>
                </c:pt>
                <c:pt idx="480">
                  <c:v>36.557000000000002</c:v>
                </c:pt>
                <c:pt idx="481">
                  <c:v>36.557000000000002</c:v>
                </c:pt>
                <c:pt idx="482">
                  <c:v>36.557000000000002</c:v>
                </c:pt>
                <c:pt idx="483">
                  <c:v>36.557000000000002</c:v>
                </c:pt>
                <c:pt idx="484">
                  <c:v>36.557000000000002</c:v>
                </c:pt>
                <c:pt idx="485">
                  <c:v>36.557000000000002</c:v>
                </c:pt>
                <c:pt idx="486">
                  <c:v>36.557000000000002</c:v>
                </c:pt>
                <c:pt idx="487">
                  <c:v>36.557000000000002</c:v>
                </c:pt>
                <c:pt idx="488">
                  <c:v>36.557000000000002</c:v>
                </c:pt>
                <c:pt idx="489">
                  <c:v>36.557000000000002</c:v>
                </c:pt>
                <c:pt idx="490">
                  <c:v>36.557000000000002</c:v>
                </c:pt>
                <c:pt idx="491">
                  <c:v>36.557000000000002</c:v>
                </c:pt>
                <c:pt idx="492">
                  <c:v>36.557000000000002</c:v>
                </c:pt>
                <c:pt idx="493">
                  <c:v>36.557000000000002</c:v>
                </c:pt>
                <c:pt idx="494">
                  <c:v>36.557000000000002</c:v>
                </c:pt>
                <c:pt idx="495">
                  <c:v>36.557000000000002</c:v>
                </c:pt>
                <c:pt idx="496">
                  <c:v>36.557000000000002</c:v>
                </c:pt>
                <c:pt idx="497">
                  <c:v>36.557000000000002</c:v>
                </c:pt>
                <c:pt idx="498">
                  <c:v>36.557000000000002</c:v>
                </c:pt>
                <c:pt idx="499">
                  <c:v>36.557000000000002</c:v>
                </c:pt>
                <c:pt idx="500">
                  <c:v>36.557000000000002</c:v>
                </c:pt>
                <c:pt idx="501">
                  <c:v>36.557000000000002</c:v>
                </c:pt>
                <c:pt idx="502">
                  <c:v>36.557000000000002</c:v>
                </c:pt>
                <c:pt idx="503">
                  <c:v>36.557000000000002</c:v>
                </c:pt>
                <c:pt idx="504">
                  <c:v>36.557000000000002</c:v>
                </c:pt>
                <c:pt idx="505">
                  <c:v>36.557000000000002</c:v>
                </c:pt>
                <c:pt idx="506">
                  <c:v>36.557000000000002</c:v>
                </c:pt>
                <c:pt idx="507">
                  <c:v>36.557000000000002</c:v>
                </c:pt>
                <c:pt idx="508">
                  <c:v>36.557000000000002</c:v>
                </c:pt>
                <c:pt idx="509">
                  <c:v>36.557000000000002</c:v>
                </c:pt>
                <c:pt idx="510">
                  <c:v>36.557000000000002</c:v>
                </c:pt>
                <c:pt idx="511">
                  <c:v>36.557000000000002</c:v>
                </c:pt>
                <c:pt idx="512">
                  <c:v>36.557000000000002</c:v>
                </c:pt>
                <c:pt idx="513">
                  <c:v>36.557000000000002</c:v>
                </c:pt>
                <c:pt idx="514">
                  <c:v>36.557000000000002</c:v>
                </c:pt>
                <c:pt idx="515">
                  <c:v>36.557000000000002</c:v>
                </c:pt>
                <c:pt idx="516">
                  <c:v>36.557000000000002</c:v>
                </c:pt>
                <c:pt idx="517">
                  <c:v>36.557000000000002</c:v>
                </c:pt>
                <c:pt idx="518">
                  <c:v>36.557000000000002</c:v>
                </c:pt>
                <c:pt idx="519">
                  <c:v>36.557000000000002</c:v>
                </c:pt>
                <c:pt idx="520">
                  <c:v>36.557000000000002</c:v>
                </c:pt>
                <c:pt idx="521">
                  <c:v>36.557000000000002</c:v>
                </c:pt>
                <c:pt idx="522">
                  <c:v>36.557000000000002</c:v>
                </c:pt>
                <c:pt idx="523">
                  <c:v>36.557000000000002</c:v>
                </c:pt>
                <c:pt idx="524">
                  <c:v>36.557000000000002</c:v>
                </c:pt>
                <c:pt idx="525">
                  <c:v>36.557000000000002</c:v>
                </c:pt>
                <c:pt idx="526">
                  <c:v>36.557000000000002</c:v>
                </c:pt>
                <c:pt idx="527">
                  <c:v>36.557000000000002</c:v>
                </c:pt>
                <c:pt idx="528">
                  <c:v>36.557000000000002</c:v>
                </c:pt>
                <c:pt idx="529">
                  <c:v>36.557000000000002</c:v>
                </c:pt>
                <c:pt idx="530">
                  <c:v>36.557000000000002</c:v>
                </c:pt>
                <c:pt idx="531">
                  <c:v>36.557000000000002</c:v>
                </c:pt>
                <c:pt idx="532">
                  <c:v>36.557000000000002</c:v>
                </c:pt>
                <c:pt idx="533">
                  <c:v>36.557000000000002</c:v>
                </c:pt>
                <c:pt idx="534">
                  <c:v>36.557000000000002</c:v>
                </c:pt>
                <c:pt idx="535">
                  <c:v>36.557000000000002</c:v>
                </c:pt>
                <c:pt idx="536">
                  <c:v>36.557000000000002</c:v>
                </c:pt>
                <c:pt idx="537">
                  <c:v>36.557000000000002</c:v>
                </c:pt>
                <c:pt idx="538">
                  <c:v>36.557000000000002</c:v>
                </c:pt>
                <c:pt idx="539">
                  <c:v>36.557000000000002</c:v>
                </c:pt>
                <c:pt idx="540">
                  <c:v>36.557000000000002</c:v>
                </c:pt>
                <c:pt idx="541">
                  <c:v>36.557000000000002</c:v>
                </c:pt>
                <c:pt idx="542">
                  <c:v>36.557000000000002</c:v>
                </c:pt>
                <c:pt idx="543">
                  <c:v>36.557000000000002</c:v>
                </c:pt>
                <c:pt idx="544">
                  <c:v>36.557000000000002</c:v>
                </c:pt>
                <c:pt idx="545">
                  <c:v>36.557000000000002</c:v>
                </c:pt>
                <c:pt idx="546">
                  <c:v>36.557000000000002</c:v>
                </c:pt>
                <c:pt idx="547">
                  <c:v>36.557000000000002</c:v>
                </c:pt>
                <c:pt idx="548">
                  <c:v>36.557000000000002</c:v>
                </c:pt>
                <c:pt idx="549">
                  <c:v>36.557000000000002</c:v>
                </c:pt>
                <c:pt idx="550">
                  <c:v>36.557000000000002</c:v>
                </c:pt>
                <c:pt idx="551">
                  <c:v>36.557000000000002</c:v>
                </c:pt>
                <c:pt idx="552">
                  <c:v>36.557000000000002</c:v>
                </c:pt>
                <c:pt idx="553">
                  <c:v>36.557000000000002</c:v>
                </c:pt>
                <c:pt idx="554">
                  <c:v>36.557000000000002</c:v>
                </c:pt>
                <c:pt idx="555">
                  <c:v>36.557000000000002</c:v>
                </c:pt>
                <c:pt idx="556">
                  <c:v>36.557000000000002</c:v>
                </c:pt>
                <c:pt idx="557">
                  <c:v>36.557000000000002</c:v>
                </c:pt>
                <c:pt idx="558">
                  <c:v>36.557000000000002</c:v>
                </c:pt>
                <c:pt idx="559">
                  <c:v>36.557000000000002</c:v>
                </c:pt>
                <c:pt idx="560">
                  <c:v>36.557000000000002</c:v>
                </c:pt>
                <c:pt idx="561">
                  <c:v>36.557000000000002</c:v>
                </c:pt>
                <c:pt idx="562">
                  <c:v>36.557000000000002</c:v>
                </c:pt>
                <c:pt idx="563">
                  <c:v>36.557000000000002</c:v>
                </c:pt>
                <c:pt idx="564">
                  <c:v>36.557000000000002</c:v>
                </c:pt>
                <c:pt idx="565">
                  <c:v>36.557000000000002</c:v>
                </c:pt>
                <c:pt idx="566">
                  <c:v>36.557000000000002</c:v>
                </c:pt>
                <c:pt idx="567">
                  <c:v>36.557000000000002</c:v>
                </c:pt>
                <c:pt idx="568">
                  <c:v>36.557000000000002</c:v>
                </c:pt>
                <c:pt idx="569">
                  <c:v>36.557000000000002</c:v>
                </c:pt>
                <c:pt idx="570">
                  <c:v>36.557000000000002</c:v>
                </c:pt>
                <c:pt idx="571">
                  <c:v>36.557000000000002</c:v>
                </c:pt>
                <c:pt idx="572">
                  <c:v>36.557000000000002</c:v>
                </c:pt>
                <c:pt idx="573">
                  <c:v>36.557000000000002</c:v>
                </c:pt>
                <c:pt idx="574">
                  <c:v>36.557000000000002</c:v>
                </c:pt>
                <c:pt idx="575">
                  <c:v>36.557000000000002</c:v>
                </c:pt>
                <c:pt idx="576">
                  <c:v>36.557000000000002</c:v>
                </c:pt>
                <c:pt idx="577">
                  <c:v>36.557000000000002</c:v>
                </c:pt>
                <c:pt idx="578">
                  <c:v>36.557000000000002</c:v>
                </c:pt>
                <c:pt idx="579">
                  <c:v>36.557000000000002</c:v>
                </c:pt>
                <c:pt idx="580">
                  <c:v>36.557000000000002</c:v>
                </c:pt>
                <c:pt idx="581">
                  <c:v>36.557000000000002</c:v>
                </c:pt>
                <c:pt idx="582">
                  <c:v>36.557000000000002</c:v>
                </c:pt>
                <c:pt idx="583">
                  <c:v>36.557000000000002</c:v>
                </c:pt>
                <c:pt idx="584">
                  <c:v>36.557000000000002</c:v>
                </c:pt>
                <c:pt idx="585">
                  <c:v>36.557000000000002</c:v>
                </c:pt>
                <c:pt idx="586">
                  <c:v>36.557000000000002</c:v>
                </c:pt>
                <c:pt idx="587">
                  <c:v>36.557000000000002</c:v>
                </c:pt>
                <c:pt idx="588">
                  <c:v>36.557000000000002</c:v>
                </c:pt>
                <c:pt idx="589">
                  <c:v>36.557000000000002</c:v>
                </c:pt>
                <c:pt idx="590">
                  <c:v>36.557000000000002</c:v>
                </c:pt>
                <c:pt idx="591">
                  <c:v>36.557000000000002</c:v>
                </c:pt>
                <c:pt idx="592">
                  <c:v>36.557000000000002</c:v>
                </c:pt>
                <c:pt idx="593">
                  <c:v>36.557000000000002</c:v>
                </c:pt>
                <c:pt idx="594">
                  <c:v>36.557000000000002</c:v>
                </c:pt>
                <c:pt idx="595">
                  <c:v>36.557000000000002</c:v>
                </c:pt>
                <c:pt idx="596">
                  <c:v>36.557000000000002</c:v>
                </c:pt>
                <c:pt idx="597">
                  <c:v>36.557000000000002</c:v>
                </c:pt>
                <c:pt idx="598">
                  <c:v>36.557000000000002</c:v>
                </c:pt>
                <c:pt idx="599">
                  <c:v>36.557000000000002</c:v>
                </c:pt>
                <c:pt idx="600">
                  <c:v>36.557000000000002</c:v>
                </c:pt>
                <c:pt idx="601">
                  <c:v>36.557000000000002</c:v>
                </c:pt>
                <c:pt idx="602">
                  <c:v>36.557000000000002</c:v>
                </c:pt>
                <c:pt idx="603">
                  <c:v>36.557000000000002</c:v>
                </c:pt>
                <c:pt idx="604">
                  <c:v>36.557000000000002</c:v>
                </c:pt>
                <c:pt idx="605">
                  <c:v>36.557000000000002</c:v>
                </c:pt>
                <c:pt idx="606">
                  <c:v>36.557000000000002</c:v>
                </c:pt>
                <c:pt idx="607">
                  <c:v>36.557000000000002</c:v>
                </c:pt>
                <c:pt idx="608">
                  <c:v>36.557000000000002</c:v>
                </c:pt>
                <c:pt idx="609">
                  <c:v>36.557000000000002</c:v>
                </c:pt>
                <c:pt idx="610">
                  <c:v>36.557000000000002</c:v>
                </c:pt>
                <c:pt idx="611">
                  <c:v>36.557000000000002</c:v>
                </c:pt>
                <c:pt idx="612">
                  <c:v>36.557000000000002</c:v>
                </c:pt>
                <c:pt idx="613">
                  <c:v>36.557000000000002</c:v>
                </c:pt>
                <c:pt idx="614">
                  <c:v>36.557000000000002</c:v>
                </c:pt>
                <c:pt idx="615">
                  <c:v>36.557000000000002</c:v>
                </c:pt>
                <c:pt idx="616">
                  <c:v>36.557000000000002</c:v>
                </c:pt>
                <c:pt idx="617">
                  <c:v>36.557000000000002</c:v>
                </c:pt>
                <c:pt idx="618">
                  <c:v>36.557000000000002</c:v>
                </c:pt>
                <c:pt idx="619">
                  <c:v>36.557000000000002</c:v>
                </c:pt>
                <c:pt idx="620">
                  <c:v>36.557000000000002</c:v>
                </c:pt>
                <c:pt idx="621">
                  <c:v>36.557000000000002</c:v>
                </c:pt>
                <c:pt idx="622">
                  <c:v>36.557000000000002</c:v>
                </c:pt>
                <c:pt idx="623">
                  <c:v>36.557000000000002</c:v>
                </c:pt>
                <c:pt idx="624">
                  <c:v>36.557000000000002</c:v>
                </c:pt>
                <c:pt idx="625">
                  <c:v>36.557000000000002</c:v>
                </c:pt>
                <c:pt idx="626">
                  <c:v>36.557000000000002</c:v>
                </c:pt>
                <c:pt idx="627">
                  <c:v>36.557000000000002</c:v>
                </c:pt>
                <c:pt idx="628">
                  <c:v>36.557000000000002</c:v>
                </c:pt>
                <c:pt idx="629">
                  <c:v>36.557000000000002</c:v>
                </c:pt>
                <c:pt idx="630">
                  <c:v>36.557000000000002</c:v>
                </c:pt>
                <c:pt idx="631">
                  <c:v>36.557000000000002</c:v>
                </c:pt>
                <c:pt idx="632">
                  <c:v>36.557000000000002</c:v>
                </c:pt>
                <c:pt idx="633">
                  <c:v>36.557000000000002</c:v>
                </c:pt>
                <c:pt idx="634">
                  <c:v>36.557000000000002</c:v>
                </c:pt>
                <c:pt idx="635">
                  <c:v>36.557000000000002</c:v>
                </c:pt>
                <c:pt idx="636">
                  <c:v>36.557000000000002</c:v>
                </c:pt>
                <c:pt idx="637">
                  <c:v>36.557000000000002</c:v>
                </c:pt>
                <c:pt idx="638">
                  <c:v>36.557000000000002</c:v>
                </c:pt>
                <c:pt idx="639">
                  <c:v>36.557000000000002</c:v>
                </c:pt>
                <c:pt idx="640">
                  <c:v>36.557000000000002</c:v>
                </c:pt>
                <c:pt idx="641">
                  <c:v>36.557000000000002</c:v>
                </c:pt>
                <c:pt idx="642">
                  <c:v>36.557000000000002</c:v>
                </c:pt>
                <c:pt idx="643">
                  <c:v>36.557000000000002</c:v>
                </c:pt>
                <c:pt idx="644">
                  <c:v>36.557000000000002</c:v>
                </c:pt>
                <c:pt idx="645">
                  <c:v>36.557000000000002</c:v>
                </c:pt>
                <c:pt idx="646">
                  <c:v>36.557000000000002</c:v>
                </c:pt>
                <c:pt idx="647">
                  <c:v>36.557000000000002</c:v>
                </c:pt>
                <c:pt idx="648">
                  <c:v>36.557000000000002</c:v>
                </c:pt>
                <c:pt idx="649">
                  <c:v>36.557000000000002</c:v>
                </c:pt>
                <c:pt idx="650">
                  <c:v>36.557000000000002</c:v>
                </c:pt>
                <c:pt idx="651">
                  <c:v>36.557000000000002</c:v>
                </c:pt>
                <c:pt idx="652">
                  <c:v>36.557000000000002</c:v>
                </c:pt>
                <c:pt idx="653">
                  <c:v>36.557000000000002</c:v>
                </c:pt>
                <c:pt idx="654">
                  <c:v>36.557000000000002</c:v>
                </c:pt>
                <c:pt idx="655">
                  <c:v>36.557000000000002</c:v>
                </c:pt>
                <c:pt idx="656">
                  <c:v>36.557000000000002</c:v>
                </c:pt>
                <c:pt idx="657">
                  <c:v>36.557000000000002</c:v>
                </c:pt>
                <c:pt idx="658">
                  <c:v>36.557000000000002</c:v>
                </c:pt>
                <c:pt idx="659">
                  <c:v>36.557000000000002</c:v>
                </c:pt>
                <c:pt idx="660">
                  <c:v>36.557000000000002</c:v>
                </c:pt>
                <c:pt idx="661">
                  <c:v>36.557000000000002</c:v>
                </c:pt>
                <c:pt idx="662">
                  <c:v>36.557000000000002</c:v>
                </c:pt>
                <c:pt idx="663">
                  <c:v>36.557000000000002</c:v>
                </c:pt>
                <c:pt idx="664">
                  <c:v>36.557000000000002</c:v>
                </c:pt>
                <c:pt idx="665">
                  <c:v>36.557000000000002</c:v>
                </c:pt>
                <c:pt idx="666">
                  <c:v>36.557000000000002</c:v>
                </c:pt>
                <c:pt idx="667">
                  <c:v>36.557000000000002</c:v>
                </c:pt>
                <c:pt idx="668">
                  <c:v>36.557000000000002</c:v>
                </c:pt>
                <c:pt idx="669">
                  <c:v>36.557000000000002</c:v>
                </c:pt>
                <c:pt idx="670">
                  <c:v>36.557000000000002</c:v>
                </c:pt>
                <c:pt idx="671">
                  <c:v>36.557000000000002</c:v>
                </c:pt>
                <c:pt idx="672">
                  <c:v>36.557000000000002</c:v>
                </c:pt>
                <c:pt idx="673">
                  <c:v>36.557000000000002</c:v>
                </c:pt>
                <c:pt idx="674">
                  <c:v>36.557000000000002</c:v>
                </c:pt>
                <c:pt idx="675">
                  <c:v>36.557000000000002</c:v>
                </c:pt>
                <c:pt idx="676">
                  <c:v>36.557000000000002</c:v>
                </c:pt>
                <c:pt idx="677">
                  <c:v>36.557000000000002</c:v>
                </c:pt>
                <c:pt idx="678">
                  <c:v>36.557000000000002</c:v>
                </c:pt>
                <c:pt idx="679">
                  <c:v>36.557000000000002</c:v>
                </c:pt>
                <c:pt idx="680">
                  <c:v>36.557000000000002</c:v>
                </c:pt>
                <c:pt idx="681">
                  <c:v>36.557000000000002</c:v>
                </c:pt>
                <c:pt idx="682">
                  <c:v>36.557000000000002</c:v>
                </c:pt>
                <c:pt idx="683">
                  <c:v>36.557000000000002</c:v>
                </c:pt>
                <c:pt idx="684">
                  <c:v>36.557000000000002</c:v>
                </c:pt>
                <c:pt idx="685">
                  <c:v>36.557000000000002</c:v>
                </c:pt>
                <c:pt idx="686">
                  <c:v>36.557000000000002</c:v>
                </c:pt>
                <c:pt idx="687">
                  <c:v>36.557000000000002</c:v>
                </c:pt>
                <c:pt idx="688">
                  <c:v>36.557000000000002</c:v>
                </c:pt>
                <c:pt idx="689">
                  <c:v>36.557000000000002</c:v>
                </c:pt>
                <c:pt idx="690">
                  <c:v>36.557000000000002</c:v>
                </c:pt>
                <c:pt idx="691">
                  <c:v>36.557000000000002</c:v>
                </c:pt>
                <c:pt idx="692">
                  <c:v>36.557000000000002</c:v>
                </c:pt>
                <c:pt idx="693">
                  <c:v>36.557000000000002</c:v>
                </c:pt>
                <c:pt idx="694">
                  <c:v>36.557000000000002</c:v>
                </c:pt>
                <c:pt idx="695">
                  <c:v>36.557000000000002</c:v>
                </c:pt>
                <c:pt idx="696">
                  <c:v>36.557000000000002</c:v>
                </c:pt>
                <c:pt idx="697">
                  <c:v>36.557000000000002</c:v>
                </c:pt>
                <c:pt idx="698">
                  <c:v>36.557000000000002</c:v>
                </c:pt>
                <c:pt idx="699">
                  <c:v>36.557000000000002</c:v>
                </c:pt>
                <c:pt idx="700">
                  <c:v>36.557000000000002</c:v>
                </c:pt>
                <c:pt idx="701">
                  <c:v>36.557000000000002</c:v>
                </c:pt>
                <c:pt idx="702">
                  <c:v>36.557000000000002</c:v>
                </c:pt>
                <c:pt idx="703">
                  <c:v>36.557000000000002</c:v>
                </c:pt>
                <c:pt idx="704">
                  <c:v>36.557000000000002</c:v>
                </c:pt>
                <c:pt idx="705">
                  <c:v>36.557000000000002</c:v>
                </c:pt>
                <c:pt idx="706">
                  <c:v>36.557000000000002</c:v>
                </c:pt>
                <c:pt idx="707">
                  <c:v>36.557000000000002</c:v>
                </c:pt>
                <c:pt idx="708">
                  <c:v>36.557000000000002</c:v>
                </c:pt>
                <c:pt idx="709">
                  <c:v>36.557000000000002</c:v>
                </c:pt>
                <c:pt idx="710">
                  <c:v>36.557000000000002</c:v>
                </c:pt>
                <c:pt idx="711">
                  <c:v>36.557000000000002</c:v>
                </c:pt>
                <c:pt idx="712">
                  <c:v>36.557000000000002</c:v>
                </c:pt>
                <c:pt idx="713">
                  <c:v>36.557000000000002</c:v>
                </c:pt>
                <c:pt idx="714">
                  <c:v>36.557000000000002</c:v>
                </c:pt>
                <c:pt idx="715">
                  <c:v>36.557000000000002</c:v>
                </c:pt>
                <c:pt idx="716">
                  <c:v>36.557000000000002</c:v>
                </c:pt>
                <c:pt idx="717">
                  <c:v>36.557000000000002</c:v>
                </c:pt>
                <c:pt idx="718">
                  <c:v>36.557000000000002</c:v>
                </c:pt>
                <c:pt idx="719">
                  <c:v>36.557000000000002</c:v>
                </c:pt>
                <c:pt idx="720">
                  <c:v>36.557000000000002</c:v>
                </c:pt>
                <c:pt idx="721">
                  <c:v>36.557000000000002</c:v>
                </c:pt>
                <c:pt idx="722">
                  <c:v>36.557000000000002</c:v>
                </c:pt>
                <c:pt idx="723">
                  <c:v>36.557000000000002</c:v>
                </c:pt>
                <c:pt idx="724">
                  <c:v>36.557000000000002</c:v>
                </c:pt>
                <c:pt idx="725">
                  <c:v>36.557000000000002</c:v>
                </c:pt>
                <c:pt idx="726">
                  <c:v>36.557000000000002</c:v>
                </c:pt>
                <c:pt idx="727">
                  <c:v>36.557000000000002</c:v>
                </c:pt>
                <c:pt idx="728">
                  <c:v>36.557000000000002</c:v>
                </c:pt>
                <c:pt idx="729">
                  <c:v>36.557000000000002</c:v>
                </c:pt>
                <c:pt idx="730">
                  <c:v>36.557000000000002</c:v>
                </c:pt>
                <c:pt idx="731">
                  <c:v>36.557000000000002</c:v>
                </c:pt>
                <c:pt idx="732">
                  <c:v>36.557000000000002</c:v>
                </c:pt>
                <c:pt idx="733">
                  <c:v>36.557000000000002</c:v>
                </c:pt>
                <c:pt idx="734">
                  <c:v>36.557000000000002</c:v>
                </c:pt>
                <c:pt idx="735">
                  <c:v>36.557000000000002</c:v>
                </c:pt>
                <c:pt idx="736">
                  <c:v>36.557000000000002</c:v>
                </c:pt>
                <c:pt idx="737">
                  <c:v>36.557000000000002</c:v>
                </c:pt>
                <c:pt idx="738">
                  <c:v>36.557000000000002</c:v>
                </c:pt>
                <c:pt idx="739">
                  <c:v>36.557000000000002</c:v>
                </c:pt>
                <c:pt idx="740">
                  <c:v>36.557000000000002</c:v>
                </c:pt>
                <c:pt idx="741">
                  <c:v>36.557000000000002</c:v>
                </c:pt>
                <c:pt idx="742">
                  <c:v>36.557000000000002</c:v>
                </c:pt>
                <c:pt idx="743">
                  <c:v>36.557000000000002</c:v>
                </c:pt>
                <c:pt idx="744">
                  <c:v>36.557000000000002</c:v>
                </c:pt>
                <c:pt idx="745">
                  <c:v>36.557000000000002</c:v>
                </c:pt>
                <c:pt idx="746">
                  <c:v>36.557000000000002</c:v>
                </c:pt>
                <c:pt idx="747">
                  <c:v>36.557000000000002</c:v>
                </c:pt>
                <c:pt idx="748">
                  <c:v>36.557000000000002</c:v>
                </c:pt>
                <c:pt idx="749">
                  <c:v>36.557000000000002</c:v>
                </c:pt>
                <c:pt idx="750">
                  <c:v>36.557000000000002</c:v>
                </c:pt>
                <c:pt idx="751">
                  <c:v>36.557000000000002</c:v>
                </c:pt>
                <c:pt idx="752">
                  <c:v>36.557000000000002</c:v>
                </c:pt>
                <c:pt idx="753">
                  <c:v>36.557000000000002</c:v>
                </c:pt>
                <c:pt idx="754">
                  <c:v>36.557000000000002</c:v>
                </c:pt>
                <c:pt idx="755">
                  <c:v>36.557000000000002</c:v>
                </c:pt>
                <c:pt idx="756">
                  <c:v>36.557000000000002</c:v>
                </c:pt>
                <c:pt idx="757">
                  <c:v>36.557000000000002</c:v>
                </c:pt>
                <c:pt idx="758">
                  <c:v>36.557000000000002</c:v>
                </c:pt>
                <c:pt idx="759">
                  <c:v>36.557000000000002</c:v>
                </c:pt>
                <c:pt idx="760">
                  <c:v>36.557000000000002</c:v>
                </c:pt>
                <c:pt idx="761">
                  <c:v>36.557000000000002</c:v>
                </c:pt>
                <c:pt idx="762">
                  <c:v>36.557000000000002</c:v>
                </c:pt>
                <c:pt idx="763">
                  <c:v>36.557000000000002</c:v>
                </c:pt>
                <c:pt idx="764">
                  <c:v>36.557000000000002</c:v>
                </c:pt>
                <c:pt idx="765">
                  <c:v>36.557000000000002</c:v>
                </c:pt>
                <c:pt idx="766">
                  <c:v>36.557000000000002</c:v>
                </c:pt>
                <c:pt idx="767">
                  <c:v>36.557000000000002</c:v>
                </c:pt>
                <c:pt idx="768">
                  <c:v>36.557000000000002</c:v>
                </c:pt>
                <c:pt idx="769">
                  <c:v>36.557000000000002</c:v>
                </c:pt>
                <c:pt idx="770">
                  <c:v>36.557000000000002</c:v>
                </c:pt>
                <c:pt idx="771">
                  <c:v>36.557000000000002</c:v>
                </c:pt>
                <c:pt idx="772">
                  <c:v>36.557000000000002</c:v>
                </c:pt>
                <c:pt idx="773">
                  <c:v>36.557000000000002</c:v>
                </c:pt>
                <c:pt idx="774">
                  <c:v>36.557000000000002</c:v>
                </c:pt>
                <c:pt idx="775">
                  <c:v>36.557000000000002</c:v>
                </c:pt>
                <c:pt idx="776">
                  <c:v>36.557000000000002</c:v>
                </c:pt>
                <c:pt idx="777">
                  <c:v>36.557000000000002</c:v>
                </c:pt>
                <c:pt idx="778">
                  <c:v>36.557000000000002</c:v>
                </c:pt>
                <c:pt idx="779">
                  <c:v>36.557000000000002</c:v>
                </c:pt>
                <c:pt idx="780">
                  <c:v>36.557000000000002</c:v>
                </c:pt>
                <c:pt idx="781">
                  <c:v>36.557000000000002</c:v>
                </c:pt>
                <c:pt idx="782">
                  <c:v>36.557000000000002</c:v>
                </c:pt>
                <c:pt idx="783">
                  <c:v>36.557000000000002</c:v>
                </c:pt>
                <c:pt idx="784">
                  <c:v>36.557000000000002</c:v>
                </c:pt>
                <c:pt idx="785">
                  <c:v>36.557000000000002</c:v>
                </c:pt>
                <c:pt idx="786">
                  <c:v>36.557000000000002</c:v>
                </c:pt>
                <c:pt idx="787">
                  <c:v>36.557000000000002</c:v>
                </c:pt>
                <c:pt idx="788">
                  <c:v>36.557000000000002</c:v>
                </c:pt>
                <c:pt idx="789">
                  <c:v>36.557000000000002</c:v>
                </c:pt>
                <c:pt idx="790">
                  <c:v>36.557000000000002</c:v>
                </c:pt>
                <c:pt idx="791">
                  <c:v>36.557000000000002</c:v>
                </c:pt>
                <c:pt idx="792">
                  <c:v>36.557000000000002</c:v>
                </c:pt>
                <c:pt idx="793">
                  <c:v>36.557000000000002</c:v>
                </c:pt>
                <c:pt idx="794">
                  <c:v>36.557000000000002</c:v>
                </c:pt>
                <c:pt idx="795">
                  <c:v>36.557000000000002</c:v>
                </c:pt>
                <c:pt idx="796">
                  <c:v>36.557000000000002</c:v>
                </c:pt>
                <c:pt idx="797">
                  <c:v>36.557000000000002</c:v>
                </c:pt>
                <c:pt idx="798">
                  <c:v>36.557000000000002</c:v>
                </c:pt>
                <c:pt idx="799">
                  <c:v>36.557000000000002</c:v>
                </c:pt>
                <c:pt idx="800">
                  <c:v>36.557000000000002</c:v>
                </c:pt>
                <c:pt idx="801">
                  <c:v>36.557000000000002</c:v>
                </c:pt>
                <c:pt idx="802">
                  <c:v>36.557000000000002</c:v>
                </c:pt>
                <c:pt idx="803">
                  <c:v>36.557000000000002</c:v>
                </c:pt>
                <c:pt idx="804">
                  <c:v>36.557000000000002</c:v>
                </c:pt>
                <c:pt idx="805">
                  <c:v>36.557000000000002</c:v>
                </c:pt>
                <c:pt idx="806">
                  <c:v>36.557000000000002</c:v>
                </c:pt>
                <c:pt idx="807">
                  <c:v>36.557000000000002</c:v>
                </c:pt>
                <c:pt idx="808">
                  <c:v>36.557000000000002</c:v>
                </c:pt>
                <c:pt idx="809">
                  <c:v>36.557000000000002</c:v>
                </c:pt>
                <c:pt idx="810">
                  <c:v>36.557000000000002</c:v>
                </c:pt>
                <c:pt idx="811">
                  <c:v>36.557000000000002</c:v>
                </c:pt>
                <c:pt idx="812">
                  <c:v>36.557000000000002</c:v>
                </c:pt>
                <c:pt idx="813">
                  <c:v>36.557000000000002</c:v>
                </c:pt>
                <c:pt idx="814">
                  <c:v>36.557000000000002</c:v>
                </c:pt>
                <c:pt idx="815">
                  <c:v>36.557000000000002</c:v>
                </c:pt>
                <c:pt idx="816">
                  <c:v>36.557000000000002</c:v>
                </c:pt>
                <c:pt idx="817">
                  <c:v>36.557000000000002</c:v>
                </c:pt>
                <c:pt idx="818">
                  <c:v>36.557000000000002</c:v>
                </c:pt>
                <c:pt idx="819">
                  <c:v>36.557000000000002</c:v>
                </c:pt>
                <c:pt idx="820">
                  <c:v>36.557000000000002</c:v>
                </c:pt>
                <c:pt idx="821">
                  <c:v>36.557000000000002</c:v>
                </c:pt>
                <c:pt idx="822">
                  <c:v>36.557000000000002</c:v>
                </c:pt>
                <c:pt idx="823">
                  <c:v>36.557000000000002</c:v>
                </c:pt>
                <c:pt idx="824">
                  <c:v>36.557000000000002</c:v>
                </c:pt>
                <c:pt idx="825">
                  <c:v>36.557000000000002</c:v>
                </c:pt>
                <c:pt idx="826">
                  <c:v>36.557000000000002</c:v>
                </c:pt>
                <c:pt idx="827">
                  <c:v>36.557000000000002</c:v>
                </c:pt>
                <c:pt idx="828">
                  <c:v>36.557000000000002</c:v>
                </c:pt>
                <c:pt idx="829">
                  <c:v>36.557000000000002</c:v>
                </c:pt>
                <c:pt idx="830">
                  <c:v>36.557000000000002</c:v>
                </c:pt>
                <c:pt idx="831">
                  <c:v>36.557000000000002</c:v>
                </c:pt>
                <c:pt idx="832">
                  <c:v>36.557000000000002</c:v>
                </c:pt>
                <c:pt idx="833">
                  <c:v>36.557000000000002</c:v>
                </c:pt>
                <c:pt idx="834">
                  <c:v>36.557000000000002</c:v>
                </c:pt>
                <c:pt idx="835">
                  <c:v>36.557000000000002</c:v>
                </c:pt>
                <c:pt idx="836">
                  <c:v>36.557000000000002</c:v>
                </c:pt>
                <c:pt idx="837">
                  <c:v>36.557000000000002</c:v>
                </c:pt>
                <c:pt idx="838">
                  <c:v>36.557000000000002</c:v>
                </c:pt>
                <c:pt idx="839">
                  <c:v>36.557000000000002</c:v>
                </c:pt>
                <c:pt idx="840">
                  <c:v>36.557000000000002</c:v>
                </c:pt>
                <c:pt idx="841">
                  <c:v>36.557000000000002</c:v>
                </c:pt>
                <c:pt idx="842">
                  <c:v>36.557000000000002</c:v>
                </c:pt>
                <c:pt idx="843">
                  <c:v>36.557000000000002</c:v>
                </c:pt>
                <c:pt idx="844">
                  <c:v>36.557000000000002</c:v>
                </c:pt>
                <c:pt idx="845">
                  <c:v>36.557000000000002</c:v>
                </c:pt>
                <c:pt idx="846">
                  <c:v>36.557000000000002</c:v>
                </c:pt>
                <c:pt idx="847">
                  <c:v>36.557000000000002</c:v>
                </c:pt>
                <c:pt idx="848">
                  <c:v>36.557000000000002</c:v>
                </c:pt>
                <c:pt idx="849">
                  <c:v>36.557000000000002</c:v>
                </c:pt>
                <c:pt idx="850">
                  <c:v>36.557000000000002</c:v>
                </c:pt>
                <c:pt idx="851">
                  <c:v>36.557000000000002</c:v>
                </c:pt>
                <c:pt idx="852">
                  <c:v>36.557000000000002</c:v>
                </c:pt>
                <c:pt idx="853">
                  <c:v>36.557000000000002</c:v>
                </c:pt>
                <c:pt idx="854">
                  <c:v>36.557000000000002</c:v>
                </c:pt>
                <c:pt idx="855">
                  <c:v>36.557000000000002</c:v>
                </c:pt>
                <c:pt idx="856">
                  <c:v>36.557000000000002</c:v>
                </c:pt>
                <c:pt idx="857">
                  <c:v>36.557000000000002</c:v>
                </c:pt>
                <c:pt idx="858">
                  <c:v>36.557000000000002</c:v>
                </c:pt>
                <c:pt idx="859">
                  <c:v>36.557000000000002</c:v>
                </c:pt>
                <c:pt idx="860">
                  <c:v>36.557000000000002</c:v>
                </c:pt>
                <c:pt idx="861">
                  <c:v>36.557000000000002</c:v>
                </c:pt>
                <c:pt idx="862">
                  <c:v>36.557000000000002</c:v>
                </c:pt>
                <c:pt idx="863">
                  <c:v>36.557000000000002</c:v>
                </c:pt>
                <c:pt idx="864">
                  <c:v>36.557000000000002</c:v>
                </c:pt>
                <c:pt idx="865">
                  <c:v>36.557000000000002</c:v>
                </c:pt>
                <c:pt idx="866">
                  <c:v>36.557000000000002</c:v>
                </c:pt>
                <c:pt idx="867">
                  <c:v>36.557000000000002</c:v>
                </c:pt>
                <c:pt idx="868">
                  <c:v>36.557000000000002</c:v>
                </c:pt>
                <c:pt idx="869">
                  <c:v>36.557000000000002</c:v>
                </c:pt>
                <c:pt idx="870">
                  <c:v>36.557000000000002</c:v>
                </c:pt>
                <c:pt idx="871">
                  <c:v>36.557000000000002</c:v>
                </c:pt>
                <c:pt idx="872">
                  <c:v>36.557000000000002</c:v>
                </c:pt>
                <c:pt idx="873">
                  <c:v>36.557000000000002</c:v>
                </c:pt>
                <c:pt idx="874">
                  <c:v>36.557000000000002</c:v>
                </c:pt>
                <c:pt idx="875">
                  <c:v>36.557000000000002</c:v>
                </c:pt>
                <c:pt idx="876">
                  <c:v>36.557000000000002</c:v>
                </c:pt>
                <c:pt idx="877">
                  <c:v>36.557000000000002</c:v>
                </c:pt>
                <c:pt idx="878">
                  <c:v>36.557000000000002</c:v>
                </c:pt>
                <c:pt idx="879">
                  <c:v>36.557000000000002</c:v>
                </c:pt>
                <c:pt idx="880">
                  <c:v>36.557000000000002</c:v>
                </c:pt>
                <c:pt idx="881">
                  <c:v>36.557000000000002</c:v>
                </c:pt>
                <c:pt idx="882">
                  <c:v>36.557000000000002</c:v>
                </c:pt>
                <c:pt idx="883">
                  <c:v>36.557000000000002</c:v>
                </c:pt>
                <c:pt idx="884">
                  <c:v>36.557000000000002</c:v>
                </c:pt>
                <c:pt idx="885">
                  <c:v>36.557000000000002</c:v>
                </c:pt>
                <c:pt idx="886">
                  <c:v>36.557000000000002</c:v>
                </c:pt>
                <c:pt idx="887">
                  <c:v>36.557000000000002</c:v>
                </c:pt>
                <c:pt idx="888">
                  <c:v>36.557000000000002</c:v>
                </c:pt>
                <c:pt idx="889">
                  <c:v>36.557000000000002</c:v>
                </c:pt>
                <c:pt idx="890">
                  <c:v>36.557000000000002</c:v>
                </c:pt>
                <c:pt idx="891">
                  <c:v>36.557000000000002</c:v>
                </c:pt>
                <c:pt idx="892">
                  <c:v>36.557000000000002</c:v>
                </c:pt>
                <c:pt idx="893">
                  <c:v>36.557000000000002</c:v>
                </c:pt>
                <c:pt idx="894">
                  <c:v>36.557000000000002</c:v>
                </c:pt>
                <c:pt idx="895">
                  <c:v>36.557000000000002</c:v>
                </c:pt>
                <c:pt idx="896">
                  <c:v>36.557000000000002</c:v>
                </c:pt>
                <c:pt idx="897">
                  <c:v>36.557000000000002</c:v>
                </c:pt>
                <c:pt idx="898">
                  <c:v>36.557000000000002</c:v>
                </c:pt>
                <c:pt idx="899">
                  <c:v>36.557000000000002</c:v>
                </c:pt>
                <c:pt idx="900">
                  <c:v>36.557000000000002</c:v>
                </c:pt>
                <c:pt idx="901">
                  <c:v>36.557000000000002</c:v>
                </c:pt>
                <c:pt idx="902">
                  <c:v>36.557000000000002</c:v>
                </c:pt>
                <c:pt idx="903">
                  <c:v>36.557000000000002</c:v>
                </c:pt>
                <c:pt idx="904">
                  <c:v>36.557000000000002</c:v>
                </c:pt>
                <c:pt idx="905">
                  <c:v>36.557000000000002</c:v>
                </c:pt>
                <c:pt idx="906">
                  <c:v>36.557000000000002</c:v>
                </c:pt>
                <c:pt idx="907">
                  <c:v>36.557000000000002</c:v>
                </c:pt>
                <c:pt idx="908">
                  <c:v>36.557000000000002</c:v>
                </c:pt>
                <c:pt idx="909">
                  <c:v>36.557000000000002</c:v>
                </c:pt>
                <c:pt idx="910">
                  <c:v>36.557000000000002</c:v>
                </c:pt>
                <c:pt idx="911">
                  <c:v>36.557000000000002</c:v>
                </c:pt>
                <c:pt idx="912">
                  <c:v>36.557000000000002</c:v>
                </c:pt>
                <c:pt idx="913">
                  <c:v>36.557000000000002</c:v>
                </c:pt>
                <c:pt idx="914">
                  <c:v>36.557000000000002</c:v>
                </c:pt>
                <c:pt idx="915">
                  <c:v>36.557000000000002</c:v>
                </c:pt>
                <c:pt idx="916">
                  <c:v>36.557000000000002</c:v>
                </c:pt>
                <c:pt idx="917">
                  <c:v>36.557000000000002</c:v>
                </c:pt>
                <c:pt idx="918">
                  <c:v>36.557000000000002</c:v>
                </c:pt>
                <c:pt idx="919">
                  <c:v>36.557000000000002</c:v>
                </c:pt>
                <c:pt idx="920">
                  <c:v>36.557000000000002</c:v>
                </c:pt>
                <c:pt idx="921">
                  <c:v>36.557000000000002</c:v>
                </c:pt>
                <c:pt idx="922">
                  <c:v>36.557000000000002</c:v>
                </c:pt>
                <c:pt idx="923">
                  <c:v>36.557000000000002</c:v>
                </c:pt>
                <c:pt idx="924">
                  <c:v>36.557000000000002</c:v>
                </c:pt>
                <c:pt idx="925">
                  <c:v>36.557000000000002</c:v>
                </c:pt>
                <c:pt idx="926">
                  <c:v>36.557000000000002</c:v>
                </c:pt>
                <c:pt idx="927">
                  <c:v>36.557000000000002</c:v>
                </c:pt>
                <c:pt idx="928">
                  <c:v>36.557000000000002</c:v>
                </c:pt>
                <c:pt idx="929">
                  <c:v>36.557000000000002</c:v>
                </c:pt>
                <c:pt idx="930">
                  <c:v>36.557000000000002</c:v>
                </c:pt>
                <c:pt idx="931">
                  <c:v>36.557000000000002</c:v>
                </c:pt>
                <c:pt idx="932">
                  <c:v>36.557000000000002</c:v>
                </c:pt>
                <c:pt idx="933">
                  <c:v>36.557000000000002</c:v>
                </c:pt>
                <c:pt idx="934">
                  <c:v>36.557000000000002</c:v>
                </c:pt>
                <c:pt idx="935">
                  <c:v>36.557000000000002</c:v>
                </c:pt>
                <c:pt idx="936">
                  <c:v>36.557000000000002</c:v>
                </c:pt>
                <c:pt idx="937">
                  <c:v>36.557000000000002</c:v>
                </c:pt>
                <c:pt idx="938">
                  <c:v>36.557000000000002</c:v>
                </c:pt>
                <c:pt idx="939">
                  <c:v>36.557000000000002</c:v>
                </c:pt>
                <c:pt idx="940">
                  <c:v>36.557000000000002</c:v>
                </c:pt>
                <c:pt idx="941">
                  <c:v>36.557000000000002</c:v>
                </c:pt>
                <c:pt idx="942">
                  <c:v>36.557000000000002</c:v>
                </c:pt>
                <c:pt idx="943">
                  <c:v>36.557000000000002</c:v>
                </c:pt>
                <c:pt idx="944">
                  <c:v>36.557000000000002</c:v>
                </c:pt>
                <c:pt idx="945">
                  <c:v>36.557000000000002</c:v>
                </c:pt>
                <c:pt idx="946">
                  <c:v>36.557000000000002</c:v>
                </c:pt>
                <c:pt idx="947">
                  <c:v>36.557000000000002</c:v>
                </c:pt>
                <c:pt idx="948">
                  <c:v>36.557000000000002</c:v>
                </c:pt>
                <c:pt idx="949">
                  <c:v>36.557000000000002</c:v>
                </c:pt>
                <c:pt idx="950">
                  <c:v>36.557000000000002</c:v>
                </c:pt>
                <c:pt idx="951">
                  <c:v>36.557000000000002</c:v>
                </c:pt>
                <c:pt idx="952">
                  <c:v>36.557000000000002</c:v>
                </c:pt>
                <c:pt idx="953">
                  <c:v>36.557000000000002</c:v>
                </c:pt>
                <c:pt idx="954">
                  <c:v>36.557000000000002</c:v>
                </c:pt>
                <c:pt idx="955">
                  <c:v>36.557000000000002</c:v>
                </c:pt>
                <c:pt idx="956">
                  <c:v>36.557000000000002</c:v>
                </c:pt>
                <c:pt idx="957">
                  <c:v>36.557000000000002</c:v>
                </c:pt>
                <c:pt idx="958">
                  <c:v>36.557000000000002</c:v>
                </c:pt>
                <c:pt idx="959">
                  <c:v>36.557000000000002</c:v>
                </c:pt>
                <c:pt idx="960">
                  <c:v>36.557000000000002</c:v>
                </c:pt>
                <c:pt idx="961">
                  <c:v>36.557000000000002</c:v>
                </c:pt>
                <c:pt idx="962">
                  <c:v>36.557000000000002</c:v>
                </c:pt>
                <c:pt idx="963">
                  <c:v>36.557000000000002</c:v>
                </c:pt>
                <c:pt idx="964">
                  <c:v>36.557000000000002</c:v>
                </c:pt>
                <c:pt idx="965">
                  <c:v>36.557000000000002</c:v>
                </c:pt>
                <c:pt idx="966">
                  <c:v>36.557000000000002</c:v>
                </c:pt>
                <c:pt idx="967">
                  <c:v>36.557000000000002</c:v>
                </c:pt>
                <c:pt idx="968">
                  <c:v>36.557000000000002</c:v>
                </c:pt>
                <c:pt idx="969">
                  <c:v>36.557000000000002</c:v>
                </c:pt>
                <c:pt idx="970">
                  <c:v>36.557000000000002</c:v>
                </c:pt>
                <c:pt idx="971">
                  <c:v>36.557000000000002</c:v>
                </c:pt>
                <c:pt idx="972">
                  <c:v>36.557000000000002</c:v>
                </c:pt>
                <c:pt idx="973">
                  <c:v>36.557000000000002</c:v>
                </c:pt>
                <c:pt idx="974">
                  <c:v>36.557000000000002</c:v>
                </c:pt>
                <c:pt idx="975">
                  <c:v>36.557000000000002</c:v>
                </c:pt>
                <c:pt idx="976">
                  <c:v>36.557000000000002</c:v>
                </c:pt>
                <c:pt idx="977">
                  <c:v>36.557000000000002</c:v>
                </c:pt>
                <c:pt idx="978">
                  <c:v>36.557000000000002</c:v>
                </c:pt>
                <c:pt idx="979">
                  <c:v>36.557000000000002</c:v>
                </c:pt>
                <c:pt idx="980">
                  <c:v>36.557000000000002</c:v>
                </c:pt>
                <c:pt idx="981">
                  <c:v>36.557000000000002</c:v>
                </c:pt>
                <c:pt idx="982">
                  <c:v>36.557000000000002</c:v>
                </c:pt>
                <c:pt idx="983">
                  <c:v>36.557000000000002</c:v>
                </c:pt>
                <c:pt idx="984">
                  <c:v>36.557000000000002</c:v>
                </c:pt>
                <c:pt idx="985">
                  <c:v>36.557000000000002</c:v>
                </c:pt>
                <c:pt idx="986">
                  <c:v>36.557000000000002</c:v>
                </c:pt>
                <c:pt idx="987">
                  <c:v>36.557000000000002</c:v>
                </c:pt>
                <c:pt idx="988">
                  <c:v>36.557000000000002</c:v>
                </c:pt>
                <c:pt idx="989">
                  <c:v>36.557000000000002</c:v>
                </c:pt>
                <c:pt idx="990">
                  <c:v>36.557000000000002</c:v>
                </c:pt>
                <c:pt idx="991">
                  <c:v>36.557000000000002</c:v>
                </c:pt>
                <c:pt idx="992">
                  <c:v>36.557000000000002</c:v>
                </c:pt>
                <c:pt idx="993">
                  <c:v>36.557000000000002</c:v>
                </c:pt>
                <c:pt idx="994">
                  <c:v>36.557000000000002</c:v>
                </c:pt>
                <c:pt idx="995">
                  <c:v>36.557000000000002</c:v>
                </c:pt>
                <c:pt idx="996">
                  <c:v>36.557000000000002</c:v>
                </c:pt>
                <c:pt idx="997">
                  <c:v>36.557000000000002</c:v>
                </c:pt>
                <c:pt idx="998">
                  <c:v>36.557000000000002</c:v>
                </c:pt>
                <c:pt idx="999">
                  <c:v>36.557000000000002</c:v>
                </c:pt>
                <c:pt idx="1000">
                  <c:v>36.557000000000002</c:v>
                </c:pt>
                <c:pt idx="1001">
                  <c:v>36.557000000000002</c:v>
                </c:pt>
                <c:pt idx="1002">
                  <c:v>36.557000000000002</c:v>
                </c:pt>
                <c:pt idx="1003">
                  <c:v>36.557000000000002</c:v>
                </c:pt>
                <c:pt idx="1004">
                  <c:v>36.557000000000002</c:v>
                </c:pt>
                <c:pt idx="1005">
                  <c:v>36.557000000000002</c:v>
                </c:pt>
                <c:pt idx="1006">
                  <c:v>36.557000000000002</c:v>
                </c:pt>
                <c:pt idx="1007">
                  <c:v>36.557000000000002</c:v>
                </c:pt>
                <c:pt idx="1008">
                  <c:v>36.557000000000002</c:v>
                </c:pt>
                <c:pt idx="1009">
                  <c:v>36.557000000000002</c:v>
                </c:pt>
                <c:pt idx="1010">
                  <c:v>36.557000000000002</c:v>
                </c:pt>
                <c:pt idx="1011">
                  <c:v>36.557000000000002</c:v>
                </c:pt>
                <c:pt idx="1012">
                  <c:v>36.557000000000002</c:v>
                </c:pt>
                <c:pt idx="1013">
                  <c:v>36.557000000000002</c:v>
                </c:pt>
                <c:pt idx="1014">
                  <c:v>36.557000000000002</c:v>
                </c:pt>
                <c:pt idx="1015">
                  <c:v>36.557000000000002</c:v>
                </c:pt>
                <c:pt idx="1016">
                  <c:v>36.557000000000002</c:v>
                </c:pt>
                <c:pt idx="1017">
                  <c:v>36.557000000000002</c:v>
                </c:pt>
                <c:pt idx="1018">
                  <c:v>36.557000000000002</c:v>
                </c:pt>
                <c:pt idx="1019">
                  <c:v>36.557000000000002</c:v>
                </c:pt>
                <c:pt idx="1020">
                  <c:v>36.557000000000002</c:v>
                </c:pt>
                <c:pt idx="1021">
                  <c:v>36.557000000000002</c:v>
                </c:pt>
                <c:pt idx="1022">
                  <c:v>36.557000000000002</c:v>
                </c:pt>
                <c:pt idx="1023">
                  <c:v>36.557000000000002</c:v>
                </c:pt>
                <c:pt idx="1024">
                  <c:v>36.557000000000002</c:v>
                </c:pt>
                <c:pt idx="1025">
                  <c:v>36.557000000000002</c:v>
                </c:pt>
                <c:pt idx="1026">
                  <c:v>36.557000000000002</c:v>
                </c:pt>
                <c:pt idx="1027">
                  <c:v>36.557000000000002</c:v>
                </c:pt>
                <c:pt idx="1028">
                  <c:v>36.557000000000002</c:v>
                </c:pt>
                <c:pt idx="1029">
                  <c:v>36.557000000000002</c:v>
                </c:pt>
                <c:pt idx="1030">
                  <c:v>36.557000000000002</c:v>
                </c:pt>
                <c:pt idx="1031">
                  <c:v>36.557000000000002</c:v>
                </c:pt>
                <c:pt idx="1032">
                  <c:v>36.557000000000002</c:v>
                </c:pt>
                <c:pt idx="1033">
                  <c:v>36.557000000000002</c:v>
                </c:pt>
                <c:pt idx="1034">
                  <c:v>36.557000000000002</c:v>
                </c:pt>
                <c:pt idx="1035">
                  <c:v>36.557000000000002</c:v>
                </c:pt>
                <c:pt idx="1036">
                  <c:v>36.557000000000002</c:v>
                </c:pt>
                <c:pt idx="1037">
                  <c:v>36.557000000000002</c:v>
                </c:pt>
                <c:pt idx="1038">
                  <c:v>36.557000000000002</c:v>
                </c:pt>
                <c:pt idx="1039">
                  <c:v>36.557000000000002</c:v>
                </c:pt>
                <c:pt idx="1040">
                  <c:v>36.557000000000002</c:v>
                </c:pt>
                <c:pt idx="1041">
                  <c:v>36.557000000000002</c:v>
                </c:pt>
                <c:pt idx="1042">
                  <c:v>36.557000000000002</c:v>
                </c:pt>
                <c:pt idx="1043">
                  <c:v>36.557000000000002</c:v>
                </c:pt>
                <c:pt idx="1044">
                  <c:v>36.557000000000002</c:v>
                </c:pt>
                <c:pt idx="1045">
                  <c:v>36.557000000000002</c:v>
                </c:pt>
                <c:pt idx="1046">
                  <c:v>36.557000000000002</c:v>
                </c:pt>
                <c:pt idx="1047">
                  <c:v>36.557000000000002</c:v>
                </c:pt>
                <c:pt idx="1048">
                  <c:v>36.557000000000002</c:v>
                </c:pt>
                <c:pt idx="1049">
                  <c:v>36.557000000000002</c:v>
                </c:pt>
                <c:pt idx="1050">
                  <c:v>36.557000000000002</c:v>
                </c:pt>
                <c:pt idx="1051">
                  <c:v>36.557000000000002</c:v>
                </c:pt>
                <c:pt idx="1052">
                  <c:v>36.557000000000002</c:v>
                </c:pt>
                <c:pt idx="1053">
                  <c:v>36.557000000000002</c:v>
                </c:pt>
                <c:pt idx="1054">
                  <c:v>36.557000000000002</c:v>
                </c:pt>
                <c:pt idx="1055">
                  <c:v>36.557000000000002</c:v>
                </c:pt>
                <c:pt idx="1056">
                  <c:v>36.557000000000002</c:v>
                </c:pt>
                <c:pt idx="1057">
                  <c:v>36.557000000000002</c:v>
                </c:pt>
                <c:pt idx="1058">
                  <c:v>36.557000000000002</c:v>
                </c:pt>
                <c:pt idx="1059">
                  <c:v>36.557000000000002</c:v>
                </c:pt>
                <c:pt idx="1060">
                  <c:v>36.557000000000002</c:v>
                </c:pt>
                <c:pt idx="1061">
                  <c:v>36.557000000000002</c:v>
                </c:pt>
                <c:pt idx="1062">
                  <c:v>36.557000000000002</c:v>
                </c:pt>
                <c:pt idx="1063">
                  <c:v>36.557000000000002</c:v>
                </c:pt>
                <c:pt idx="1064">
                  <c:v>36.557000000000002</c:v>
                </c:pt>
                <c:pt idx="1065">
                  <c:v>36.557000000000002</c:v>
                </c:pt>
                <c:pt idx="1066">
                  <c:v>36.557000000000002</c:v>
                </c:pt>
                <c:pt idx="1067">
                  <c:v>36.557000000000002</c:v>
                </c:pt>
                <c:pt idx="1068">
                  <c:v>36.556800000000003</c:v>
                </c:pt>
                <c:pt idx="1069">
                  <c:v>36.553600000000003</c:v>
                </c:pt>
                <c:pt idx="1070">
                  <c:v>36.232700000000186</c:v>
                </c:pt>
                <c:pt idx="1071">
                  <c:v>33.746500000000012</c:v>
                </c:pt>
                <c:pt idx="1072">
                  <c:v>33.151600000000002</c:v>
                </c:pt>
                <c:pt idx="1073">
                  <c:v>25.216899999999999</c:v>
                </c:pt>
                <c:pt idx="1074">
                  <c:v>4.7699799999999986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0.66735599999999995</c:v>
                </c:pt>
                <c:pt idx="1082">
                  <c:v>3.52637</c:v>
                </c:pt>
                <c:pt idx="1083">
                  <c:v>5.7125599999999945</c:v>
                </c:pt>
                <c:pt idx="1084">
                  <c:v>13.9748</c:v>
                </c:pt>
                <c:pt idx="1085">
                  <c:v>23.761599999999884</c:v>
                </c:pt>
                <c:pt idx="1086">
                  <c:v>31.987100000000002</c:v>
                </c:pt>
                <c:pt idx="1087">
                  <c:v>35.484099999999998</c:v>
                </c:pt>
                <c:pt idx="1088">
                  <c:v>36.332700000000003</c:v>
                </c:pt>
                <c:pt idx="1089">
                  <c:v>36.531800000000004</c:v>
                </c:pt>
                <c:pt idx="1090">
                  <c:v>36.555</c:v>
                </c:pt>
                <c:pt idx="1091">
                  <c:v>36.556899999999999</c:v>
                </c:pt>
                <c:pt idx="1092">
                  <c:v>36.557000000000002</c:v>
                </c:pt>
                <c:pt idx="1093">
                  <c:v>36.557000000000002</c:v>
                </c:pt>
                <c:pt idx="1094">
                  <c:v>36.557000000000002</c:v>
                </c:pt>
                <c:pt idx="1095">
                  <c:v>36.557000000000002</c:v>
                </c:pt>
                <c:pt idx="1096">
                  <c:v>36.557000000000002</c:v>
                </c:pt>
                <c:pt idx="1097">
                  <c:v>36.557000000000002</c:v>
                </c:pt>
                <c:pt idx="1098">
                  <c:v>36.557000000000002</c:v>
                </c:pt>
                <c:pt idx="1099">
                  <c:v>36.557000000000002</c:v>
                </c:pt>
                <c:pt idx="1100">
                  <c:v>36.557000000000002</c:v>
                </c:pt>
                <c:pt idx="1101">
                  <c:v>36.557000000000002</c:v>
                </c:pt>
                <c:pt idx="1102">
                  <c:v>36.557000000000002</c:v>
                </c:pt>
                <c:pt idx="1103">
                  <c:v>36.557000000000002</c:v>
                </c:pt>
                <c:pt idx="1104">
                  <c:v>36.557000000000002</c:v>
                </c:pt>
                <c:pt idx="1105">
                  <c:v>36.557000000000002</c:v>
                </c:pt>
                <c:pt idx="1106">
                  <c:v>36.557000000000002</c:v>
                </c:pt>
                <c:pt idx="1107">
                  <c:v>36.557000000000002</c:v>
                </c:pt>
                <c:pt idx="1108">
                  <c:v>36.557000000000002</c:v>
                </c:pt>
                <c:pt idx="1109">
                  <c:v>36.557000000000002</c:v>
                </c:pt>
                <c:pt idx="1110">
                  <c:v>36.557000000000002</c:v>
                </c:pt>
                <c:pt idx="1111">
                  <c:v>36.557000000000002</c:v>
                </c:pt>
                <c:pt idx="1112">
                  <c:v>36.557000000000002</c:v>
                </c:pt>
                <c:pt idx="1113">
                  <c:v>36.557000000000002</c:v>
                </c:pt>
                <c:pt idx="1114">
                  <c:v>36.557000000000002</c:v>
                </c:pt>
                <c:pt idx="1115">
                  <c:v>36.557000000000002</c:v>
                </c:pt>
                <c:pt idx="1116">
                  <c:v>36.557000000000002</c:v>
                </c:pt>
                <c:pt idx="1117">
                  <c:v>36.557000000000002</c:v>
                </c:pt>
                <c:pt idx="1118">
                  <c:v>36.557000000000002</c:v>
                </c:pt>
                <c:pt idx="1119">
                  <c:v>36.557000000000002</c:v>
                </c:pt>
                <c:pt idx="1120">
                  <c:v>36.557000000000002</c:v>
                </c:pt>
                <c:pt idx="1121">
                  <c:v>36.557000000000002</c:v>
                </c:pt>
                <c:pt idx="1122">
                  <c:v>36.557000000000002</c:v>
                </c:pt>
                <c:pt idx="1123">
                  <c:v>36.557000000000002</c:v>
                </c:pt>
                <c:pt idx="1124">
                  <c:v>36.557000000000002</c:v>
                </c:pt>
                <c:pt idx="1125">
                  <c:v>36.557000000000002</c:v>
                </c:pt>
                <c:pt idx="1126">
                  <c:v>36.557000000000002</c:v>
                </c:pt>
                <c:pt idx="1127">
                  <c:v>36.557000000000002</c:v>
                </c:pt>
                <c:pt idx="1128">
                  <c:v>36.557000000000002</c:v>
                </c:pt>
                <c:pt idx="1129">
                  <c:v>36.557000000000002</c:v>
                </c:pt>
                <c:pt idx="1130">
                  <c:v>36.557000000000002</c:v>
                </c:pt>
                <c:pt idx="1131">
                  <c:v>36.557000000000002</c:v>
                </c:pt>
                <c:pt idx="1132">
                  <c:v>36.557000000000002</c:v>
                </c:pt>
                <c:pt idx="1133">
                  <c:v>36.557000000000002</c:v>
                </c:pt>
                <c:pt idx="1134">
                  <c:v>36.557000000000002</c:v>
                </c:pt>
                <c:pt idx="1135">
                  <c:v>36.557000000000002</c:v>
                </c:pt>
                <c:pt idx="1136">
                  <c:v>36.557000000000002</c:v>
                </c:pt>
                <c:pt idx="1137">
                  <c:v>36.557000000000002</c:v>
                </c:pt>
                <c:pt idx="1138">
                  <c:v>36.557000000000002</c:v>
                </c:pt>
                <c:pt idx="1139">
                  <c:v>36.557000000000002</c:v>
                </c:pt>
                <c:pt idx="1140">
                  <c:v>36.557000000000002</c:v>
                </c:pt>
                <c:pt idx="1141">
                  <c:v>36.557000000000002</c:v>
                </c:pt>
                <c:pt idx="1142">
                  <c:v>36.557000000000002</c:v>
                </c:pt>
                <c:pt idx="1143">
                  <c:v>36.557000000000002</c:v>
                </c:pt>
                <c:pt idx="1144">
                  <c:v>36.557000000000002</c:v>
                </c:pt>
                <c:pt idx="1145">
                  <c:v>36.557000000000002</c:v>
                </c:pt>
                <c:pt idx="1146">
                  <c:v>36.557000000000002</c:v>
                </c:pt>
                <c:pt idx="1147">
                  <c:v>36.557000000000002</c:v>
                </c:pt>
                <c:pt idx="1148">
                  <c:v>36.557000000000002</c:v>
                </c:pt>
                <c:pt idx="1149">
                  <c:v>36.557000000000002</c:v>
                </c:pt>
                <c:pt idx="1150">
                  <c:v>36.557000000000002</c:v>
                </c:pt>
                <c:pt idx="1151">
                  <c:v>36.557000000000002</c:v>
                </c:pt>
                <c:pt idx="1152">
                  <c:v>36.557000000000002</c:v>
                </c:pt>
                <c:pt idx="1153">
                  <c:v>36.557000000000002</c:v>
                </c:pt>
                <c:pt idx="1154">
                  <c:v>36.557000000000002</c:v>
                </c:pt>
                <c:pt idx="1155">
                  <c:v>36.557000000000002</c:v>
                </c:pt>
                <c:pt idx="1156">
                  <c:v>36.557000000000002</c:v>
                </c:pt>
                <c:pt idx="1157">
                  <c:v>36.557000000000002</c:v>
                </c:pt>
                <c:pt idx="1158">
                  <c:v>36.557000000000002</c:v>
                </c:pt>
                <c:pt idx="1159">
                  <c:v>36.557000000000002</c:v>
                </c:pt>
                <c:pt idx="1160">
                  <c:v>36.557000000000002</c:v>
                </c:pt>
                <c:pt idx="1161">
                  <c:v>36.557000000000002</c:v>
                </c:pt>
                <c:pt idx="1162">
                  <c:v>36.557000000000002</c:v>
                </c:pt>
                <c:pt idx="1163">
                  <c:v>36.557000000000002</c:v>
                </c:pt>
                <c:pt idx="1164">
                  <c:v>36.557000000000002</c:v>
                </c:pt>
                <c:pt idx="1165">
                  <c:v>36.557000000000002</c:v>
                </c:pt>
                <c:pt idx="1166">
                  <c:v>36.557000000000002</c:v>
                </c:pt>
                <c:pt idx="1167">
                  <c:v>36.557000000000002</c:v>
                </c:pt>
                <c:pt idx="1168">
                  <c:v>36.557000000000002</c:v>
                </c:pt>
                <c:pt idx="1169">
                  <c:v>36.557000000000002</c:v>
                </c:pt>
                <c:pt idx="1170">
                  <c:v>36.557000000000002</c:v>
                </c:pt>
                <c:pt idx="1171">
                  <c:v>36.557000000000002</c:v>
                </c:pt>
                <c:pt idx="1172">
                  <c:v>36.557000000000002</c:v>
                </c:pt>
                <c:pt idx="1173">
                  <c:v>36.557000000000002</c:v>
                </c:pt>
                <c:pt idx="1174">
                  <c:v>36.557000000000002</c:v>
                </c:pt>
                <c:pt idx="1175">
                  <c:v>36.557000000000002</c:v>
                </c:pt>
                <c:pt idx="1176">
                  <c:v>36.557000000000002</c:v>
                </c:pt>
                <c:pt idx="1177">
                  <c:v>36.557000000000002</c:v>
                </c:pt>
                <c:pt idx="1178">
                  <c:v>36.557000000000002</c:v>
                </c:pt>
                <c:pt idx="1179">
                  <c:v>36.557000000000002</c:v>
                </c:pt>
                <c:pt idx="1180">
                  <c:v>36.557000000000002</c:v>
                </c:pt>
                <c:pt idx="1181">
                  <c:v>36.557000000000002</c:v>
                </c:pt>
                <c:pt idx="1182">
                  <c:v>36.557000000000002</c:v>
                </c:pt>
                <c:pt idx="1183">
                  <c:v>36.557000000000002</c:v>
                </c:pt>
                <c:pt idx="1184">
                  <c:v>36.557000000000002</c:v>
                </c:pt>
                <c:pt idx="1185">
                  <c:v>36.557000000000002</c:v>
                </c:pt>
                <c:pt idx="1186">
                  <c:v>36.557000000000002</c:v>
                </c:pt>
                <c:pt idx="1187">
                  <c:v>36.557000000000002</c:v>
                </c:pt>
                <c:pt idx="1188">
                  <c:v>36.557000000000002</c:v>
                </c:pt>
                <c:pt idx="1189">
                  <c:v>36.557000000000002</c:v>
                </c:pt>
                <c:pt idx="1190">
                  <c:v>36.557000000000002</c:v>
                </c:pt>
                <c:pt idx="1191">
                  <c:v>36.557000000000002</c:v>
                </c:pt>
                <c:pt idx="1192">
                  <c:v>36.557000000000002</c:v>
                </c:pt>
                <c:pt idx="1193">
                  <c:v>36.557000000000002</c:v>
                </c:pt>
                <c:pt idx="1194">
                  <c:v>36.557000000000002</c:v>
                </c:pt>
                <c:pt idx="1195">
                  <c:v>36.557000000000002</c:v>
                </c:pt>
                <c:pt idx="1196">
                  <c:v>36.557000000000002</c:v>
                </c:pt>
                <c:pt idx="1197">
                  <c:v>36.557000000000002</c:v>
                </c:pt>
                <c:pt idx="1198">
                  <c:v>36.557000000000002</c:v>
                </c:pt>
                <c:pt idx="1199">
                  <c:v>36.557000000000002</c:v>
                </c:pt>
                <c:pt idx="1200">
                  <c:v>36.557000000000002</c:v>
                </c:pt>
                <c:pt idx="1201">
                  <c:v>36.557000000000002</c:v>
                </c:pt>
                <c:pt idx="1202">
                  <c:v>36.557000000000002</c:v>
                </c:pt>
                <c:pt idx="1203">
                  <c:v>36.557000000000002</c:v>
                </c:pt>
                <c:pt idx="1204">
                  <c:v>36.557000000000002</c:v>
                </c:pt>
                <c:pt idx="1205">
                  <c:v>36.557000000000002</c:v>
                </c:pt>
                <c:pt idx="1206">
                  <c:v>36.557000000000002</c:v>
                </c:pt>
                <c:pt idx="1207">
                  <c:v>36.557000000000002</c:v>
                </c:pt>
                <c:pt idx="1208">
                  <c:v>36.557000000000002</c:v>
                </c:pt>
                <c:pt idx="1209">
                  <c:v>36.557000000000002</c:v>
                </c:pt>
                <c:pt idx="1210">
                  <c:v>36.557000000000002</c:v>
                </c:pt>
                <c:pt idx="1211">
                  <c:v>36.557000000000002</c:v>
                </c:pt>
                <c:pt idx="1212">
                  <c:v>36.557000000000002</c:v>
                </c:pt>
                <c:pt idx="1213">
                  <c:v>36.557000000000002</c:v>
                </c:pt>
                <c:pt idx="1214">
                  <c:v>36.557000000000002</c:v>
                </c:pt>
                <c:pt idx="1215">
                  <c:v>36.557000000000002</c:v>
                </c:pt>
                <c:pt idx="1216">
                  <c:v>36.557000000000002</c:v>
                </c:pt>
                <c:pt idx="1217">
                  <c:v>36.557000000000002</c:v>
                </c:pt>
                <c:pt idx="1218">
                  <c:v>36.557000000000002</c:v>
                </c:pt>
                <c:pt idx="1219">
                  <c:v>36.557000000000002</c:v>
                </c:pt>
                <c:pt idx="1220">
                  <c:v>36.557000000000002</c:v>
                </c:pt>
                <c:pt idx="1221">
                  <c:v>36.557000000000002</c:v>
                </c:pt>
                <c:pt idx="1222">
                  <c:v>36.557000000000002</c:v>
                </c:pt>
                <c:pt idx="1223">
                  <c:v>36.557000000000002</c:v>
                </c:pt>
                <c:pt idx="1224">
                  <c:v>36.557000000000002</c:v>
                </c:pt>
                <c:pt idx="1225">
                  <c:v>36.557000000000002</c:v>
                </c:pt>
                <c:pt idx="1226">
                  <c:v>36.557000000000002</c:v>
                </c:pt>
                <c:pt idx="1227">
                  <c:v>36.557000000000002</c:v>
                </c:pt>
                <c:pt idx="1228">
                  <c:v>36.557000000000002</c:v>
                </c:pt>
                <c:pt idx="1229">
                  <c:v>36.557000000000002</c:v>
                </c:pt>
                <c:pt idx="1230">
                  <c:v>36.557000000000002</c:v>
                </c:pt>
                <c:pt idx="1231">
                  <c:v>36.557000000000002</c:v>
                </c:pt>
                <c:pt idx="1232">
                  <c:v>36.557000000000002</c:v>
                </c:pt>
                <c:pt idx="1233">
                  <c:v>36.557000000000002</c:v>
                </c:pt>
                <c:pt idx="1234">
                  <c:v>36.557000000000002</c:v>
                </c:pt>
                <c:pt idx="1235">
                  <c:v>36.557000000000002</c:v>
                </c:pt>
                <c:pt idx="1236">
                  <c:v>36.557000000000002</c:v>
                </c:pt>
                <c:pt idx="1237">
                  <c:v>36.557000000000002</c:v>
                </c:pt>
                <c:pt idx="1238">
                  <c:v>36.557000000000002</c:v>
                </c:pt>
                <c:pt idx="1239">
                  <c:v>36.557000000000002</c:v>
                </c:pt>
                <c:pt idx="1240">
                  <c:v>36.557000000000002</c:v>
                </c:pt>
                <c:pt idx="1241">
                  <c:v>36.557000000000002</c:v>
                </c:pt>
                <c:pt idx="1242">
                  <c:v>36.557000000000002</c:v>
                </c:pt>
                <c:pt idx="1243">
                  <c:v>36.557000000000002</c:v>
                </c:pt>
                <c:pt idx="1244">
                  <c:v>36.557000000000002</c:v>
                </c:pt>
                <c:pt idx="1245">
                  <c:v>36.557000000000002</c:v>
                </c:pt>
                <c:pt idx="1246">
                  <c:v>36.557000000000002</c:v>
                </c:pt>
                <c:pt idx="1247">
                  <c:v>36.557000000000002</c:v>
                </c:pt>
                <c:pt idx="1248">
                  <c:v>36.557000000000002</c:v>
                </c:pt>
                <c:pt idx="1249">
                  <c:v>36.557000000000002</c:v>
                </c:pt>
                <c:pt idx="1250">
                  <c:v>36.557000000000002</c:v>
                </c:pt>
                <c:pt idx="1251">
                  <c:v>36.557000000000002</c:v>
                </c:pt>
                <c:pt idx="1252">
                  <c:v>36.557000000000002</c:v>
                </c:pt>
                <c:pt idx="1253">
                  <c:v>36.557000000000002</c:v>
                </c:pt>
                <c:pt idx="1254">
                  <c:v>36.557000000000002</c:v>
                </c:pt>
                <c:pt idx="1255">
                  <c:v>36.557000000000002</c:v>
                </c:pt>
                <c:pt idx="1256">
                  <c:v>36.557000000000002</c:v>
                </c:pt>
                <c:pt idx="1257">
                  <c:v>36.557000000000002</c:v>
                </c:pt>
                <c:pt idx="1258">
                  <c:v>36.557000000000002</c:v>
                </c:pt>
                <c:pt idx="1259">
                  <c:v>36.557000000000002</c:v>
                </c:pt>
                <c:pt idx="1260">
                  <c:v>36.557000000000002</c:v>
                </c:pt>
                <c:pt idx="1261">
                  <c:v>36.557000000000002</c:v>
                </c:pt>
                <c:pt idx="1262">
                  <c:v>36.557000000000002</c:v>
                </c:pt>
                <c:pt idx="1263">
                  <c:v>36.557000000000002</c:v>
                </c:pt>
                <c:pt idx="1264">
                  <c:v>36.557000000000002</c:v>
                </c:pt>
                <c:pt idx="1265">
                  <c:v>36.557000000000002</c:v>
                </c:pt>
                <c:pt idx="1266">
                  <c:v>36.557000000000002</c:v>
                </c:pt>
                <c:pt idx="1267">
                  <c:v>36.557000000000002</c:v>
                </c:pt>
                <c:pt idx="1268">
                  <c:v>36.557000000000002</c:v>
                </c:pt>
                <c:pt idx="1269">
                  <c:v>36.557000000000002</c:v>
                </c:pt>
                <c:pt idx="1270">
                  <c:v>36.557000000000002</c:v>
                </c:pt>
                <c:pt idx="1271">
                  <c:v>36.557000000000002</c:v>
                </c:pt>
                <c:pt idx="1272">
                  <c:v>36.557000000000002</c:v>
                </c:pt>
                <c:pt idx="1273">
                  <c:v>36.557000000000002</c:v>
                </c:pt>
                <c:pt idx="1274">
                  <c:v>36.557000000000002</c:v>
                </c:pt>
                <c:pt idx="1275">
                  <c:v>36.557000000000002</c:v>
                </c:pt>
                <c:pt idx="1276">
                  <c:v>36.557000000000002</c:v>
                </c:pt>
                <c:pt idx="1277">
                  <c:v>36.557000000000002</c:v>
                </c:pt>
                <c:pt idx="1278">
                  <c:v>36.557000000000002</c:v>
                </c:pt>
                <c:pt idx="1279">
                  <c:v>36.557000000000002</c:v>
                </c:pt>
                <c:pt idx="1280">
                  <c:v>36.557000000000002</c:v>
                </c:pt>
                <c:pt idx="1281">
                  <c:v>36.557000000000002</c:v>
                </c:pt>
                <c:pt idx="1282">
                  <c:v>36.557000000000002</c:v>
                </c:pt>
                <c:pt idx="1283">
                  <c:v>36.557000000000002</c:v>
                </c:pt>
                <c:pt idx="1284">
                  <c:v>36.557000000000002</c:v>
                </c:pt>
                <c:pt idx="1285">
                  <c:v>36.557000000000002</c:v>
                </c:pt>
                <c:pt idx="1286">
                  <c:v>36.557000000000002</c:v>
                </c:pt>
                <c:pt idx="1287">
                  <c:v>36.557000000000002</c:v>
                </c:pt>
                <c:pt idx="1288">
                  <c:v>36.557000000000002</c:v>
                </c:pt>
                <c:pt idx="1289">
                  <c:v>36.557000000000002</c:v>
                </c:pt>
                <c:pt idx="1290">
                  <c:v>36.557000000000002</c:v>
                </c:pt>
                <c:pt idx="1291">
                  <c:v>36.557000000000002</c:v>
                </c:pt>
                <c:pt idx="1292">
                  <c:v>36.557000000000002</c:v>
                </c:pt>
                <c:pt idx="1293">
                  <c:v>36.557000000000002</c:v>
                </c:pt>
                <c:pt idx="1294">
                  <c:v>36.557000000000002</c:v>
                </c:pt>
                <c:pt idx="1295">
                  <c:v>36.557000000000002</c:v>
                </c:pt>
                <c:pt idx="1296">
                  <c:v>36.557000000000002</c:v>
                </c:pt>
                <c:pt idx="1297">
                  <c:v>36.557000000000002</c:v>
                </c:pt>
                <c:pt idx="1298">
                  <c:v>36.557000000000002</c:v>
                </c:pt>
                <c:pt idx="1299">
                  <c:v>36.557000000000002</c:v>
                </c:pt>
                <c:pt idx="1300">
                  <c:v>36.557000000000002</c:v>
                </c:pt>
                <c:pt idx="1301">
                  <c:v>36.557000000000002</c:v>
                </c:pt>
                <c:pt idx="1302">
                  <c:v>36.557000000000002</c:v>
                </c:pt>
                <c:pt idx="1303">
                  <c:v>36.557000000000002</c:v>
                </c:pt>
                <c:pt idx="1304">
                  <c:v>36.557000000000002</c:v>
                </c:pt>
                <c:pt idx="1305">
                  <c:v>36.557000000000002</c:v>
                </c:pt>
                <c:pt idx="1306">
                  <c:v>36.557000000000002</c:v>
                </c:pt>
                <c:pt idx="1307">
                  <c:v>36.557000000000002</c:v>
                </c:pt>
                <c:pt idx="1308">
                  <c:v>36.557000000000002</c:v>
                </c:pt>
                <c:pt idx="1309">
                  <c:v>36.557000000000002</c:v>
                </c:pt>
                <c:pt idx="1310">
                  <c:v>36.557000000000002</c:v>
                </c:pt>
                <c:pt idx="1311">
                  <c:v>36.557000000000002</c:v>
                </c:pt>
                <c:pt idx="1312">
                  <c:v>36.557000000000002</c:v>
                </c:pt>
                <c:pt idx="1313">
                  <c:v>36.557000000000002</c:v>
                </c:pt>
                <c:pt idx="1314">
                  <c:v>36.557000000000002</c:v>
                </c:pt>
                <c:pt idx="1315">
                  <c:v>36.557000000000002</c:v>
                </c:pt>
                <c:pt idx="1316">
                  <c:v>36.557000000000002</c:v>
                </c:pt>
                <c:pt idx="1317">
                  <c:v>36.557000000000002</c:v>
                </c:pt>
                <c:pt idx="1318">
                  <c:v>36.557000000000002</c:v>
                </c:pt>
                <c:pt idx="1319">
                  <c:v>36.557000000000002</c:v>
                </c:pt>
                <c:pt idx="1320">
                  <c:v>36.557000000000002</c:v>
                </c:pt>
                <c:pt idx="1321">
                  <c:v>36.557000000000002</c:v>
                </c:pt>
                <c:pt idx="1322">
                  <c:v>36.557000000000002</c:v>
                </c:pt>
                <c:pt idx="1323">
                  <c:v>36.557000000000002</c:v>
                </c:pt>
                <c:pt idx="1324">
                  <c:v>36.557000000000002</c:v>
                </c:pt>
                <c:pt idx="1325">
                  <c:v>36.557000000000002</c:v>
                </c:pt>
                <c:pt idx="1326">
                  <c:v>36.557000000000002</c:v>
                </c:pt>
                <c:pt idx="1327">
                  <c:v>36.557000000000002</c:v>
                </c:pt>
                <c:pt idx="1328">
                  <c:v>36.557000000000002</c:v>
                </c:pt>
                <c:pt idx="1329">
                  <c:v>36.557000000000002</c:v>
                </c:pt>
                <c:pt idx="1330">
                  <c:v>36.557000000000002</c:v>
                </c:pt>
                <c:pt idx="1331">
                  <c:v>36.557000000000002</c:v>
                </c:pt>
                <c:pt idx="1332">
                  <c:v>36.557000000000002</c:v>
                </c:pt>
                <c:pt idx="1333">
                  <c:v>36.557000000000002</c:v>
                </c:pt>
                <c:pt idx="1334">
                  <c:v>36.557000000000002</c:v>
                </c:pt>
                <c:pt idx="1335">
                  <c:v>36.557000000000002</c:v>
                </c:pt>
                <c:pt idx="1336">
                  <c:v>36.557000000000002</c:v>
                </c:pt>
                <c:pt idx="1337">
                  <c:v>36.557000000000002</c:v>
                </c:pt>
                <c:pt idx="1338">
                  <c:v>36.557000000000002</c:v>
                </c:pt>
                <c:pt idx="1339">
                  <c:v>36.557000000000002</c:v>
                </c:pt>
                <c:pt idx="1340">
                  <c:v>36.557000000000002</c:v>
                </c:pt>
                <c:pt idx="1341">
                  <c:v>36.557000000000002</c:v>
                </c:pt>
                <c:pt idx="1342">
                  <c:v>36.557000000000002</c:v>
                </c:pt>
                <c:pt idx="1343">
                  <c:v>36.557000000000002</c:v>
                </c:pt>
                <c:pt idx="1344">
                  <c:v>36.557000000000002</c:v>
                </c:pt>
                <c:pt idx="1345">
                  <c:v>36.557000000000002</c:v>
                </c:pt>
                <c:pt idx="1346">
                  <c:v>36.557000000000002</c:v>
                </c:pt>
                <c:pt idx="1347">
                  <c:v>36.557000000000002</c:v>
                </c:pt>
                <c:pt idx="1348">
                  <c:v>36.557000000000002</c:v>
                </c:pt>
                <c:pt idx="1349">
                  <c:v>36.557000000000002</c:v>
                </c:pt>
                <c:pt idx="1350">
                  <c:v>36.557000000000002</c:v>
                </c:pt>
                <c:pt idx="1351">
                  <c:v>36.557000000000002</c:v>
                </c:pt>
                <c:pt idx="1352">
                  <c:v>36.557000000000002</c:v>
                </c:pt>
                <c:pt idx="1353">
                  <c:v>36.557000000000002</c:v>
                </c:pt>
                <c:pt idx="1354">
                  <c:v>36.557000000000002</c:v>
                </c:pt>
                <c:pt idx="1355">
                  <c:v>36.557000000000002</c:v>
                </c:pt>
                <c:pt idx="1356">
                  <c:v>36.557000000000002</c:v>
                </c:pt>
                <c:pt idx="1357">
                  <c:v>36.557000000000002</c:v>
                </c:pt>
                <c:pt idx="1358">
                  <c:v>36.557000000000002</c:v>
                </c:pt>
                <c:pt idx="1359">
                  <c:v>36.557000000000002</c:v>
                </c:pt>
                <c:pt idx="1360">
                  <c:v>36.557000000000002</c:v>
                </c:pt>
                <c:pt idx="1361">
                  <c:v>36.557000000000002</c:v>
                </c:pt>
                <c:pt idx="1362">
                  <c:v>36.557000000000002</c:v>
                </c:pt>
                <c:pt idx="1363">
                  <c:v>36.557000000000002</c:v>
                </c:pt>
                <c:pt idx="1364">
                  <c:v>36.557000000000002</c:v>
                </c:pt>
                <c:pt idx="1365">
                  <c:v>36.557000000000002</c:v>
                </c:pt>
                <c:pt idx="1366">
                  <c:v>36.557000000000002</c:v>
                </c:pt>
                <c:pt idx="1367">
                  <c:v>36.557000000000002</c:v>
                </c:pt>
                <c:pt idx="1368">
                  <c:v>36.557000000000002</c:v>
                </c:pt>
                <c:pt idx="1369">
                  <c:v>36.557000000000002</c:v>
                </c:pt>
                <c:pt idx="1370">
                  <c:v>36.557000000000002</c:v>
                </c:pt>
                <c:pt idx="1371">
                  <c:v>36.557000000000002</c:v>
                </c:pt>
                <c:pt idx="1372">
                  <c:v>36.557000000000002</c:v>
                </c:pt>
                <c:pt idx="1373">
                  <c:v>36.557000000000002</c:v>
                </c:pt>
                <c:pt idx="1374">
                  <c:v>36.557000000000002</c:v>
                </c:pt>
                <c:pt idx="1375">
                  <c:v>36.557000000000002</c:v>
                </c:pt>
                <c:pt idx="1376">
                  <c:v>36.557000000000002</c:v>
                </c:pt>
                <c:pt idx="1377">
                  <c:v>36.557000000000002</c:v>
                </c:pt>
                <c:pt idx="1378">
                  <c:v>36.557000000000002</c:v>
                </c:pt>
                <c:pt idx="1379">
                  <c:v>36.557000000000002</c:v>
                </c:pt>
                <c:pt idx="1380">
                  <c:v>36.557000000000002</c:v>
                </c:pt>
                <c:pt idx="1381">
                  <c:v>36.557000000000002</c:v>
                </c:pt>
                <c:pt idx="1382">
                  <c:v>36.557000000000002</c:v>
                </c:pt>
                <c:pt idx="1383">
                  <c:v>36.557000000000002</c:v>
                </c:pt>
                <c:pt idx="1384">
                  <c:v>36.557000000000002</c:v>
                </c:pt>
                <c:pt idx="1385">
                  <c:v>36.557000000000002</c:v>
                </c:pt>
                <c:pt idx="1386">
                  <c:v>36.557000000000002</c:v>
                </c:pt>
                <c:pt idx="1387">
                  <c:v>36.557000000000002</c:v>
                </c:pt>
                <c:pt idx="1388">
                  <c:v>36.557000000000002</c:v>
                </c:pt>
                <c:pt idx="1389">
                  <c:v>36.557000000000002</c:v>
                </c:pt>
                <c:pt idx="1390">
                  <c:v>36.557000000000002</c:v>
                </c:pt>
                <c:pt idx="1391">
                  <c:v>36.557000000000002</c:v>
                </c:pt>
                <c:pt idx="1392">
                  <c:v>36.557000000000002</c:v>
                </c:pt>
                <c:pt idx="1393">
                  <c:v>36.557000000000002</c:v>
                </c:pt>
                <c:pt idx="1394">
                  <c:v>36.557000000000002</c:v>
                </c:pt>
                <c:pt idx="1395">
                  <c:v>36.557000000000002</c:v>
                </c:pt>
                <c:pt idx="1396">
                  <c:v>36.557000000000002</c:v>
                </c:pt>
                <c:pt idx="1397">
                  <c:v>36.557000000000002</c:v>
                </c:pt>
                <c:pt idx="1398">
                  <c:v>36.557000000000002</c:v>
                </c:pt>
                <c:pt idx="1399">
                  <c:v>36.557000000000002</c:v>
                </c:pt>
                <c:pt idx="1400">
                  <c:v>36.557000000000002</c:v>
                </c:pt>
                <c:pt idx="1401">
                  <c:v>36.557000000000002</c:v>
                </c:pt>
                <c:pt idx="1402">
                  <c:v>36.557000000000002</c:v>
                </c:pt>
                <c:pt idx="1403">
                  <c:v>36.557000000000002</c:v>
                </c:pt>
                <c:pt idx="1404">
                  <c:v>36.557000000000002</c:v>
                </c:pt>
                <c:pt idx="1405">
                  <c:v>36.557000000000002</c:v>
                </c:pt>
                <c:pt idx="1406">
                  <c:v>36.557000000000002</c:v>
                </c:pt>
                <c:pt idx="1407">
                  <c:v>36.557000000000002</c:v>
                </c:pt>
                <c:pt idx="1408">
                  <c:v>36.557000000000002</c:v>
                </c:pt>
                <c:pt idx="1409">
                  <c:v>36.557000000000002</c:v>
                </c:pt>
                <c:pt idx="1410">
                  <c:v>36.557000000000002</c:v>
                </c:pt>
                <c:pt idx="1411">
                  <c:v>36.557000000000002</c:v>
                </c:pt>
                <c:pt idx="1412">
                  <c:v>36.557000000000002</c:v>
                </c:pt>
                <c:pt idx="1413">
                  <c:v>36.557000000000002</c:v>
                </c:pt>
                <c:pt idx="1414">
                  <c:v>36.557000000000002</c:v>
                </c:pt>
                <c:pt idx="1415">
                  <c:v>36.557000000000002</c:v>
                </c:pt>
                <c:pt idx="1416">
                  <c:v>36.557000000000002</c:v>
                </c:pt>
                <c:pt idx="1417">
                  <c:v>36.557000000000002</c:v>
                </c:pt>
                <c:pt idx="1418">
                  <c:v>36.557000000000002</c:v>
                </c:pt>
                <c:pt idx="1419">
                  <c:v>36.557000000000002</c:v>
                </c:pt>
                <c:pt idx="1420">
                  <c:v>36.557000000000002</c:v>
                </c:pt>
                <c:pt idx="1421">
                  <c:v>36.557000000000002</c:v>
                </c:pt>
                <c:pt idx="1422">
                  <c:v>36.557000000000002</c:v>
                </c:pt>
                <c:pt idx="1423">
                  <c:v>36.557000000000002</c:v>
                </c:pt>
                <c:pt idx="1424">
                  <c:v>36.557000000000002</c:v>
                </c:pt>
                <c:pt idx="1425">
                  <c:v>36.557000000000002</c:v>
                </c:pt>
                <c:pt idx="1426">
                  <c:v>36.557000000000002</c:v>
                </c:pt>
                <c:pt idx="1427">
                  <c:v>36.557000000000002</c:v>
                </c:pt>
                <c:pt idx="1428">
                  <c:v>36.557000000000002</c:v>
                </c:pt>
                <c:pt idx="1429">
                  <c:v>36.557000000000002</c:v>
                </c:pt>
                <c:pt idx="1430">
                  <c:v>36.557000000000002</c:v>
                </c:pt>
                <c:pt idx="1431">
                  <c:v>36.557000000000002</c:v>
                </c:pt>
                <c:pt idx="1432">
                  <c:v>36.557000000000002</c:v>
                </c:pt>
                <c:pt idx="1433">
                  <c:v>36.557000000000002</c:v>
                </c:pt>
                <c:pt idx="1434">
                  <c:v>36.557000000000002</c:v>
                </c:pt>
                <c:pt idx="1435">
                  <c:v>36.557000000000002</c:v>
                </c:pt>
                <c:pt idx="1436">
                  <c:v>36.557000000000002</c:v>
                </c:pt>
                <c:pt idx="1437">
                  <c:v>36.557000000000002</c:v>
                </c:pt>
                <c:pt idx="1438">
                  <c:v>36.557000000000002</c:v>
                </c:pt>
                <c:pt idx="1439">
                  <c:v>36.557000000000002</c:v>
                </c:pt>
              </c:numCache>
            </c:numRef>
          </c:yVal>
        </c:ser>
        <c:ser>
          <c:idx val="1"/>
          <c:order val="1"/>
          <c:tx>
            <c:strRef>
              <c:f>plume19.obs!$F$1</c:f>
              <c:strCache>
                <c:ptCount val="1"/>
                <c:pt idx="0">
                  <c:v>O3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plume19.obs!$K$2:$K$16</c:f>
              <c:numCache>
                <c:formatCode>General</c:formatCode>
                <c:ptCount val="15"/>
                <c:pt idx="0">
                  <c:v>-673.80499999999938</c:v>
                </c:pt>
                <c:pt idx="1">
                  <c:v>-564.75099999999998</c:v>
                </c:pt>
                <c:pt idx="2">
                  <c:v>-455.69</c:v>
                </c:pt>
                <c:pt idx="3">
                  <c:v>-336.90199999999834</c:v>
                </c:pt>
                <c:pt idx="4">
                  <c:v>-227.84100000000001</c:v>
                </c:pt>
                <c:pt idx="5">
                  <c:v>-118.78100000000002</c:v>
                </c:pt>
                <c:pt idx="6">
                  <c:v>0</c:v>
                </c:pt>
                <c:pt idx="7">
                  <c:v>109.06</c:v>
                </c:pt>
                <c:pt idx="8">
                  <c:v>227.84900000000002</c:v>
                </c:pt>
                <c:pt idx="9">
                  <c:v>337.07799999999969</c:v>
                </c:pt>
                <c:pt idx="10">
                  <c:v>446.09699999999816</c:v>
                </c:pt>
                <c:pt idx="11">
                  <c:v>564.16199999999947</c:v>
                </c:pt>
                <c:pt idx="12">
                  <c:v>673.89300000000003</c:v>
                </c:pt>
                <c:pt idx="13">
                  <c:v>782.94199999999796</c:v>
                </c:pt>
                <c:pt idx="14">
                  <c:v>901.024</c:v>
                </c:pt>
              </c:numCache>
            </c:numRef>
          </c:xVal>
          <c:yVal>
            <c:numRef>
              <c:f>plume19.obs!$F$2:$F$16</c:f>
              <c:numCache>
                <c:formatCode>General</c:formatCode>
                <c:ptCount val="15"/>
                <c:pt idx="0">
                  <c:v>25.7</c:v>
                </c:pt>
                <c:pt idx="1">
                  <c:v>11.97</c:v>
                </c:pt>
                <c:pt idx="2">
                  <c:v>10.23</c:v>
                </c:pt>
                <c:pt idx="3">
                  <c:v>0.52</c:v>
                </c:pt>
                <c:pt idx="4">
                  <c:v>0.14000000000000001</c:v>
                </c:pt>
                <c:pt idx="5">
                  <c:v>0.1</c:v>
                </c:pt>
                <c:pt idx="6">
                  <c:v>7.0000000000000021E-2</c:v>
                </c:pt>
                <c:pt idx="7">
                  <c:v>7.0000000000000021E-2</c:v>
                </c:pt>
                <c:pt idx="8">
                  <c:v>7.0000000000000021E-2</c:v>
                </c:pt>
                <c:pt idx="9">
                  <c:v>0.05</c:v>
                </c:pt>
                <c:pt idx="10">
                  <c:v>5.45</c:v>
                </c:pt>
                <c:pt idx="11">
                  <c:v>18.32</c:v>
                </c:pt>
                <c:pt idx="12">
                  <c:v>18.630000000000031</c:v>
                </c:pt>
                <c:pt idx="13">
                  <c:v>18.22</c:v>
                </c:pt>
                <c:pt idx="14">
                  <c:v>14.23</c:v>
                </c:pt>
              </c:numCache>
            </c:numRef>
          </c:yVal>
        </c:ser>
        <c:axId val="76233344"/>
        <c:axId val="76243712"/>
      </c:scatterChart>
      <c:valAx>
        <c:axId val="76233344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6243712"/>
        <c:crosses val="autoZero"/>
        <c:crossBetween val="midCat"/>
      </c:valAx>
      <c:valAx>
        <c:axId val="76243712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6233344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14</a:t>
            </a:r>
            <a:endParaRPr lang="en-US" dirty="0"/>
          </a:p>
        </c:rich>
      </c:tx>
      <c:layout>
        <c:manualLayout>
          <c:xMode val="edge"/>
          <c:yMode val="edge"/>
          <c:x val="0.26630490764126191"/>
          <c:y val="3.7037037037037049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plume21!$E$1</c:f>
              <c:strCache>
                <c:ptCount val="1"/>
                <c:pt idx="0">
                  <c:v>O3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plume21!$K$2:$K$3601</c:f>
              <c:numCache>
                <c:formatCode>General</c:formatCode>
                <c:ptCount val="3600"/>
                <c:pt idx="0">
                  <c:v>-141002.45962999968</c:v>
                </c:pt>
                <c:pt idx="1">
                  <c:v>-140950.37153999921</c:v>
                </c:pt>
                <c:pt idx="2">
                  <c:v>-140898.28345000002</c:v>
                </c:pt>
                <c:pt idx="3">
                  <c:v>-140846.19536000001</c:v>
                </c:pt>
                <c:pt idx="4">
                  <c:v>-140794.10727000088</c:v>
                </c:pt>
                <c:pt idx="5">
                  <c:v>-140742.01917999997</c:v>
                </c:pt>
                <c:pt idx="6">
                  <c:v>-140689.93108999968</c:v>
                </c:pt>
                <c:pt idx="7">
                  <c:v>-140637.84299999999</c:v>
                </c:pt>
                <c:pt idx="8">
                  <c:v>-140585.75490999999</c:v>
                </c:pt>
                <c:pt idx="9">
                  <c:v>-140533.66682000001</c:v>
                </c:pt>
                <c:pt idx="10">
                  <c:v>-140481.57873000001</c:v>
                </c:pt>
                <c:pt idx="11">
                  <c:v>-140429.49064</c:v>
                </c:pt>
                <c:pt idx="12">
                  <c:v>-140377.40255</c:v>
                </c:pt>
                <c:pt idx="13">
                  <c:v>-140325.31445999962</c:v>
                </c:pt>
                <c:pt idx="14">
                  <c:v>-140273.22636999999</c:v>
                </c:pt>
                <c:pt idx="15">
                  <c:v>-140221.13828000001</c:v>
                </c:pt>
                <c:pt idx="16">
                  <c:v>-140169.05018999998</c:v>
                </c:pt>
                <c:pt idx="17">
                  <c:v>-140116.9621</c:v>
                </c:pt>
                <c:pt idx="18">
                  <c:v>-140064.87400999968</c:v>
                </c:pt>
                <c:pt idx="19">
                  <c:v>-140012.78591999999</c:v>
                </c:pt>
                <c:pt idx="20">
                  <c:v>-139960.69783000011</c:v>
                </c:pt>
                <c:pt idx="21">
                  <c:v>-139908.60974000001</c:v>
                </c:pt>
                <c:pt idx="22">
                  <c:v>-139856.52164999998</c:v>
                </c:pt>
                <c:pt idx="23">
                  <c:v>-139804.43355999998</c:v>
                </c:pt>
                <c:pt idx="24">
                  <c:v>-139752.34547</c:v>
                </c:pt>
                <c:pt idx="25">
                  <c:v>-139700.25738000011</c:v>
                </c:pt>
                <c:pt idx="26">
                  <c:v>-139648.16928999999</c:v>
                </c:pt>
                <c:pt idx="27">
                  <c:v>-139596.08120000002</c:v>
                </c:pt>
                <c:pt idx="28">
                  <c:v>-139543.99310999998</c:v>
                </c:pt>
                <c:pt idx="29">
                  <c:v>-139491.90502000001</c:v>
                </c:pt>
                <c:pt idx="30">
                  <c:v>-139439.81692999997</c:v>
                </c:pt>
                <c:pt idx="31">
                  <c:v>-139387.72884000011</c:v>
                </c:pt>
                <c:pt idx="32">
                  <c:v>-139335.64075000011</c:v>
                </c:pt>
                <c:pt idx="33">
                  <c:v>-139283.55266000002</c:v>
                </c:pt>
                <c:pt idx="34">
                  <c:v>-139231.46456999902</c:v>
                </c:pt>
                <c:pt idx="35">
                  <c:v>-139179.37647999998</c:v>
                </c:pt>
                <c:pt idx="36">
                  <c:v>-139127.28839</c:v>
                </c:pt>
                <c:pt idx="37">
                  <c:v>-139075.20030000011</c:v>
                </c:pt>
                <c:pt idx="38">
                  <c:v>-139023.11221000011</c:v>
                </c:pt>
                <c:pt idx="39">
                  <c:v>-138971.02412000002</c:v>
                </c:pt>
                <c:pt idx="40">
                  <c:v>-138918.93602999998</c:v>
                </c:pt>
                <c:pt idx="41">
                  <c:v>-138866.84794000085</c:v>
                </c:pt>
                <c:pt idx="42">
                  <c:v>-138814.75985</c:v>
                </c:pt>
                <c:pt idx="43">
                  <c:v>-138762.67176</c:v>
                </c:pt>
                <c:pt idx="44">
                  <c:v>-138710.58366999921</c:v>
                </c:pt>
                <c:pt idx="45">
                  <c:v>-138658.49557999999</c:v>
                </c:pt>
                <c:pt idx="46">
                  <c:v>-138606.40748999998</c:v>
                </c:pt>
                <c:pt idx="47">
                  <c:v>-138554.31939999998</c:v>
                </c:pt>
                <c:pt idx="48">
                  <c:v>-138502.23131</c:v>
                </c:pt>
                <c:pt idx="49">
                  <c:v>-138450.14322000011</c:v>
                </c:pt>
                <c:pt idx="50">
                  <c:v>-138398.05512999999</c:v>
                </c:pt>
                <c:pt idx="51">
                  <c:v>-138345.96703999999</c:v>
                </c:pt>
                <c:pt idx="52">
                  <c:v>-138293.87895000001</c:v>
                </c:pt>
                <c:pt idx="53">
                  <c:v>-138241.79086000001</c:v>
                </c:pt>
                <c:pt idx="54">
                  <c:v>-138189.70277000079</c:v>
                </c:pt>
                <c:pt idx="55">
                  <c:v>-138137.61467999997</c:v>
                </c:pt>
                <c:pt idx="56">
                  <c:v>-138085.52658999962</c:v>
                </c:pt>
                <c:pt idx="57">
                  <c:v>-138033.43849999912</c:v>
                </c:pt>
                <c:pt idx="58">
                  <c:v>-137981.35040999905</c:v>
                </c:pt>
                <c:pt idx="59">
                  <c:v>-137929.26232000088</c:v>
                </c:pt>
                <c:pt idx="60">
                  <c:v>-137877.17423</c:v>
                </c:pt>
                <c:pt idx="61">
                  <c:v>-137825.08614</c:v>
                </c:pt>
                <c:pt idx="62">
                  <c:v>-137772.99804999999</c:v>
                </c:pt>
                <c:pt idx="63">
                  <c:v>-137720.90995999999</c:v>
                </c:pt>
                <c:pt idx="64">
                  <c:v>-137668.82186999911</c:v>
                </c:pt>
                <c:pt idx="65">
                  <c:v>-137616.73378000001</c:v>
                </c:pt>
                <c:pt idx="66">
                  <c:v>-137564.64569</c:v>
                </c:pt>
                <c:pt idx="67">
                  <c:v>-137512.5576</c:v>
                </c:pt>
                <c:pt idx="68">
                  <c:v>-137460.46950999968</c:v>
                </c:pt>
                <c:pt idx="69">
                  <c:v>-137408.38141999848</c:v>
                </c:pt>
                <c:pt idx="70">
                  <c:v>-137356.29333000001</c:v>
                </c:pt>
                <c:pt idx="71">
                  <c:v>-137304.20524000091</c:v>
                </c:pt>
                <c:pt idx="72">
                  <c:v>-137252.11715000082</c:v>
                </c:pt>
                <c:pt idx="73">
                  <c:v>-137200.02905999968</c:v>
                </c:pt>
                <c:pt idx="74">
                  <c:v>-137147.94097000011</c:v>
                </c:pt>
                <c:pt idx="75">
                  <c:v>-137095.85287999999</c:v>
                </c:pt>
                <c:pt idx="76">
                  <c:v>-137043.76479000002</c:v>
                </c:pt>
                <c:pt idx="77">
                  <c:v>-136991.67670000001</c:v>
                </c:pt>
                <c:pt idx="78">
                  <c:v>-136939.58860999998</c:v>
                </c:pt>
                <c:pt idx="79">
                  <c:v>-136887.50052</c:v>
                </c:pt>
                <c:pt idx="80">
                  <c:v>-136835.41242999997</c:v>
                </c:pt>
                <c:pt idx="81">
                  <c:v>-136783.32433999921</c:v>
                </c:pt>
                <c:pt idx="82">
                  <c:v>-136731.23625000007</c:v>
                </c:pt>
                <c:pt idx="83">
                  <c:v>-136679.14816000001</c:v>
                </c:pt>
                <c:pt idx="84">
                  <c:v>-136627.06007000001</c:v>
                </c:pt>
                <c:pt idx="85">
                  <c:v>-136574.97197999997</c:v>
                </c:pt>
                <c:pt idx="86">
                  <c:v>-136522.88388999968</c:v>
                </c:pt>
                <c:pt idx="87">
                  <c:v>-136470.79579999999</c:v>
                </c:pt>
                <c:pt idx="88">
                  <c:v>-136418.7077100001</c:v>
                </c:pt>
                <c:pt idx="89">
                  <c:v>-136366.61962000001</c:v>
                </c:pt>
                <c:pt idx="90">
                  <c:v>-136314.53152999998</c:v>
                </c:pt>
                <c:pt idx="91">
                  <c:v>-136262.44344</c:v>
                </c:pt>
                <c:pt idx="92">
                  <c:v>-136210.35535</c:v>
                </c:pt>
                <c:pt idx="93">
                  <c:v>-136158.26726000011</c:v>
                </c:pt>
                <c:pt idx="94">
                  <c:v>-136106.17916999999</c:v>
                </c:pt>
                <c:pt idx="95">
                  <c:v>-136054.09107999998</c:v>
                </c:pt>
                <c:pt idx="96">
                  <c:v>-136002.00299000001</c:v>
                </c:pt>
                <c:pt idx="97">
                  <c:v>-135949.9149</c:v>
                </c:pt>
                <c:pt idx="98">
                  <c:v>-135897.82680999968</c:v>
                </c:pt>
                <c:pt idx="99">
                  <c:v>-135845.73871999999</c:v>
                </c:pt>
                <c:pt idx="100">
                  <c:v>-135793.65062999999</c:v>
                </c:pt>
                <c:pt idx="101">
                  <c:v>-135741.56254000001</c:v>
                </c:pt>
                <c:pt idx="102">
                  <c:v>-135689.47444999998</c:v>
                </c:pt>
                <c:pt idx="103">
                  <c:v>-135637.38635999995</c:v>
                </c:pt>
                <c:pt idx="104">
                  <c:v>-135585.29827000014</c:v>
                </c:pt>
                <c:pt idx="105">
                  <c:v>-135533.21018000011</c:v>
                </c:pt>
                <c:pt idx="106">
                  <c:v>-135481.12208999999</c:v>
                </c:pt>
                <c:pt idx="107">
                  <c:v>-135429.03399999999</c:v>
                </c:pt>
                <c:pt idx="108">
                  <c:v>-135376.94591000001</c:v>
                </c:pt>
                <c:pt idx="109">
                  <c:v>-135324.85782</c:v>
                </c:pt>
                <c:pt idx="110">
                  <c:v>-135272.76972999997</c:v>
                </c:pt>
                <c:pt idx="111">
                  <c:v>-135220.68164</c:v>
                </c:pt>
                <c:pt idx="112">
                  <c:v>-135168.59354999999</c:v>
                </c:pt>
                <c:pt idx="113">
                  <c:v>-135116.50545999999</c:v>
                </c:pt>
                <c:pt idx="114">
                  <c:v>-135064.41737000091</c:v>
                </c:pt>
                <c:pt idx="115">
                  <c:v>-135012.32927999998</c:v>
                </c:pt>
                <c:pt idx="116">
                  <c:v>-134960.24119</c:v>
                </c:pt>
                <c:pt idx="117">
                  <c:v>-134908.1531</c:v>
                </c:pt>
                <c:pt idx="118">
                  <c:v>-134856.06500999999</c:v>
                </c:pt>
                <c:pt idx="119">
                  <c:v>-134803.97692000004</c:v>
                </c:pt>
                <c:pt idx="120">
                  <c:v>-134751.88882999998</c:v>
                </c:pt>
                <c:pt idx="121">
                  <c:v>-134699.80074000001</c:v>
                </c:pt>
                <c:pt idx="122">
                  <c:v>-134647.71265000079</c:v>
                </c:pt>
                <c:pt idx="123">
                  <c:v>-134595.62455999968</c:v>
                </c:pt>
                <c:pt idx="124">
                  <c:v>-134543.53646999921</c:v>
                </c:pt>
                <c:pt idx="125">
                  <c:v>-134491.44838000007</c:v>
                </c:pt>
                <c:pt idx="126">
                  <c:v>-134439.36028999998</c:v>
                </c:pt>
                <c:pt idx="127">
                  <c:v>-134387.27220000085</c:v>
                </c:pt>
                <c:pt idx="128">
                  <c:v>-134335.18410999968</c:v>
                </c:pt>
                <c:pt idx="129">
                  <c:v>-134283.09602</c:v>
                </c:pt>
                <c:pt idx="130">
                  <c:v>-134231.00793000011</c:v>
                </c:pt>
                <c:pt idx="131">
                  <c:v>-134178.9198400001</c:v>
                </c:pt>
                <c:pt idx="132">
                  <c:v>-134126.83174999998</c:v>
                </c:pt>
                <c:pt idx="133">
                  <c:v>-134074.74366000001</c:v>
                </c:pt>
                <c:pt idx="134">
                  <c:v>-134022.65557</c:v>
                </c:pt>
                <c:pt idx="135">
                  <c:v>-133970.56747999997</c:v>
                </c:pt>
                <c:pt idx="136">
                  <c:v>-133918.47938999999</c:v>
                </c:pt>
                <c:pt idx="137">
                  <c:v>-133866.39129999912</c:v>
                </c:pt>
                <c:pt idx="138">
                  <c:v>-133814.30320999998</c:v>
                </c:pt>
                <c:pt idx="139">
                  <c:v>-133762.21512000088</c:v>
                </c:pt>
                <c:pt idx="140">
                  <c:v>-133710.12702999997</c:v>
                </c:pt>
                <c:pt idx="141">
                  <c:v>-133658.03894000011</c:v>
                </c:pt>
                <c:pt idx="142">
                  <c:v>-133605.95084999999</c:v>
                </c:pt>
                <c:pt idx="143">
                  <c:v>-133553.86275999999</c:v>
                </c:pt>
                <c:pt idx="144">
                  <c:v>-133501.77467000001</c:v>
                </c:pt>
                <c:pt idx="145">
                  <c:v>-133449.68657999998</c:v>
                </c:pt>
                <c:pt idx="146">
                  <c:v>-133397.59848999995</c:v>
                </c:pt>
                <c:pt idx="147">
                  <c:v>-133345.5104</c:v>
                </c:pt>
                <c:pt idx="148">
                  <c:v>-133293.42230999999</c:v>
                </c:pt>
                <c:pt idx="149">
                  <c:v>-133241.33421999917</c:v>
                </c:pt>
                <c:pt idx="150">
                  <c:v>-133189.24613000001</c:v>
                </c:pt>
                <c:pt idx="151">
                  <c:v>-133137.15804000001</c:v>
                </c:pt>
                <c:pt idx="152">
                  <c:v>-133085.06995</c:v>
                </c:pt>
                <c:pt idx="153">
                  <c:v>-133032.98185999968</c:v>
                </c:pt>
                <c:pt idx="154">
                  <c:v>-132980.89377</c:v>
                </c:pt>
                <c:pt idx="155">
                  <c:v>-132928.80567999999</c:v>
                </c:pt>
                <c:pt idx="156">
                  <c:v>-132876.71759000001</c:v>
                </c:pt>
                <c:pt idx="157">
                  <c:v>-132824.62949999902</c:v>
                </c:pt>
                <c:pt idx="158">
                  <c:v>-132772.54140999998</c:v>
                </c:pt>
                <c:pt idx="159">
                  <c:v>-132720.45332</c:v>
                </c:pt>
                <c:pt idx="160">
                  <c:v>-132668.36523</c:v>
                </c:pt>
                <c:pt idx="161">
                  <c:v>-132616.27714000113</c:v>
                </c:pt>
                <c:pt idx="162">
                  <c:v>-132564.18905000002</c:v>
                </c:pt>
                <c:pt idx="163">
                  <c:v>-132512.10096000001</c:v>
                </c:pt>
                <c:pt idx="164">
                  <c:v>-132460.01287000085</c:v>
                </c:pt>
                <c:pt idx="165">
                  <c:v>-132407.92477999968</c:v>
                </c:pt>
                <c:pt idx="166">
                  <c:v>-132355.83668999968</c:v>
                </c:pt>
                <c:pt idx="167">
                  <c:v>-132303.74859999999</c:v>
                </c:pt>
                <c:pt idx="168">
                  <c:v>-132251.66051000002</c:v>
                </c:pt>
                <c:pt idx="169">
                  <c:v>-132199.57242000001</c:v>
                </c:pt>
                <c:pt idx="170">
                  <c:v>-132147.48432999998</c:v>
                </c:pt>
                <c:pt idx="171">
                  <c:v>-132095.39624</c:v>
                </c:pt>
                <c:pt idx="172">
                  <c:v>-132043.30815</c:v>
                </c:pt>
                <c:pt idx="173">
                  <c:v>-131991.22005999999</c:v>
                </c:pt>
                <c:pt idx="174">
                  <c:v>-131939.13197000007</c:v>
                </c:pt>
                <c:pt idx="175">
                  <c:v>-131887.04388000001</c:v>
                </c:pt>
                <c:pt idx="176">
                  <c:v>-131834.95578999998</c:v>
                </c:pt>
                <c:pt idx="177">
                  <c:v>-131782.8677</c:v>
                </c:pt>
                <c:pt idx="178">
                  <c:v>-131730.77961</c:v>
                </c:pt>
                <c:pt idx="179">
                  <c:v>-131678.69151999921</c:v>
                </c:pt>
                <c:pt idx="180">
                  <c:v>-131626.60342999999</c:v>
                </c:pt>
                <c:pt idx="181">
                  <c:v>-131574.51534000094</c:v>
                </c:pt>
                <c:pt idx="182">
                  <c:v>-131522.42725000001</c:v>
                </c:pt>
                <c:pt idx="183">
                  <c:v>-131470.33915999992</c:v>
                </c:pt>
                <c:pt idx="184">
                  <c:v>-131418.25107</c:v>
                </c:pt>
                <c:pt idx="185">
                  <c:v>-131366.16298000011</c:v>
                </c:pt>
                <c:pt idx="186">
                  <c:v>-131314.07488999999</c:v>
                </c:pt>
                <c:pt idx="187">
                  <c:v>-131261.98679999905</c:v>
                </c:pt>
                <c:pt idx="188">
                  <c:v>-131209.89870999998</c:v>
                </c:pt>
                <c:pt idx="189">
                  <c:v>-131157.81062</c:v>
                </c:pt>
                <c:pt idx="190">
                  <c:v>-131105.72253</c:v>
                </c:pt>
                <c:pt idx="191">
                  <c:v>-131053.63444000002</c:v>
                </c:pt>
                <c:pt idx="192">
                  <c:v>-131001.54634999958</c:v>
                </c:pt>
                <c:pt idx="193">
                  <c:v>-130949.45826</c:v>
                </c:pt>
                <c:pt idx="194">
                  <c:v>-130897.37017000002</c:v>
                </c:pt>
                <c:pt idx="195">
                  <c:v>-130845.2820799996</c:v>
                </c:pt>
                <c:pt idx="196">
                  <c:v>-130793.19399</c:v>
                </c:pt>
                <c:pt idx="197">
                  <c:v>-130741.10590000002</c:v>
                </c:pt>
                <c:pt idx="198">
                  <c:v>-130689.0178099996</c:v>
                </c:pt>
                <c:pt idx="199">
                  <c:v>-130636.92972000041</c:v>
                </c:pt>
                <c:pt idx="200">
                  <c:v>-130584.84163000001</c:v>
                </c:pt>
                <c:pt idx="201">
                  <c:v>-130532.75354000001</c:v>
                </c:pt>
                <c:pt idx="202">
                  <c:v>-130480.66545000042</c:v>
                </c:pt>
                <c:pt idx="203">
                  <c:v>-130428.57736000002</c:v>
                </c:pt>
                <c:pt idx="204">
                  <c:v>-130376.48927000001</c:v>
                </c:pt>
                <c:pt idx="205">
                  <c:v>-130324.40118</c:v>
                </c:pt>
                <c:pt idx="206">
                  <c:v>-130272.31309</c:v>
                </c:pt>
                <c:pt idx="207">
                  <c:v>-130220.22500000002</c:v>
                </c:pt>
                <c:pt idx="208">
                  <c:v>-130168.13691</c:v>
                </c:pt>
                <c:pt idx="209">
                  <c:v>-130116.04882</c:v>
                </c:pt>
                <c:pt idx="210">
                  <c:v>-130063.96073000001</c:v>
                </c:pt>
                <c:pt idx="211">
                  <c:v>-130011.87264</c:v>
                </c:pt>
                <c:pt idx="212">
                  <c:v>-129959.78455</c:v>
                </c:pt>
                <c:pt idx="213">
                  <c:v>-129907.69646000002</c:v>
                </c:pt>
                <c:pt idx="214">
                  <c:v>-129855.60837</c:v>
                </c:pt>
                <c:pt idx="215">
                  <c:v>-129803.52028</c:v>
                </c:pt>
                <c:pt idx="216">
                  <c:v>-129751.43219000001</c:v>
                </c:pt>
                <c:pt idx="217">
                  <c:v>-129699.3441</c:v>
                </c:pt>
                <c:pt idx="218">
                  <c:v>-129647.25601</c:v>
                </c:pt>
                <c:pt idx="219">
                  <c:v>-129595.16792000002</c:v>
                </c:pt>
                <c:pt idx="220">
                  <c:v>-129543.07983</c:v>
                </c:pt>
                <c:pt idx="221">
                  <c:v>-129490.99174</c:v>
                </c:pt>
                <c:pt idx="222">
                  <c:v>-129438.90365000001</c:v>
                </c:pt>
                <c:pt idx="223">
                  <c:v>-129386.81556</c:v>
                </c:pt>
                <c:pt idx="224">
                  <c:v>-129334.72747</c:v>
                </c:pt>
                <c:pt idx="225">
                  <c:v>-129282.63938000002</c:v>
                </c:pt>
                <c:pt idx="226">
                  <c:v>-129230.55129</c:v>
                </c:pt>
                <c:pt idx="227">
                  <c:v>-129178.46319999997</c:v>
                </c:pt>
                <c:pt idx="228">
                  <c:v>-129126.37511000059</c:v>
                </c:pt>
                <c:pt idx="229">
                  <c:v>-129074.28702</c:v>
                </c:pt>
                <c:pt idx="230">
                  <c:v>-129022.19893</c:v>
                </c:pt>
                <c:pt idx="231">
                  <c:v>-128970.11084000001</c:v>
                </c:pt>
                <c:pt idx="232">
                  <c:v>-128918.02275</c:v>
                </c:pt>
                <c:pt idx="233">
                  <c:v>-128865.93466</c:v>
                </c:pt>
                <c:pt idx="234">
                  <c:v>-128813.84656999997</c:v>
                </c:pt>
                <c:pt idx="235">
                  <c:v>-128761.75848</c:v>
                </c:pt>
                <c:pt idx="236">
                  <c:v>-128709.67039000039</c:v>
                </c:pt>
                <c:pt idx="237">
                  <c:v>-128657.58230000001</c:v>
                </c:pt>
                <c:pt idx="238">
                  <c:v>-128605.4942099996</c:v>
                </c:pt>
                <c:pt idx="239">
                  <c:v>-128553.40612</c:v>
                </c:pt>
                <c:pt idx="240">
                  <c:v>-128501.31803000001</c:v>
                </c:pt>
                <c:pt idx="241">
                  <c:v>-128449.22994</c:v>
                </c:pt>
                <c:pt idx="242">
                  <c:v>-128397.14185</c:v>
                </c:pt>
                <c:pt idx="243">
                  <c:v>-128345.05376000002</c:v>
                </c:pt>
                <c:pt idx="244">
                  <c:v>-128292.96567000001</c:v>
                </c:pt>
                <c:pt idx="245">
                  <c:v>-128240.87758</c:v>
                </c:pt>
                <c:pt idx="246">
                  <c:v>-128188.78949000002</c:v>
                </c:pt>
                <c:pt idx="247">
                  <c:v>-128136.70140000002</c:v>
                </c:pt>
                <c:pt idx="248">
                  <c:v>-128084.61331</c:v>
                </c:pt>
                <c:pt idx="249">
                  <c:v>-128032.52522000005</c:v>
                </c:pt>
                <c:pt idx="250">
                  <c:v>-127980.43713000001</c:v>
                </c:pt>
                <c:pt idx="251">
                  <c:v>-127928.34904</c:v>
                </c:pt>
                <c:pt idx="252">
                  <c:v>-127876.26095</c:v>
                </c:pt>
                <c:pt idx="253">
                  <c:v>-127824.17286000002</c:v>
                </c:pt>
                <c:pt idx="254">
                  <c:v>-127772.08477</c:v>
                </c:pt>
                <c:pt idx="255">
                  <c:v>-127719.99667999931</c:v>
                </c:pt>
                <c:pt idx="256">
                  <c:v>-127667.90859000001</c:v>
                </c:pt>
                <c:pt idx="257">
                  <c:v>-127615.8205</c:v>
                </c:pt>
                <c:pt idx="258">
                  <c:v>-127563.73241</c:v>
                </c:pt>
                <c:pt idx="259">
                  <c:v>-127511.64432000002</c:v>
                </c:pt>
                <c:pt idx="260">
                  <c:v>-127459.55622999999</c:v>
                </c:pt>
                <c:pt idx="261">
                  <c:v>-127407.46814</c:v>
                </c:pt>
                <c:pt idx="262">
                  <c:v>-127355.38005000002</c:v>
                </c:pt>
                <c:pt idx="263">
                  <c:v>-127303.29196</c:v>
                </c:pt>
                <c:pt idx="264">
                  <c:v>-127251.20386999997</c:v>
                </c:pt>
                <c:pt idx="265">
                  <c:v>-127199.11578000002</c:v>
                </c:pt>
                <c:pt idx="266">
                  <c:v>-127147.02769</c:v>
                </c:pt>
                <c:pt idx="267">
                  <c:v>-127094.9396</c:v>
                </c:pt>
                <c:pt idx="268">
                  <c:v>-127042.85151000002</c:v>
                </c:pt>
                <c:pt idx="269">
                  <c:v>-126990.76342</c:v>
                </c:pt>
                <c:pt idx="270">
                  <c:v>-126938.67533000039</c:v>
                </c:pt>
                <c:pt idx="271">
                  <c:v>-126886.58724000001</c:v>
                </c:pt>
                <c:pt idx="272">
                  <c:v>-126834.49915</c:v>
                </c:pt>
                <c:pt idx="273">
                  <c:v>-126782.41106</c:v>
                </c:pt>
                <c:pt idx="274">
                  <c:v>-126730.32297000001</c:v>
                </c:pt>
                <c:pt idx="275">
                  <c:v>-126678.23487999958</c:v>
                </c:pt>
                <c:pt idx="276">
                  <c:v>-126626.14679</c:v>
                </c:pt>
                <c:pt idx="277">
                  <c:v>-126574.05870000002</c:v>
                </c:pt>
                <c:pt idx="278">
                  <c:v>-126521.97061</c:v>
                </c:pt>
                <c:pt idx="279">
                  <c:v>-126469.88252</c:v>
                </c:pt>
                <c:pt idx="280">
                  <c:v>-126417.79443000001</c:v>
                </c:pt>
                <c:pt idx="281">
                  <c:v>-126365.7063399996</c:v>
                </c:pt>
                <c:pt idx="282">
                  <c:v>-126313.61825</c:v>
                </c:pt>
                <c:pt idx="283">
                  <c:v>-126261.53016000002</c:v>
                </c:pt>
                <c:pt idx="284">
                  <c:v>-126209.44206999958</c:v>
                </c:pt>
                <c:pt idx="285">
                  <c:v>-126157.35398</c:v>
                </c:pt>
                <c:pt idx="286">
                  <c:v>-126105.26589000001</c:v>
                </c:pt>
                <c:pt idx="287">
                  <c:v>-126053.1778</c:v>
                </c:pt>
                <c:pt idx="288">
                  <c:v>-126001.08971000041</c:v>
                </c:pt>
                <c:pt idx="289">
                  <c:v>-125949.00162000002</c:v>
                </c:pt>
                <c:pt idx="290">
                  <c:v>-125896.91352999961</c:v>
                </c:pt>
                <c:pt idx="291">
                  <c:v>-125844.82544000042</c:v>
                </c:pt>
                <c:pt idx="292">
                  <c:v>-125792.73735</c:v>
                </c:pt>
                <c:pt idx="293">
                  <c:v>-125740.64926000002</c:v>
                </c:pt>
                <c:pt idx="294">
                  <c:v>-125688.56117</c:v>
                </c:pt>
                <c:pt idx="295">
                  <c:v>-125636.47308</c:v>
                </c:pt>
                <c:pt idx="296">
                  <c:v>-125584.38499000002</c:v>
                </c:pt>
                <c:pt idx="297">
                  <c:v>-125532.29689999943</c:v>
                </c:pt>
                <c:pt idx="298">
                  <c:v>-125480.20881</c:v>
                </c:pt>
                <c:pt idx="299">
                  <c:v>-125428.12072000056</c:v>
                </c:pt>
                <c:pt idx="300">
                  <c:v>-125376.03262999999</c:v>
                </c:pt>
                <c:pt idx="301">
                  <c:v>-125323.94453999931</c:v>
                </c:pt>
                <c:pt idx="302">
                  <c:v>-125271.85645000002</c:v>
                </c:pt>
                <c:pt idx="303">
                  <c:v>-125219.76836</c:v>
                </c:pt>
                <c:pt idx="304">
                  <c:v>-125167.68027</c:v>
                </c:pt>
                <c:pt idx="305">
                  <c:v>-125115.59218000001</c:v>
                </c:pt>
                <c:pt idx="306">
                  <c:v>-125063.50409</c:v>
                </c:pt>
                <c:pt idx="307">
                  <c:v>-125011.41599999997</c:v>
                </c:pt>
                <c:pt idx="308">
                  <c:v>-124959.32791000002</c:v>
                </c:pt>
                <c:pt idx="309">
                  <c:v>-124907.23982</c:v>
                </c:pt>
                <c:pt idx="310">
                  <c:v>-124855.15173000039</c:v>
                </c:pt>
                <c:pt idx="311">
                  <c:v>-124803.06364000001</c:v>
                </c:pt>
                <c:pt idx="312">
                  <c:v>-124750.97555</c:v>
                </c:pt>
                <c:pt idx="313">
                  <c:v>-124698.88746000039</c:v>
                </c:pt>
                <c:pt idx="314">
                  <c:v>-124646.79937000001</c:v>
                </c:pt>
                <c:pt idx="315">
                  <c:v>-124594.71127999952</c:v>
                </c:pt>
                <c:pt idx="316">
                  <c:v>-124542.62319000039</c:v>
                </c:pt>
                <c:pt idx="317">
                  <c:v>-124490.53510000002</c:v>
                </c:pt>
                <c:pt idx="318">
                  <c:v>-124438.44700999958</c:v>
                </c:pt>
                <c:pt idx="319">
                  <c:v>-124386.35892000039</c:v>
                </c:pt>
                <c:pt idx="320">
                  <c:v>-124334.27083000001</c:v>
                </c:pt>
                <c:pt idx="321">
                  <c:v>-124282.18274</c:v>
                </c:pt>
                <c:pt idx="322">
                  <c:v>-124230.09465</c:v>
                </c:pt>
                <c:pt idx="323">
                  <c:v>-124178.00656000001</c:v>
                </c:pt>
                <c:pt idx="324">
                  <c:v>-124125.91846999999</c:v>
                </c:pt>
                <c:pt idx="325">
                  <c:v>-124073.83038</c:v>
                </c:pt>
                <c:pt idx="326">
                  <c:v>-124021.7422899993</c:v>
                </c:pt>
                <c:pt idx="327">
                  <c:v>-123969.6542</c:v>
                </c:pt>
                <c:pt idx="328">
                  <c:v>-123917.56611</c:v>
                </c:pt>
                <c:pt idx="329">
                  <c:v>-123865.47802000002</c:v>
                </c:pt>
                <c:pt idx="330">
                  <c:v>-123813.38993</c:v>
                </c:pt>
                <c:pt idx="331">
                  <c:v>-123761.30184</c:v>
                </c:pt>
                <c:pt idx="332">
                  <c:v>-123709.21375000001</c:v>
                </c:pt>
                <c:pt idx="333">
                  <c:v>-123657.12566000054</c:v>
                </c:pt>
                <c:pt idx="334">
                  <c:v>-123605.03756999999</c:v>
                </c:pt>
                <c:pt idx="335">
                  <c:v>-123552.94948</c:v>
                </c:pt>
                <c:pt idx="336">
                  <c:v>-123500.86139000002</c:v>
                </c:pt>
                <c:pt idx="337">
                  <c:v>-123448.7733</c:v>
                </c:pt>
                <c:pt idx="338">
                  <c:v>-123396.68521000005</c:v>
                </c:pt>
                <c:pt idx="339">
                  <c:v>-123344.59712000002</c:v>
                </c:pt>
                <c:pt idx="340">
                  <c:v>-123292.50903</c:v>
                </c:pt>
                <c:pt idx="341">
                  <c:v>-123240.42094</c:v>
                </c:pt>
                <c:pt idx="342">
                  <c:v>-123188.33285000001</c:v>
                </c:pt>
                <c:pt idx="343">
                  <c:v>-123136.24476</c:v>
                </c:pt>
                <c:pt idx="344">
                  <c:v>-123084.15667</c:v>
                </c:pt>
                <c:pt idx="345">
                  <c:v>-123032.06858000001</c:v>
                </c:pt>
                <c:pt idx="346">
                  <c:v>-122979.98049</c:v>
                </c:pt>
                <c:pt idx="347">
                  <c:v>-122927.8924</c:v>
                </c:pt>
                <c:pt idx="348">
                  <c:v>-122875.80431000002</c:v>
                </c:pt>
                <c:pt idx="349">
                  <c:v>-122823.71621999949</c:v>
                </c:pt>
                <c:pt idx="350">
                  <c:v>-122771.62813000008</c:v>
                </c:pt>
                <c:pt idx="351">
                  <c:v>-122719.54004000001</c:v>
                </c:pt>
                <c:pt idx="352">
                  <c:v>-122667.45195</c:v>
                </c:pt>
                <c:pt idx="353">
                  <c:v>-122615.36386</c:v>
                </c:pt>
                <c:pt idx="354">
                  <c:v>-122563.27577000002</c:v>
                </c:pt>
                <c:pt idx="355">
                  <c:v>-122511.18768</c:v>
                </c:pt>
                <c:pt idx="356">
                  <c:v>-122459.09959</c:v>
                </c:pt>
                <c:pt idx="357">
                  <c:v>-122407.01150000001</c:v>
                </c:pt>
                <c:pt idx="358">
                  <c:v>-122354.92341</c:v>
                </c:pt>
                <c:pt idx="359">
                  <c:v>-122302.83532000039</c:v>
                </c:pt>
                <c:pt idx="360">
                  <c:v>-122250.74722999994</c:v>
                </c:pt>
                <c:pt idx="361">
                  <c:v>-122198.65914000045</c:v>
                </c:pt>
                <c:pt idx="362">
                  <c:v>-122146.57105000039</c:v>
                </c:pt>
                <c:pt idx="363">
                  <c:v>-122094.48296000001</c:v>
                </c:pt>
                <c:pt idx="364">
                  <c:v>-122042.39486999999</c:v>
                </c:pt>
                <c:pt idx="365">
                  <c:v>-121990.30678</c:v>
                </c:pt>
                <c:pt idx="366">
                  <c:v>-121938.21869000001</c:v>
                </c:pt>
                <c:pt idx="367">
                  <c:v>-121886.1306</c:v>
                </c:pt>
                <c:pt idx="368">
                  <c:v>-121834.04250999936</c:v>
                </c:pt>
                <c:pt idx="369">
                  <c:v>-121781.95442000002</c:v>
                </c:pt>
                <c:pt idx="370">
                  <c:v>-121729.86632999999</c:v>
                </c:pt>
                <c:pt idx="371">
                  <c:v>-121677.77824</c:v>
                </c:pt>
                <c:pt idx="372">
                  <c:v>-121625.69015000002</c:v>
                </c:pt>
                <c:pt idx="373">
                  <c:v>-121573.60206</c:v>
                </c:pt>
                <c:pt idx="374">
                  <c:v>-121521.51396999999</c:v>
                </c:pt>
                <c:pt idx="375">
                  <c:v>-121469.42588000001</c:v>
                </c:pt>
                <c:pt idx="376">
                  <c:v>-121417.33779000002</c:v>
                </c:pt>
                <c:pt idx="377">
                  <c:v>-121365.2497</c:v>
                </c:pt>
                <c:pt idx="378">
                  <c:v>-121313.16161000002</c:v>
                </c:pt>
                <c:pt idx="379">
                  <c:v>-121261.07352000002</c:v>
                </c:pt>
                <c:pt idx="380">
                  <c:v>-121208.98543</c:v>
                </c:pt>
                <c:pt idx="381">
                  <c:v>-121156.89734</c:v>
                </c:pt>
                <c:pt idx="382">
                  <c:v>-121104.80925000002</c:v>
                </c:pt>
                <c:pt idx="383">
                  <c:v>-121052.72116000042</c:v>
                </c:pt>
                <c:pt idx="384">
                  <c:v>-121000.63307</c:v>
                </c:pt>
                <c:pt idx="385">
                  <c:v>-120948.54498000001</c:v>
                </c:pt>
                <c:pt idx="386">
                  <c:v>-120896.45688999943</c:v>
                </c:pt>
                <c:pt idx="387">
                  <c:v>-120844.3688</c:v>
                </c:pt>
                <c:pt idx="388">
                  <c:v>-120792.28071000002</c:v>
                </c:pt>
                <c:pt idx="389">
                  <c:v>-120740.19262</c:v>
                </c:pt>
                <c:pt idx="390">
                  <c:v>-120688.10453</c:v>
                </c:pt>
                <c:pt idx="391">
                  <c:v>-120636.01644000001</c:v>
                </c:pt>
                <c:pt idx="392">
                  <c:v>-120583.92835</c:v>
                </c:pt>
                <c:pt idx="393">
                  <c:v>-120531.84026</c:v>
                </c:pt>
                <c:pt idx="394">
                  <c:v>-120479.75217000001</c:v>
                </c:pt>
                <c:pt idx="395">
                  <c:v>-120427.66408</c:v>
                </c:pt>
                <c:pt idx="396">
                  <c:v>-120375.57599000008</c:v>
                </c:pt>
                <c:pt idx="397">
                  <c:v>-120323.48790000001</c:v>
                </c:pt>
                <c:pt idx="398">
                  <c:v>-120271.39981</c:v>
                </c:pt>
                <c:pt idx="399">
                  <c:v>-120219.31172000039</c:v>
                </c:pt>
                <c:pt idx="400">
                  <c:v>-120167.22363000001</c:v>
                </c:pt>
                <c:pt idx="401">
                  <c:v>-120115.13554</c:v>
                </c:pt>
                <c:pt idx="402">
                  <c:v>-120063.04745</c:v>
                </c:pt>
                <c:pt idx="403">
                  <c:v>-120010.95936000002</c:v>
                </c:pt>
                <c:pt idx="404">
                  <c:v>-119958.87127</c:v>
                </c:pt>
                <c:pt idx="405">
                  <c:v>-119906.78318</c:v>
                </c:pt>
                <c:pt idx="406">
                  <c:v>-119854.69509000002</c:v>
                </c:pt>
                <c:pt idx="407">
                  <c:v>-119802.607</c:v>
                </c:pt>
                <c:pt idx="408">
                  <c:v>-119750.51891</c:v>
                </c:pt>
                <c:pt idx="409">
                  <c:v>-119698.43082000001</c:v>
                </c:pt>
                <c:pt idx="410">
                  <c:v>-119646.34272999999</c:v>
                </c:pt>
                <c:pt idx="411">
                  <c:v>-119594.25464</c:v>
                </c:pt>
                <c:pt idx="412">
                  <c:v>-119542.16655000001</c:v>
                </c:pt>
                <c:pt idx="413">
                  <c:v>-119490.07846000048</c:v>
                </c:pt>
                <c:pt idx="414">
                  <c:v>-119437.99036999997</c:v>
                </c:pt>
                <c:pt idx="415">
                  <c:v>-119385.9022799993</c:v>
                </c:pt>
                <c:pt idx="416">
                  <c:v>-119333.81419</c:v>
                </c:pt>
                <c:pt idx="417">
                  <c:v>-119281.7261</c:v>
                </c:pt>
                <c:pt idx="418">
                  <c:v>-119229.63801000002</c:v>
                </c:pt>
                <c:pt idx="419">
                  <c:v>-119177.54992</c:v>
                </c:pt>
                <c:pt idx="420">
                  <c:v>-119125.46182999999</c:v>
                </c:pt>
                <c:pt idx="421">
                  <c:v>-119073.37374000002</c:v>
                </c:pt>
                <c:pt idx="422">
                  <c:v>-119021.28565000002</c:v>
                </c:pt>
                <c:pt idx="423">
                  <c:v>-118969.19756</c:v>
                </c:pt>
                <c:pt idx="424">
                  <c:v>-118917.10947000002</c:v>
                </c:pt>
                <c:pt idx="425">
                  <c:v>-118865.02138000002</c:v>
                </c:pt>
                <c:pt idx="426">
                  <c:v>-118812.93328999943</c:v>
                </c:pt>
                <c:pt idx="427">
                  <c:v>-118760.8452</c:v>
                </c:pt>
                <c:pt idx="428">
                  <c:v>-118708.75711000002</c:v>
                </c:pt>
                <c:pt idx="429">
                  <c:v>-118656.66902000042</c:v>
                </c:pt>
                <c:pt idx="430">
                  <c:v>-118604.58093</c:v>
                </c:pt>
                <c:pt idx="431">
                  <c:v>-118552.49283999922</c:v>
                </c:pt>
                <c:pt idx="432">
                  <c:v>-118500.40475</c:v>
                </c:pt>
                <c:pt idx="433">
                  <c:v>-118448.31666</c:v>
                </c:pt>
                <c:pt idx="434">
                  <c:v>-118396.22857000001</c:v>
                </c:pt>
                <c:pt idx="435">
                  <c:v>-118344.14048</c:v>
                </c:pt>
                <c:pt idx="436">
                  <c:v>-118292.05239</c:v>
                </c:pt>
                <c:pt idx="437">
                  <c:v>-118239.96430000001</c:v>
                </c:pt>
                <c:pt idx="438">
                  <c:v>-118187.87621</c:v>
                </c:pt>
                <c:pt idx="439">
                  <c:v>-118135.78812000008</c:v>
                </c:pt>
                <c:pt idx="440">
                  <c:v>-118083.70003000001</c:v>
                </c:pt>
                <c:pt idx="441">
                  <c:v>-118031.61194</c:v>
                </c:pt>
                <c:pt idx="442">
                  <c:v>-117979.52385</c:v>
                </c:pt>
                <c:pt idx="443">
                  <c:v>-117927.43576000002</c:v>
                </c:pt>
                <c:pt idx="444">
                  <c:v>-117875.34766999999</c:v>
                </c:pt>
                <c:pt idx="445">
                  <c:v>-117823.25958</c:v>
                </c:pt>
                <c:pt idx="446">
                  <c:v>-117771.17149000059</c:v>
                </c:pt>
                <c:pt idx="447">
                  <c:v>-117719.0834</c:v>
                </c:pt>
                <c:pt idx="448">
                  <c:v>-117666.99531</c:v>
                </c:pt>
                <c:pt idx="449">
                  <c:v>-117614.90722000001</c:v>
                </c:pt>
                <c:pt idx="450">
                  <c:v>-117562.81913</c:v>
                </c:pt>
                <c:pt idx="451">
                  <c:v>-117510.73104</c:v>
                </c:pt>
                <c:pt idx="452">
                  <c:v>-117458.64295000001</c:v>
                </c:pt>
                <c:pt idx="453">
                  <c:v>-117406.55486</c:v>
                </c:pt>
                <c:pt idx="454">
                  <c:v>-117354.46676999997</c:v>
                </c:pt>
                <c:pt idx="455">
                  <c:v>-117302.37868000002</c:v>
                </c:pt>
                <c:pt idx="456">
                  <c:v>-117250.29058999958</c:v>
                </c:pt>
                <c:pt idx="457">
                  <c:v>-117198.20249999997</c:v>
                </c:pt>
                <c:pt idx="458">
                  <c:v>-117146.11441000002</c:v>
                </c:pt>
                <c:pt idx="459">
                  <c:v>-117094.02632</c:v>
                </c:pt>
                <c:pt idx="460">
                  <c:v>-117041.93822999999</c:v>
                </c:pt>
                <c:pt idx="461">
                  <c:v>-116989.85014000002</c:v>
                </c:pt>
                <c:pt idx="462">
                  <c:v>-116937.7620499996</c:v>
                </c:pt>
                <c:pt idx="463">
                  <c:v>-116885.67396000041</c:v>
                </c:pt>
                <c:pt idx="464">
                  <c:v>-116833.58587</c:v>
                </c:pt>
                <c:pt idx="465">
                  <c:v>-116781.49778000001</c:v>
                </c:pt>
                <c:pt idx="466">
                  <c:v>-116729.40969</c:v>
                </c:pt>
                <c:pt idx="467">
                  <c:v>-116677.32160000002</c:v>
                </c:pt>
                <c:pt idx="468">
                  <c:v>-116625.23351000001</c:v>
                </c:pt>
                <c:pt idx="469">
                  <c:v>-116573.14542000042</c:v>
                </c:pt>
                <c:pt idx="470">
                  <c:v>-116521.05733</c:v>
                </c:pt>
                <c:pt idx="471">
                  <c:v>-116468.96924000001</c:v>
                </c:pt>
                <c:pt idx="472">
                  <c:v>-116416.88115000042</c:v>
                </c:pt>
                <c:pt idx="473">
                  <c:v>-116364.79306</c:v>
                </c:pt>
                <c:pt idx="474">
                  <c:v>-116312.70497000001</c:v>
                </c:pt>
                <c:pt idx="475">
                  <c:v>-116260.61687999943</c:v>
                </c:pt>
                <c:pt idx="476">
                  <c:v>-116208.52879000005</c:v>
                </c:pt>
                <c:pt idx="477">
                  <c:v>-116156.44070000001</c:v>
                </c:pt>
                <c:pt idx="478">
                  <c:v>-116104.35261</c:v>
                </c:pt>
                <c:pt idx="479">
                  <c:v>-116052.26452</c:v>
                </c:pt>
                <c:pt idx="480">
                  <c:v>-116000.17643000002</c:v>
                </c:pt>
                <c:pt idx="481">
                  <c:v>-115948.08834</c:v>
                </c:pt>
                <c:pt idx="482">
                  <c:v>-115896.00025</c:v>
                </c:pt>
                <c:pt idx="483">
                  <c:v>-115843.91216000001</c:v>
                </c:pt>
                <c:pt idx="484">
                  <c:v>-115791.82407</c:v>
                </c:pt>
                <c:pt idx="485">
                  <c:v>-115739.73598</c:v>
                </c:pt>
                <c:pt idx="486">
                  <c:v>-115687.64789000001</c:v>
                </c:pt>
                <c:pt idx="487">
                  <c:v>-115635.5598</c:v>
                </c:pt>
                <c:pt idx="488">
                  <c:v>-115583.47171000039</c:v>
                </c:pt>
                <c:pt idx="489">
                  <c:v>-115531.38362000002</c:v>
                </c:pt>
                <c:pt idx="490">
                  <c:v>-115479.29552999999</c:v>
                </c:pt>
                <c:pt idx="491">
                  <c:v>-115427.20744</c:v>
                </c:pt>
                <c:pt idx="492">
                  <c:v>-115375.11935000002</c:v>
                </c:pt>
                <c:pt idx="493">
                  <c:v>-115323.03126</c:v>
                </c:pt>
                <c:pt idx="494">
                  <c:v>-115270.94316999997</c:v>
                </c:pt>
                <c:pt idx="495">
                  <c:v>-115218.85508000002</c:v>
                </c:pt>
                <c:pt idx="496">
                  <c:v>-115166.76698999958</c:v>
                </c:pt>
                <c:pt idx="497">
                  <c:v>-115114.67890000039</c:v>
                </c:pt>
                <c:pt idx="498">
                  <c:v>-115062.59081000001</c:v>
                </c:pt>
                <c:pt idx="499">
                  <c:v>-115010.50272</c:v>
                </c:pt>
                <c:pt idx="500">
                  <c:v>-114958.41462999997</c:v>
                </c:pt>
                <c:pt idx="501">
                  <c:v>-114906.32654000001</c:v>
                </c:pt>
                <c:pt idx="502">
                  <c:v>-114854.23845</c:v>
                </c:pt>
                <c:pt idx="503">
                  <c:v>-114802.15036000041</c:v>
                </c:pt>
                <c:pt idx="504">
                  <c:v>-114750.06226999997</c:v>
                </c:pt>
                <c:pt idx="505">
                  <c:v>-114697.97418</c:v>
                </c:pt>
                <c:pt idx="506">
                  <c:v>-114645.88609</c:v>
                </c:pt>
                <c:pt idx="507">
                  <c:v>-114593.798</c:v>
                </c:pt>
                <c:pt idx="508">
                  <c:v>-114541.70991000002</c:v>
                </c:pt>
                <c:pt idx="509">
                  <c:v>-114489.62182000041</c:v>
                </c:pt>
                <c:pt idx="510">
                  <c:v>-114437.53373</c:v>
                </c:pt>
                <c:pt idx="511">
                  <c:v>-114385.44564000001</c:v>
                </c:pt>
                <c:pt idx="512">
                  <c:v>-114333.35755</c:v>
                </c:pt>
                <c:pt idx="513">
                  <c:v>-114281.26946000002</c:v>
                </c:pt>
                <c:pt idx="514">
                  <c:v>-114229.18137000002</c:v>
                </c:pt>
                <c:pt idx="515">
                  <c:v>-114177.09327999943</c:v>
                </c:pt>
                <c:pt idx="516">
                  <c:v>-114125.00519000005</c:v>
                </c:pt>
                <c:pt idx="517">
                  <c:v>-114072.91710000001</c:v>
                </c:pt>
                <c:pt idx="518">
                  <c:v>-114020.82901000042</c:v>
                </c:pt>
                <c:pt idx="519">
                  <c:v>-113968.74092</c:v>
                </c:pt>
                <c:pt idx="520">
                  <c:v>-113916.65283000001</c:v>
                </c:pt>
                <c:pt idx="521">
                  <c:v>-113864.56474</c:v>
                </c:pt>
                <c:pt idx="522">
                  <c:v>-113812.47665</c:v>
                </c:pt>
                <c:pt idx="523">
                  <c:v>-113760.38856000002</c:v>
                </c:pt>
                <c:pt idx="524">
                  <c:v>-113708.30047</c:v>
                </c:pt>
                <c:pt idx="525">
                  <c:v>-113656.21237999931</c:v>
                </c:pt>
                <c:pt idx="526">
                  <c:v>-113604.12429000002</c:v>
                </c:pt>
                <c:pt idx="527">
                  <c:v>-113552.03619999999</c:v>
                </c:pt>
                <c:pt idx="528">
                  <c:v>-113499.94811</c:v>
                </c:pt>
                <c:pt idx="529">
                  <c:v>-113447.86002000002</c:v>
                </c:pt>
                <c:pt idx="530">
                  <c:v>-113395.77193</c:v>
                </c:pt>
                <c:pt idx="531">
                  <c:v>-113343.68384</c:v>
                </c:pt>
                <c:pt idx="532">
                  <c:v>-113291.59575000002</c:v>
                </c:pt>
                <c:pt idx="533">
                  <c:v>-113239.50766</c:v>
                </c:pt>
                <c:pt idx="534">
                  <c:v>-113187.41956999997</c:v>
                </c:pt>
                <c:pt idx="535">
                  <c:v>-113135.33148000002</c:v>
                </c:pt>
                <c:pt idx="536">
                  <c:v>-113083.24338999952</c:v>
                </c:pt>
                <c:pt idx="537">
                  <c:v>-113031.15530000039</c:v>
                </c:pt>
                <c:pt idx="538">
                  <c:v>-112979.06721000001</c:v>
                </c:pt>
                <c:pt idx="539">
                  <c:v>-112926.97912000045</c:v>
                </c:pt>
                <c:pt idx="540">
                  <c:v>-112874.89103</c:v>
                </c:pt>
                <c:pt idx="541">
                  <c:v>-112822.80294000001</c:v>
                </c:pt>
                <c:pt idx="542">
                  <c:v>-112770.71484999958</c:v>
                </c:pt>
                <c:pt idx="543">
                  <c:v>-112718.62676000039</c:v>
                </c:pt>
                <c:pt idx="544">
                  <c:v>-112666.53867000001</c:v>
                </c:pt>
                <c:pt idx="545">
                  <c:v>-112614.4505799996</c:v>
                </c:pt>
                <c:pt idx="546">
                  <c:v>-112562.36249</c:v>
                </c:pt>
                <c:pt idx="547">
                  <c:v>-112510.27440000002</c:v>
                </c:pt>
                <c:pt idx="548">
                  <c:v>-112458.18631</c:v>
                </c:pt>
                <c:pt idx="549">
                  <c:v>-112406.09822</c:v>
                </c:pt>
                <c:pt idx="550">
                  <c:v>-112354.01013000001</c:v>
                </c:pt>
                <c:pt idx="551">
                  <c:v>-112301.9220399996</c:v>
                </c:pt>
                <c:pt idx="552">
                  <c:v>-112249.83395</c:v>
                </c:pt>
                <c:pt idx="553">
                  <c:v>-112197.74586</c:v>
                </c:pt>
                <c:pt idx="554">
                  <c:v>-112145.65777000002</c:v>
                </c:pt>
                <c:pt idx="555">
                  <c:v>-112093.56968</c:v>
                </c:pt>
                <c:pt idx="556">
                  <c:v>-112041.48159</c:v>
                </c:pt>
                <c:pt idx="557">
                  <c:v>-111989.39350000001</c:v>
                </c:pt>
                <c:pt idx="558">
                  <c:v>-111937.30541000042</c:v>
                </c:pt>
                <c:pt idx="559">
                  <c:v>-111885.21732</c:v>
                </c:pt>
                <c:pt idx="560">
                  <c:v>-111833.12923000002</c:v>
                </c:pt>
                <c:pt idx="561">
                  <c:v>-111781.04114</c:v>
                </c:pt>
                <c:pt idx="562">
                  <c:v>-111728.95305</c:v>
                </c:pt>
                <c:pt idx="563">
                  <c:v>-111676.86496000002</c:v>
                </c:pt>
                <c:pt idx="564">
                  <c:v>-111624.77686999999</c:v>
                </c:pt>
                <c:pt idx="565">
                  <c:v>-111572.68878000005</c:v>
                </c:pt>
                <c:pt idx="566">
                  <c:v>-111520.60069000002</c:v>
                </c:pt>
                <c:pt idx="567">
                  <c:v>-111468.51259999949</c:v>
                </c:pt>
                <c:pt idx="568">
                  <c:v>-111416.42451</c:v>
                </c:pt>
                <c:pt idx="569">
                  <c:v>-111364.33642000002</c:v>
                </c:pt>
                <c:pt idx="570">
                  <c:v>-111312.24832999999</c:v>
                </c:pt>
                <c:pt idx="571">
                  <c:v>-111260.16024</c:v>
                </c:pt>
                <c:pt idx="572">
                  <c:v>-111208.07215000002</c:v>
                </c:pt>
                <c:pt idx="573">
                  <c:v>-111155.98406</c:v>
                </c:pt>
                <c:pt idx="574">
                  <c:v>-111103.89597</c:v>
                </c:pt>
                <c:pt idx="575">
                  <c:v>-111051.80788000001</c:v>
                </c:pt>
                <c:pt idx="576">
                  <c:v>-110999.71979</c:v>
                </c:pt>
                <c:pt idx="577">
                  <c:v>-110947.63170000039</c:v>
                </c:pt>
                <c:pt idx="578">
                  <c:v>-110895.54361000001</c:v>
                </c:pt>
                <c:pt idx="579">
                  <c:v>-110843.45552</c:v>
                </c:pt>
                <c:pt idx="580">
                  <c:v>-110791.36743</c:v>
                </c:pt>
                <c:pt idx="581">
                  <c:v>-110739.27934000002</c:v>
                </c:pt>
                <c:pt idx="582">
                  <c:v>-110687.19125</c:v>
                </c:pt>
                <c:pt idx="583">
                  <c:v>-110635.10316000039</c:v>
                </c:pt>
                <c:pt idx="584">
                  <c:v>-110583.01507000001</c:v>
                </c:pt>
                <c:pt idx="585">
                  <c:v>-110530.92697999958</c:v>
                </c:pt>
                <c:pt idx="586">
                  <c:v>-110478.83889</c:v>
                </c:pt>
                <c:pt idx="587">
                  <c:v>-110426.75080000001</c:v>
                </c:pt>
                <c:pt idx="588">
                  <c:v>-110374.66271</c:v>
                </c:pt>
                <c:pt idx="589">
                  <c:v>-110322.57462000041</c:v>
                </c:pt>
                <c:pt idx="590">
                  <c:v>-110270.48652999997</c:v>
                </c:pt>
                <c:pt idx="591">
                  <c:v>-110218.39844</c:v>
                </c:pt>
                <c:pt idx="592">
                  <c:v>-110166.31035</c:v>
                </c:pt>
                <c:pt idx="593">
                  <c:v>-110114.22226000001</c:v>
                </c:pt>
                <c:pt idx="594">
                  <c:v>-110062.13417</c:v>
                </c:pt>
                <c:pt idx="595">
                  <c:v>-110010.0460799994</c:v>
                </c:pt>
                <c:pt idx="596">
                  <c:v>-109957.95799</c:v>
                </c:pt>
                <c:pt idx="597">
                  <c:v>-109905.86990000002</c:v>
                </c:pt>
                <c:pt idx="598">
                  <c:v>-109853.78181</c:v>
                </c:pt>
                <c:pt idx="599">
                  <c:v>-109801.69372000002</c:v>
                </c:pt>
                <c:pt idx="600">
                  <c:v>-109749.60563000002</c:v>
                </c:pt>
                <c:pt idx="601">
                  <c:v>-109697.51753999943</c:v>
                </c:pt>
                <c:pt idx="602">
                  <c:v>-109645.42945000005</c:v>
                </c:pt>
                <c:pt idx="603">
                  <c:v>-109593.34136000002</c:v>
                </c:pt>
                <c:pt idx="604">
                  <c:v>-109541.25326999999</c:v>
                </c:pt>
                <c:pt idx="605">
                  <c:v>-109489.16518000005</c:v>
                </c:pt>
                <c:pt idx="606">
                  <c:v>-109437.07709000002</c:v>
                </c:pt>
                <c:pt idx="607">
                  <c:v>-109384.989</c:v>
                </c:pt>
                <c:pt idx="608">
                  <c:v>-109332.90091</c:v>
                </c:pt>
                <c:pt idx="609">
                  <c:v>-109280.81282000001</c:v>
                </c:pt>
                <c:pt idx="610">
                  <c:v>-109228.72473</c:v>
                </c:pt>
                <c:pt idx="611">
                  <c:v>-109176.63664</c:v>
                </c:pt>
                <c:pt idx="612">
                  <c:v>-109124.54855000001</c:v>
                </c:pt>
                <c:pt idx="613">
                  <c:v>-109072.46046</c:v>
                </c:pt>
                <c:pt idx="614">
                  <c:v>-109020.37237</c:v>
                </c:pt>
                <c:pt idx="615">
                  <c:v>-108968.28428000001</c:v>
                </c:pt>
                <c:pt idx="616">
                  <c:v>-108916.19619</c:v>
                </c:pt>
                <c:pt idx="617">
                  <c:v>-108864.10810000008</c:v>
                </c:pt>
                <c:pt idx="618">
                  <c:v>-108812.02001000002</c:v>
                </c:pt>
                <c:pt idx="619">
                  <c:v>-108759.93192</c:v>
                </c:pt>
                <c:pt idx="620">
                  <c:v>-108707.84382999997</c:v>
                </c:pt>
                <c:pt idx="621">
                  <c:v>-108655.75574000002</c:v>
                </c:pt>
                <c:pt idx="622">
                  <c:v>-108603.66765</c:v>
                </c:pt>
                <c:pt idx="623">
                  <c:v>-108551.57956000039</c:v>
                </c:pt>
                <c:pt idx="624">
                  <c:v>-108499.49147000001</c:v>
                </c:pt>
                <c:pt idx="625">
                  <c:v>-108447.40337999958</c:v>
                </c:pt>
                <c:pt idx="626">
                  <c:v>-108395.31529</c:v>
                </c:pt>
                <c:pt idx="627">
                  <c:v>-108343.22720000001</c:v>
                </c:pt>
                <c:pt idx="628">
                  <c:v>-108291.13911000045</c:v>
                </c:pt>
                <c:pt idx="629">
                  <c:v>-108239.05102000039</c:v>
                </c:pt>
                <c:pt idx="630">
                  <c:v>-108186.96292999997</c:v>
                </c:pt>
                <c:pt idx="631">
                  <c:v>-108134.87484</c:v>
                </c:pt>
                <c:pt idx="632">
                  <c:v>-108082.78675</c:v>
                </c:pt>
                <c:pt idx="633">
                  <c:v>-108030.69866000002</c:v>
                </c:pt>
                <c:pt idx="634">
                  <c:v>-107978.61056999999</c:v>
                </c:pt>
                <c:pt idx="635">
                  <c:v>-107926.52248</c:v>
                </c:pt>
                <c:pt idx="636">
                  <c:v>-107874.43439000001</c:v>
                </c:pt>
                <c:pt idx="637">
                  <c:v>-107822.3462999996</c:v>
                </c:pt>
                <c:pt idx="638">
                  <c:v>-107770.25821</c:v>
                </c:pt>
                <c:pt idx="639">
                  <c:v>-107718.17012000058</c:v>
                </c:pt>
                <c:pt idx="640">
                  <c:v>-107666.08203000001</c:v>
                </c:pt>
                <c:pt idx="641">
                  <c:v>-107613.9939399994</c:v>
                </c:pt>
                <c:pt idx="642">
                  <c:v>-107561.90585</c:v>
                </c:pt>
                <c:pt idx="643">
                  <c:v>-107509.81776000002</c:v>
                </c:pt>
                <c:pt idx="644">
                  <c:v>-107457.72967</c:v>
                </c:pt>
                <c:pt idx="645">
                  <c:v>-107405.64158</c:v>
                </c:pt>
                <c:pt idx="646">
                  <c:v>-107353.55349000002</c:v>
                </c:pt>
                <c:pt idx="647">
                  <c:v>-107301.4654</c:v>
                </c:pt>
                <c:pt idx="648">
                  <c:v>-107249.37731000005</c:v>
                </c:pt>
                <c:pt idx="649">
                  <c:v>-107197.28922000002</c:v>
                </c:pt>
                <c:pt idx="650">
                  <c:v>-107145.20113</c:v>
                </c:pt>
                <c:pt idx="651">
                  <c:v>-107093.11304</c:v>
                </c:pt>
                <c:pt idx="652">
                  <c:v>-107041.02495000002</c:v>
                </c:pt>
                <c:pt idx="653">
                  <c:v>-106988.93685999949</c:v>
                </c:pt>
                <c:pt idx="654">
                  <c:v>-106936.84877</c:v>
                </c:pt>
                <c:pt idx="655">
                  <c:v>-106884.76068000001</c:v>
                </c:pt>
                <c:pt idx="656">
                  <c:v>-106832.67259</c:v>
                </c:pt>
                <c:pt idx="657">
                  <c:v>-106780.5845</c:v>
                </c:pt>
                <c:pt idx="658">
                  <c:v>-106728.49641000001</c:v>
                </c:pt>
                <c:pt idx="659">
                  <c:v>-106676.40832</c:v>
                </c:pt>
                <c:pt idx="660">
                  <c:v>-106624.32023</c:v>
                </c:pt>
                <c:pt idx="661">
                  <c:v>-106572.23214000001</c:v>
                </c:pt>
                <c:pt idx="662">
                  <c:v>-106520.14405</c:v>
                </c:pt>
                <c:pt idx="663">
                  <c:v>-106468.05596000039</c:v>
                </c:pt>
                <c:pt idx="664">
                  <c:v>-106415.96786999991</c:v>
                </c:pt>
                <c:pt idx="665">
                  <c:v>-106363.87978000042</c:v>
                </c:pt>
                <c:pt idx="666">
                  <c:v>-106311.79169000001</c:v>
                </c:pt>
                <c:pt idx="667">
                  <c:v>-106259.70360000001</c:v>
                </c:pt>
                <c:pt idx="668">
                  <c:v>-106207.61551</c:v>
                </c:pt>
                <c:pt idx="669">
                  <c:v>-106155.52742000039</c:v>
                </c:pt>
                <c:pt idx="670">
                  <c:v>-106103.43933000001</c:v>
                </c:pt>
                <c:pt idx="671">
                  <c:v>-106051.35124000002</c:v>
                </c:pt>
                <c:pt idx="672">
                  <c:v>-105999.26315</c:v>
                </c:pt>
                <c:pt idx="673">
                  <c:v>-105947.17506000059</c:v>
                </c:pt>
                <c:pt idx="674">
                  <c:v>-105895.08696999999</c:v>
                </c:pt>
                <c:pt idx="675">
                  <c:v>-105842.99887999936</c:v>
                </c:pt>
                <c:pt idx="676">
                  <c:v>-105790.91079000001</c:v>
                </c:pt>
                <c:pt idx="677">
                  <c:v>-105738.8227</c:v>
                </c:pt>
                <c:pt idx="678">
                  <c:v>-105686.73461</c:v>
                </c:pt>
                <c:pt idx="679">
                  <c:v>-105634.64652000001</c:v>
                </c:pt>
                <c:pt idx="680">
                  <c:v>-105582.55843</c:v>
                </c:pt>
                <c:pt idx="681">
                  <c:v>-105530.47034000001</c:v>
                </c:pt>
                <c:pt idx="682">
                  <c:v>-105478.38225</c:v>
                </c:pt>
                <c:pt idx="683">
                  <c:v>-105426.29416</c:v>
                </c:pt>
                <c:pt idx="684">
                  <c:v>-105374.20606999999</c:v>
                </c:pt>
                <c:pt idx="685">
                  <c:v>-105322.11798</c:v>
                </c:pt>
                <c:pt idx="686">
                  <c:v>-105270.02989000002</c:v>
                </c:pt>
                <c:pt idx="687">
                  <c:v>-105217.94179999999</c:v>
                </c:pt>
                <c:pt idx="688">
                  <c:v>-105165.85371000002</c:v>
                </c:pt>
                <c:pt idx="689">
                  <c:v>-105113.76562000002</c:v>
                </c:pt>
                <c:pt idx="690">
                  <c:v>-105061.67753</c:v>
                </c:pt>
                <c:pt idx="691">
                  <c:v>-105009.58944000005</c:v>
                </c:pt>
                <c:pt idx="692">
                  <c:v>-104957.50135000002</c:v>
                </c:pt>
                <c:pt idx="693">
                  <c:v>-104905.41325999943</c:v>
                </c:pt>
                <c:pt idx="694">
                  <c:v>-104853.32517000005</c:v>
                </c:pt>
                <c:pt idx="695">
                  <c:v>-104801.23708000001</c:v>
                </c:pt>
                <c:pt idx="696">
                  <c:v>-104749.14899000002</c:v>
                </c:pt>
                <c:pt idx="697">
                  <c:v>-104697.0609</c:v>
                </c:pt>
                <c:pt idx="698">
                  <c:v>-104644.97281000001</c:v>
                </c:pt>
                <c:pt idx="699">
                  <c:v>-104592.88472000042</c:v>
                </c:pt>
                <c:pt idx="700">
                  <c:v>-104540.79662999997</c:v>
                </c:pt>
                <c:pt idx="701">
                  <c:v>-104488.70854000001</c:v>
                </c:pt>
                <c:pt idx="702">
                  <c:v>-104436.62045000042</c:v>
                </c:pt>
                <c:pt idx="703">
                  <c:v>-104384.53236</c:v>
                </c:pt>
                <c:pt idx="704">
                  <c:v>-104332.44426999991</c:v>
                </c:pt>
                <c:pt idx="705">
                  <c:v>-104280.35618</c:v>
                </c:pt>
                <c:pt idx="706">
                  <c:v>-104228.26809000001</c:v>
                </c:pt>
                <c:pt idx="707">
                  <c:v>-104176.18000000002</c:v>
                </c:pt>
                <c:pt idx="708">
                  <c:v>-104124.09191</c:v>
                </c:pt>
                <c:pt idx="709">
                  <c:v>-104072.00382</c:v>
                </c:pt>
                <c:pt idx="710">
                  <c:v>-104019.91573000001</c:v>
                </c:pt>
                <c:pt idx="711">
                  <c:v>-103967.82764000002</c:v>
                </c:pt>
                <c:pt idx="712">
                  <c:v>-103915.73955</c:v>
                </c:pt>
                <c:pt idx="713">
                  <c:v>-103863.65146000059</c:v>
                </c:pt>
                <c:pt idx="714">
                  <c:v>-103811.56336999999</c:v>
                </c:pt>
                <c:pt idx="715">
                  <c:v>-103759.47528</c:v>
                </c:pt>
                <c:pt idx="716">
                  <c:v>-103707.38719000002</c:v>
                </c:pt>
                <c:pt idx="717">
                  <c:v>-103655.2991</c:v>
                </c:pt>
                <c:pt idx="718">
                  <c:v>-103603.21101</c:v>
                </c:pt>
                <c:pt idx="719">
                  <c:v>-103551.12292000002</c:v>
                </c:pt>
                <c:pt idx="720">
                  <c:v>-103499.03482999999</c:v>
                </c:pt>
                <c:pt idx="721">
                  <c:v>-103446.94673999937</c:v>
                </c:pt>
                <c:pt idx="722">
                  <c:v>-103394.85865000002</c:v>
                </c:pt>
                <c:pt idx="723">
                  <c:v>-103342.77056</c:v>
                </c:pt>
                <c:pt idx="724">
                  <c:v>-103290.68247</c:v>
                </c:pt>
                <c:pt idx="725">
                  <c:v>-103238.59437999997</c:v>
                </c:pt>
                <c:pt idx="726">
                  <c:v>-103186.50628999961</c:v>
                </c:pt>
                <c:pt idx="727">
                  <c:v>-103134.41819999999</c:v>
                </c:pt>
                <c:pt idx="728">
                  <c:v>-103082.33011000002</c:v>
                </c:pt>
                <c:pt idx="729">
                  <c:v>-103030.24202000001</c:v>
                </c:pt>
                <c:pt idx="730">
                  <c:v>-102978.15393</c:v>
                </c:pt>
                <c:pt idx="731">
                  <c:v>-102926.06584000001</c:v>
                </c:pt>
                <c:pt idx="732">
                  <c:v>-102873.97775000002</c:v>
                </c:pt>
                <c:pt idx="733">
                  <c:v>-102821.88966000042</c:v>
                </c:pt>
                <c:pt idx="734">
                  <c:v>-102769.80157</c:v>
                </c:pt>
                <c:pt idx="735">
                  <c:v>-102717.71348000001</c:v>
                </c:pt>
                <c:pt idx="736">
                  <c:v>-102665.62539000042</c:v>
                </c:pt>
                <c:pt idx="737">
                  <c:v>-102613.5373</c:v>
                </c:pt>
                <c:pt idx="738">
                  <c:v>-102561.44921000001</c:v>
                </c:pt>
                <c:pt idx="739">
                  <c:v>-102509.36112000042</c:v>
                </c:pt>
                <c:pt idx="740">
                  <c:v>-102457.27303</c:v>
                </c:pt>
                <c:pt idx="741">
                  <c:v>-102405.18494000002</c:v>
                </c:pt>
                <c:pt idx="742">
                  <c:v>-102353.09684999949</c:v>
                </c:pt>
                <c:pt idx="743">
                  <c:v>-102301.00876000008</c:v>
                </c:pt>
                <c:pt idx="744">
                  <c:v>-102248.92067000001</c:v>
                </c:pt>
                <c:pt idx="745">
                  <c:v>-102196.83257999949</c:v>
                </c:pt>
                <c:pt idx="746">
                  <c:v>-102144.74449000001</c:v>
                </c:pt>
                <c:pt idx="747">
                  <c:v>-102092.65640000002</c:v>
                </c:pt>
                <c:pt idx="748">
                  <c:v>-102040.56831</c:v>
                </c:pt>
                <c:pt idx="749">
                  <c:v>-101988.48022</c:v>
                </c:pt>
                <c:pt idx="750">
                  <c:v>-101936.39213000001</c:v>
                </c:pt>
                <c:pt idx="751">
                  <c:v>-101884.30404000002</c:v>
                </c:pt>
                <c:pt idx="752">
                  <c:v>-101832.21595</c:v>
                </c:pt>
                <c:pt idx="753">
                  <c:v>-101780.12786000002</c:v>
                </c:pt>
                <c:pt idx="754">
                  <c:v>-101728.03977</c:v>
                </c:pt>
                <c:pt idx="755">
                  <c:v>-101675.95168</c:v>
                </c:pt>
                <c:pt idx="756">
                  <c:v>-101623.86359000001</c:v>
                </c:pt>
                <c:pt idx="757">
                  <c:v>-101571.7755</c:v>
                </c:pt>
                <c:pt idx="758">
                  <c:v>-101519.68741000039</c:v>
                </c:pt>
                <c:pt idx="759">
                  <c:v>-101467.59932000002</c:v>
                </c:pt>
                <c:pt idx="760">
                  <c:v>-101415.51122999999</c:v>
                </c:pt>
                <c:pt idx="761">
                  <c:v>-101363.42314000001</c:v>
                </c:pt>
                <c:pt idx="762">
                  <c:v>-101311.33505000002</c:v>
                </c:pt>
                <c:pt idx="763">
                  <c:v>-101259.24695999958</c:v>
                </c:pt>
                <c:pt idx="764">
                  <c:v>-101207.15887</c:v>
                </c:pt>
                <c:pt idx="765">
                  <c:v>-101155.07078000002</c:v>
                </c:pt>
                <c:pt idx="766">
                  <c:v>-101102.98268999961</c:v>
                </c:pt>
                <c:pt idx="767">
                  <c:v>-101050.8946</c:v>
                </c:pt>
                <c:pt idx="768">
                  <c:v>-100998.80650999997</c:v>
                </c:pt>
                <c:pt idx="769">
                  <c:v>-100946.71842</c:v>
                </c:pt>
                <c:pt idx="770">
                  <c:v>-100894.63033</c:v>
                </c:pt>
                <c:pt idx="771">
                  <c:v>-100842.5422399993</c:v>
                </c:pt>
                <c:pt idx="772">
                  <c:v>-100790.45415000002</c:v>
                </c:pt>
                <c:pt idx="773">
                  <c:v>-100738.36606</c:v>
                </c:pt>
                <c:pt idx="774">
                  <c:v>-100686.27797</c:v>
                </c:pt>
                <c:pt idx="775">
                  <c:v>-100634.18988000002</c:v>
                </c:pt>
                <c:pt idx="776">
                  <c:v>-100582.10179000042</c:v>
                </c:pt>
                <c:pt idx="777">
                  <c:v>-100530.0137</c:v>
                </c:pt>
                <c:pt idx="778">
                  <c:v>-100477.92561000002</c:v>
                </c:pt>
                <c:pt idx="779">
                  <c:v>-100425.83752</c:v>
                </c:pt>
                <c:pt idx="780">
                  <c:v>-100373.74943</c:v>
                </c:pt>
                <c:pt idx="781">
                  <c:v>-100321.66134000002</c:v>
                </c:pt>
                <c:pt idx="782">
                  <c:v>-100269.57325</c:v>
                </c:pt>
                <c:pt idx="783">
                  <c:v>-100217.48516000005</c:v>
                </c:pt>
                <c:pt idx="784">
                  <c:v>-100165.39707000001</c:v>
                </c:pt>
                <c:pt idx="785">
                  <c:v>-100113.30898</c:v>
                </c:pt>
                <c:pt idx="786">
                  <c:v>-100061.22089000001</c:v>
                </c:pt>
                <c:pt idx="787">
                  <c:v>-100009.13280000001</c:v>
                </c:pt>
                <c:pt idx="788">
                  <c:v>-99957.044710000002</c:v>
                </c:pt>
                <c:pt idx="789">
                  <c:v>-99904.956619999968</c:v>
                </c:pt>
                <c:pt idx="790">
                  <c:v>-99852.868529999992</c:v>
                </c:pt>
                <c:pt idx="791">
                  <c:v>-99800.780440000017</c:v>
                </c:pt>
                <c:pt idx="792">
                  <c:v>-99748.692349999998</c:v>
                </c:pt>
                <c:pt idx="793">
                  <c:v>-99696.604260000007</c:v>
                </c:pt>
                <c:pt idx="794">
                  <c:v>-99644.516169999988</c:v>
                </c:pt>
                <c:pt idx="795">
                  <c:v>-99592.428079999998</c:v>
                </c:pt>
                <c:pt idx="796">
                  <c:v>-99540.339990000022</c:v>
                </c:pt>
                <c:pt idx="797">
                  <c:v>-99488.251900000003</c:v>
                </c:pt>
                <c:pt idx="798">
                  <c:v>-99436.163809999998</c:v>
                </c:pt>
                <c:pt idx="799">
                  <c:v>-99384.075720000546</c:v>
                </c:pt>
                <c:pt idx="800">
                  <c:v>-99331.987629999989</c:v>
                </c:pt>
                <c:pt idx="801">
                  <c:v>-99279.899540000013</c:v>
                </c:pt>
                <c:pt idx="802">
                  <c:v>-99227.811450000023</c:v>
                </c:pt>
                <c:pt idx="803">
                  <c:v>-99175.723360000004</c:v>
                </c:pt>
                <c:pt idx="804">
                  <c:v>-99123.635270000013</c:v>
                </c:pt>
                <c:pt idx="805">
                  <c:v>-99071.547180000009</c:v>
                </c:pt>
                <c:pt idx="806">
                  <c:v>-99019.459090000033</c:v>
                </c:pt>
                <c:pt idx="807">
                  <c:v>-98967.371000000057</c:v>
                </c:pt>
                <c:pt idx="808">
                  <c:v>-98915.282910000009</c:v>
                </c:pt>
                <c:pt idx="809">
                  <c:v>-98863.194820000004</c:v>
                </c:pt>
                <c:pt idx="810">
                  <c:v>-98811.10673</c:v>
                </c:pt>
                <c:pt idx="811">
                  <c:v>-98759.018640000009</c:v>
                </c:pt>
                <c:pt idx="812">
                  <c:v>-98706.930549999495</c:v>
                </c:pt>
                <c:pt idx="813">
                  <c:v>-98654.84246</c:v>
                </c:pt>
                <c:pt idx="814">
                  <c:v>-98602.754369999995</c:v>
                </c:pt>
                <c:pt idx="815">
                  <c:v>-98550.666279999918</c:v>
                </c:pt>
                <c:pt idx="816">
                  <c:v>-98498.578190000087</c:v>
                </c:pt>
                <c:pt idx="817">
                  <c:v>-98446.490099999908</c:v>
                </c:pt>
                <c:pt idx="818">
                  <c:v>-98394.402009999918</c:v>
                </c:pt>
                <c:pt idx="819">
                  <c:v>-98342.313920000001</c:v>
                </c:pt>
                <c:pt idx="820">
                  <c:v>-98290.225829999996</c:v>
                </c:pt>
                <c:pt idx="821">
                  <c:v>-98238.13774000002</c:v>
                </c:pt>
                <c:pt idx="822">
                  <c:v>-98186.049650000001</c:v>
                </c:pt>
                <c:pt idx="823">
                  <c:v>-98133.961559999938</c:v>
                </c:pt>
                <c:pt idx="824">
                  <c:v>-98081.873470000006</c:v>
                </c:pt>
                <c:pt idx="825">
                  <c:v>-98029.785380000001</c:v>
                </c:pt>
                <c:pt idx="826">
                  <c:v>-97977.697290000011</c:v>
                </c:pt>
                <c:pt idx="827">
                  <c:v>-97925.609200000006</c:v>
                </c:pt>
                <c:pt idx="828">
                  <c:v>-97873.521110000424</c:v>
                </c:pt>
                <c:pt idx="829">
                  <c:v>-97821.433019999968</c:v>
                </c:pt>
                <c:pt idx="830">
                  <c:v>-97769.344929999992</c:v>
                </c:pt>
                <c:pt idx="831">
                  <c:v>-97717.256839999376</c:v>
                </c:pt>
                <c:pt idx="832">
                  <c:v>-97665.168749999997</c:v>
                </c:pt>
                <c:pt idx="833">
                  <c:v>-97613.080660000007</c:v>
                </c:pt>
                <c:pt idx="834">
                  <c:v>-97560.992569999376</c:v>
                </c:pt>
                <c:pt idx="835">
                  <c:v>-97508.904479999968</c:v>
                </c:pt>
                <c:pt idx="836">
                  <c:v>-97456.816389999978</c:v>
                </c:pt>
                <c:pt idx="837">
                  <c:v>-97404.728300000002</c:v>
                </c:pt>
                <c:pt idx="838">
                  <c:v>-97352.640209999998</c:v>
                </c:pt>
                <c:pt idx="839">
                  <c:v>-97300.552120000022</c:v>
                </c:pt>
                <c:pt idx="840">
                  <c:v>-97248.464029999988</c:v>
                </c:pt>
                <c:pt idx="841">
                  <c:v>-97196.375940000027</c:v>
                </c:pt>
                <c:pt idx="842">
                  <c:v>-97144.287850000008</c:v>
                </c:pt>
                <c:pt idx="843">
                  <c:v>-97092.199760000425</c:v>
                </c:pt>
                <c:pt idx="844">
                  <c:v>-97040.111670000013</c:v>
                </c:pt>
                <c:pt idx="845">
                  <c:v>-96988.023580000008</c:v>
                </c:pt>
                <c:pt idx="846">
                  <c:v>-96935.935490000033</c:v>
                </c:pt>
                <c:pt idx="847">
                  <c:v>-96883.847399999999</c:v>
                </c:pt>
                <c:pt idx="848">
                  <c:v>-96831.759310000023</c:v>
                </c:pt>
                <c:pt idx="849">
                  <c:v>-96779.671220000426</c:v>
                </c:pt>
                <c:pt idx="850">
                  <c:v>-96727.583130000014</c:v>
                </c:pt>
                <c:pt idx="851">
                  <c:v>-96675.495040000009</c:v>
                </c:pt>
                <c:pt idx="852">
                  <c:v>-96623.406949999495</c:v>
                </c:pt>
                <c:pt idx="853">
                  <c:v>-96571.318859999999</c:v>
                </c:pt>
                <c:pt idx="854">
                  <c:v>-96519.230770000009</c:v>
                </c:pt>
                <c:pt idx="855">
                  <c:v>-96467.142679999495</c:v>
                </c:pt>
                <c:pt idx="856">
                  <c:v>-96415.054590000014</c:v>
                </c:pt>
                <c:pt idx="857">
                  <c:v>-96362.966499999908</c:v>
                </c:pt>
                <c:pt idx="858">
                  <c:v>-96310.878410000427</c:v>
                </c:pt>
                <c:pt idx="859">
                  <c:v>-96258.79032</c:v>
                </c:pt>
                <c:pt idx="860">
                  <c:v>-96206.702229999908</c:v>
                </c:pt>
                <c:pt idx="861">
                  <c:v>-96154.61414000002</c:v>
                </c:pt>
                <c:pt idx="862">
                  <c:v>-96102.52605</c:v>
                </c:pt>
                <c:pt idx="863">
                  <c:v>-96050.437959999908</c:v>
                </c:pt>
                <c:pt idx="864">
                  <c:v>-95998.349869999991</c:v>
                </c:pt>
                <c:pt idx="865">
                  <c:v>-95946.261780000001</c:v>
                </c:pt>
                <c:pt idx="866">
                  <c:v>-95894.173690000025</c:v>
                </c:pt>
                <c:pt idx="867">
                  <c:v>-95842.085600000006</c:v>
                </c:pt>
                <c:pt idx="868">
                  <c:v>-95789.997509999346</c:v>
                </c:pt>
                <c:pt idx="869">
                  <c:v>-95737.909419999996</c:v>
                </c:pt>
                <c:pt idx="870">
                  <c:v>-95685.821330000006</c:v>
                </c:pt>
                <c:pt idx="871">
                  <c:v>-95633.733239999376</c:v>
                </c:pt>
                <c:pt idx="872">
                  <c:v>-95581.645149999997</c:v>
                </c:pt>
                <c:pt idx="873">
                  <c:v>-95529.557060000006</c:v>
                </c:pt>
                <c:pt idx="874">
                  <c:v>-95477.468969999973</c:v>
                </c:pt>
                <c:pt idx="875">
                  <c:v>-95425.380879999968</c:v>
                </c:pt>
                <c:pt idx="876">
                  <c:v>-95373.292789999978</c:v>
                </c:pt>
                <c:pt idx="877">
                  <c:v>-95321.204700000002</c:v>
                </c:pt>
                <c:pt idx="878">
                  <c:v>-95269.116609999968</c:v>
                </c:pt>
                <c:pt idx="879">
                  <c:v>-95217.028520000007</c:v>
                </c:pt>
                <c:pt idx="880">
                  <c:v>-95164.940429999988</c:v>
                </c:pt>
                <c:pt idx="881">
                  <c:v>-95112.852340000012</c:v>
                </c:pt>
                <c:pt idx="882">
                  <c:v>-95060.764249999978</c:v>
                </c:pt>
                <c:pt idx="883">
                  <c:v>-95008.676160000425</c:v>
                </c:pt>
                <c:pt idx="884">
                  <c:v>-94956.588070000013</c:v>
                </c:pt>
                <c:pt idx="885">
                  <c:v>-94904.499980000008</c:v>
                </c:pt>
                <c:pt idx="886">
                  <c:v>-94852.411890000018</c:v>
                </c:pt>
                <c:pt idx="887">
                  <c:v>-94800.323800000013</c:v>
                </c:pt>
                <c:pt idx="888">
                  <c:v>-94748.235710000023</c:v>
                </c:pt>
                <c:pt idx="889">
                  <c:v>-94696.147620000003</c:v>
                </c:pt>
                <c:pt idx="890">
                  <c:v>-94644.059530000013</c:v>
                </c:pt>
                <c:pt idx="891">
                  <c:v>-94591.971440000023</c:v>
                </c:pt>
                <c:pt idx="892">
                  <c:v>-94539.883350000004</c:v>
                </c:pt>
                <c:pt idx="893">
                  <c:v>-94487.795259999999</c:v>
                </c:pt>
                <c:pt idx="894">
                  <c:v>-94435.707170000009</c:v>
                </c:pt>
                <c:pt idx="895">
                  <c:v>-94383.619080000004</c:v>
                </c:pt>
                <c:pt idx="896">
                  <c:v>-94331.530990000014</c:v>
                </c:pt>
                <c:pt idx="897">
                  <c:v>-94279.442899999238</c:v>
                </c:pt>
                <c:pt idx="898">
                  <c:v>-94227.354810000004</c:v>
                </c:pt>
                <c:pt idx="899">
                  <c:v>-94175.26672</c:v>
                </c:pt>
                <c:pt idx="900">
                  <c:v>-94123.178630000024</c:v>
                </c:pt>
                <c:pt idx="901">
                  <c:v>-94071.090540000019</c:v>
                </c:pt>
                <c:pt idx="902">
                  <c:v>-94019.00245</c:v>
                </c:pt>
                <c:pt idx="903">
                  <c:v>-93966.914359999908</c:v>
                </c:pt>
                <c:pt idx="904">
                  <c:v>-93914.82626999999</c:v>
                </c:pt>
                <c:pt idx="905">
                  <c:v>-93862.73818</c:v>
                </c:pt>
                <c:pt idx="906">
                  <c:v>-93810.650090000025</c:v>
                </c:pt>
                <c:pt idx="907">
                  <c:v>-93758.561999999991</c:v>
                </c:pt>
                <c:pt idx="908">
                  <c:v>-93706.473910000001</c:v>
                </c:pt>
                <c:pt idx="909">
                  <c:v>-93654.385819999996</c:v>
                </c:pt>
                <c:pt idx="910">
                  <c:v>-93602.297729999991</c:v>
                </c:pt>
                <c:pt idx="911">
                  <c:v>-93550.209640000015</c:v>
                </c:pt>
                <c:pt idx="912">
                  <c:v>-93498.121549999996</c:v>
                </c:pt>
                <c:pt idx="913">
                  <c:v>-93446.033460000006</c:v>
                </c:pt>
                <c:pt idx="914">
                  <c:v>-93393.945369999972</c:v>
                </c:pt>
                <c:pt idx="915">
                  <c:v>-93341.857279999938</c:v>
                </c:pt>
                <c:pt idx="916">
                  <c:v>-93289.769190000021</c:v>
                </c:pt>
                <c:pt idx="917">
                  <c:v>-93237.681100000424</c:v>
                </c:pt>
                <c:pt idx="918">
                  <c:v>-93185.593009999968</c:v>
                </c:pt>
                <c:pt idx="919">
                  <c:v>-93133.504920000007</c:v>
                </c:pt>
                <c:pt idx="920">
                  <c:v>-93081.416829999362</c:v>
                </c:pt>
                <c:pt idx="921">
                  <c:v>-93029.328740000026</c:v>
                </c:pt>
                <c:pt idx="922">
                  <c:v>-92977.240649999978</c:v>
                </c:pt>
                <c:pt idx="923">
                  <c:v>-92925.152560000002</c:v>
                </c:pt>
                <c:pt idx="924">
                  <c:v>-92873.064470000012</c:v>
                </c:pt>
                <c:pt idx="925">
                  <c:v>-92820.976379999978</c:v>
                </c:pt>
                <c:pt idx="926">
                  <c:v>-92768.888290000017</c:v>
                </c:pt>
                <c:pt idx="927">
                  <c:v>-92716.800200000012</c:v>
                </c:pt>
                <c:pt idx="928">
                  <c:v>-92664.712110000008</c:v>
                </c:pt>
                <c:pt idx="929">
                  <c:v>-92612.624020000425</c:v>
                </c:pt>
                <c:pt idx="930">
                  <c:v>-92560.535930000013</c:v>
                </c:pt>
                <c:pt idx="931">
                  <c:v>-92508.447839999237</c:v>
                </c:pt>
                <c:pt idx="932">
                  <c:v>-92456.359750000425</c:v>
                </c:pt>
                <c:pt idx="933">
                  <c:v>-92404.271660000057</c:v>
                </c:pt>
                <c:pt idx="934">
                  <c:v>-92352.183570000008</c:v>
                </c:pt>
                <c:pt idx="935">
                  <c:v>-92300.095480000004</c:v>
                </c:pt>
                <c:pt idx="936">
                  <c:v>-92248.007390000013</c:v>
                </c:pt>
                <c:pt idx="937">
                  <c:v>-92195.919300000009</c:v>
                </c:pt>
                <c:pt idx="938">
                  <c:v>-92143.831210000004</c:v>
                </c:pt>
                <c:pt idx="939">
                  <c:v>-92091.743119999999</c:v>
                </c:pt>
                <c:pt idx="940">
                  <c:v>-92039.655030000024</c:v>
                </c:pt>
                <c:pt idx="941">
                  <c:v>-91987.566940000019</c:v>
                </c:pt>
                <c:pt idx="942">
                  <c:v>-91935.47885</c:v>
                </c:pt>
                <c:pt idx="943">
                  <c:v>-91883.390759999995</c:v>
                </c:pt>
                <c:pt idx="944">
                  <c:v>-91831.30266999999</c:v>
                </c:pt>
                <c:pt idx="945">
                  <c:v>-91779.21457999933</c:v>
                </c:pt>
                <c:pt idx="946">
                  <c:v>-91727.126490000024</c:v>
                </c:pt>
                <c:pt idx="947">
                  <c:v>-91675.038400000005</c:v>
                </c:pt>
                <c:pt idx="948">
                  <c:v>-91622.95031</c:v>
                </c:pt>
                <c:pt idx="949">
                  <c:v>-91570.862219999908</c:v>
                </c:pt>
                <c:pt idx="950">
                  <c:v>-91518.774130000005</c:v>
                </c:pt>
                <c:pt idx="951">
                  <c:v>-91466.686040000015</c:v>
                </c:pt>
                <c:pt idx="952">
                  <c:v>-91414.597949999938</c:v>
                </c:pt>
                <c:pt idx="953">
                  <c:v>-91362.509860000006</c:v>
                </c:pt>
                <c:pt idx="954">
                  <c:v>-91310.421770000001</c:v>
                </c:pt>
                <c:pt idx="955">
                  <c:v>-91258.333679999938</c:v>
                </c:pt>
                <c:pt idx="956">
                  <c:v>-91206.245589999948</c:v>
                </c:pt>
                <c:pt idx="957">
                  <c:v>-91154.157500000001</c:v>
                </c:pt>
                <c:pt idx="958">
                  <c:v>-91102.069409999996</c:v>
                </c:pt>
                <c:pt idx="959">
                  <c:v>-91049.981320000006</c:v>
                </c:pt>
                <c:pt idx="960">
                  <c:v>-90997.893229999972</c:v>
                </c:pt>
                <c:pt idx="961">
                  <c:v>-90945.805140000026</c:v>
                </c:pt>
                <c:pt idx="962">
                  <c:v>-90893.717049999948</c:v>
                </c:pt>
                <c:pt idx="963">
                  <c:v>-90841.628960000424</c:v>
                </c:pt>
                <c:pt idx="964">
                  <c:v>-90789.540869999968</c:v>
                </c:pt>
                <c:pt idx="965">
                  <c:v>-90737.452779999978</c:v>
                </c:pt>
                <c:pt idx="966">
                  <c:v>-90685.364690000017</c:v>
                </c:pt>
                <c:pt idx="967">
                  <c:v>-90633.276599999968</c:v>
                </c:pt>
                <c:pt idx="968">
                  <c:v>-90581.188510000007</c:v>
                </c:pt>
                <c:pt idx="969">
                  <c:v>-90529.100420000424</c:v>
                </c:pt>
                <c:pt idx="970">
                  <c:v>-90477.012329999998</c:v>
                </c:pt>
                <c:pt idx="971">
                  <c:v>-90424.924240000008</c:v>
                </c:pt>
                <c:pt idx="972">
                  <c:v>-90372.836150000003</c:v>
                </c:pt>
                <c:pt idx="973">
                  <c:v>-90320.748059999998</c:v>
                </c:pt>
                <c:pt idx="974">
                  <c:v>-90268.659970000022</c:v>
                </c:pt>
                <c:pt idx="975">
                  <c:v>-90216.571880000003</c:v>
                </c:pt>
                <c:pt idx="976">
                  <c:v>-90164.483790000013</c:v>
                </c:pt>
                <c:pt idx="977">
                  <c:v>-90112.395700000023</c:v>
                </c:pt>
                <c:pt idx="978">
                  <c:v>-90060.307610000003</c:v>
                </c:pt>
                <c:pt idx="979">
                  <c:v>-90008.219519999999</c:v>
                </c:pt>
                <c:pt idx="980">
                  <c:v>-89956.131430000023</c:v>
                </c:pt>
                <c:pt idx="981">
                  <c:v>-89904.043340000018</c:v>
                </c:pt>
                <c:pt idx="982">
                  <c:v>-89851.955249999999</c:v>
                </c:pt>
                <c:pt idx="983">
                  <c:v>-89799.867160000023</c:v>
                </c:pt>
                <c:pt idx="984">
                  <c:v>-89747.779070000004</c:v>
                </c:pt>
                <c:pt idx="985">
                  <c:v>-89695.690979999999</c:v>
                </c:pt>
                <c:pt idx="986">
                  <c:v>-89643.602890000009</c:v>
                </c:pt>
                <c:pt idx="987">
                  <c:v>-89591.51479999999</c:v>
                </c:pt>
                <c:pt idx="988">
                  <c:v>-89539.42671</c:v>
                </c:pt>
                <c:pt idx="989">
                  <c:v>-89487.338619999995</c:v>
                </c:pt>
                <c:pt idx="990">
                  <c:v>-89435.25052999999</c:v>
                </c:pt>
                <c:pt idx="991">
                  <c:v>-89383.162440000015</c:v>
                </c:pt>
                <c:pt idx="992">
                  <c:v>-89331.074349999995</c:v>
                </c:pt>
                <c:pt idx="993">
                  <c:v>-89278.986259999918</c:v>
                </c:pt>
                <c:pt idx="994">
                  <c:v>-89226.89817</c:v>
                </c:pt>
                <c:pt idx="995">
                  <c:v>-89174.810079999908</c:v>
                </c:pt>
                <c:pt idx="996">
                  <c:v>-89122.72199000002</c:v>
                </c:pt>
                <c:pt idx="997">
                  <c:v>-89070.633900000001</c:v>
                </c:pt>
                <c:pt idx="998">
                  <c:v>-89018.545809999938</c:v>
                </c:pt>
                <c:pt idx="999">
                  <c:v>-88966.457720000006</c:v>
                </c:pt>
                <c:pt idx="1000">
                  <c:v>-88914.369630000001</c:v>
                </c:pt>
                <c:pt idx="1001">
                  <c:v>-88862.281540000011</c:v>
                </c:pt>
                <c:pt idx="1002">
                  <c:v>-88810.193450000006</c:v>
                </c:pt>
                <c:pt idx="1003">
                  <c:v>-88758.105360000423</c:v>
                </c:pt>
                <c:pt idx="1004">
                  <c:v>-88706.017269999968</c:v>
                </c:pt>
                <c:pt idx="1005">
                  <c:v>-88653.929180000006</c:v>
                </c:pt>
                <c:pt idx="1006">
                  <c:v>-88601.841090000016</c:v>
                </c:pt>
                <c:pt idx="1007">
                  <c:v>-88549.752999999968</c:v>
                </c:pt>
                <c:pt idx="1008">
                  <c:v>-88497.664910000007</c:v>
                </c:pt>
                <c:pt idx="1009">
                  <c:v>-88445.576820000002</c:v>
                </c:pt>
                <c:pt idx="1010">
                  <c:v>-88393.488729999997</c:v>
                </c:pt>
                <c:pt idx="1011">
                  <c:v>-88341.400639999978</c:v>
                </c:pt>
                <c:pt idx="1012">
                  <c:v>-88289.312549999406</c:v>
                </c:pt>
                <c:pt idx="1013">
                  <c:v>-88237.224460000027</c:v>
                </c:pt>
                <c:pt idx="1014">
                  <c:v>-88185.136369999993</c:v>
                </c:pt>
                <c:pt idx="1015">
                  <c:v>-88133.048279999406</c:v>
                </c:pt>
                <c:pt idx="1016">
                  <c:v>-88080.960190000013</c:v>
                </c:pt>
                <c:pt idx="1017">
                  <c:v>-88028.872100000022</c:v>
                </c:pt>
                <c:pt idx="1018">
                  <c:v>-87976.784010000003</c:v>
                </c:pt>
                <c:pt idx="1019">
                  <c:v>-87924.695920000027</c:v>
                </c:pt>
                <c:pt idx="1020">
                  <c:v>-87872.607830000008</c:v>
                </c:pt>
                <c:pt idx="1021">
                  <c:v>-87820.519740000032</c:v>
                </c:pt>
                <c:pt idx="1022">
                  <c:v>-87768.431649999999</c:v>
                </c:pt>
                <c:pt idx="1023">
                  <c:v>-87716.343560000008</c:v>
                </c:pt>
                <c:pt idx="1024">
                  <c:v>-87664.255470000004</c:v>
                </c:pt>
                <c:pt idx="1025">
                  <c:v>-87612.167379999999</c:v>
                </c:pt>
                <c:pt idx="1026">
                  <c:v>-87560.079290000023</c:v>
                </c:pt>
                <c:pt idx="1027">
                  <c:v>-87507.991199999989</c:v>
                </c:pt>
                <c:pt idx="1028">
                  <c:v>-87455.903109999999</c:v>
                </c:pt>
                <c:pt idx="1029">
                  <c:v>-87403.815020000024</c:v>
                </c:pt>
                <c:pt idx="1030">
                  <c:v>-87351.72692999999</c:v>
                </c:pt>
                <c:pt idx="1031">
                  <c:v>-87299.638840000014</c:v>
                </c:pt>
                <c:pt idx="1032">
                  <c:v>-87247.550749999995</c:v>
                </c:pt>
                <c:pt idx="1033">
                  <c:v>-87195.462659999495</c:v>
                </c:pt>
                <c:pt idx="1034">
                  <c:v>-87143.37457</c:v>
                </c:pt>
                <c:pt idx="1035">
                  <c:v>-87091.286479999908</c:v>
                </c:pt>
                <c:pt idx="1036">
                  <c:v>-87039.19839000002</c:v>
                </c:pt>
                <c:pt idx="1037">
                  <c:v>-86987.1103</c:v>
                </c:pt>
                <c:pt idx="1038">
                  <c:v>-86935.022209999908</c:v>
                </c:pt>
                <c:pt idx="1039">
                  <c:v>-86882.934120000005</c:v>
                </c:pt>
                <c:pt idx="1040">
                  <c:v>-86830.846029999972</c:v>
                </c:pt>
                <c:pt idx="1041">
                  <c:v>-86778.75794000001</c:v>
                </c:pt>
                <c:pt idx="1042">
                  <c:v>-86726.669850000006</c:v>
                </c:pt>
                <c:pt idx="1043">
                  <c:v>-86674.581760000423</c:v>
                </c:pt>
                <c:pt idx="1044">
                  <c:v>-86622.493669999938</c:v>
                </c:pt>
                <c:pt idx="1045">
                  <c:v>-86570.405579999948</c:v>
                </c:pt>
                <c:pt idx="1046">
                  <c:v>-86518.317490000016</c:v>
                </c:pt>
                <c:pt idx="1047">
                  <c:v>-86466.229399999997</c:v>
                </c:pt>
                <c:pt idx="1048">
                  <c:v>-86414.141310000006</c:v>
                </c:pt>
                <c:pt idx="1049">
                  <c:v>-86362.053220000002</c:v>
                </c:pt>
                <c:pt idx="1050">
                  <c:v>-86309.965129999997</c:v>
                </c:pt>
                <c:pt idx="1051">
                  <c:v>-86257.877040000007</c:v>
                </c:pt>
                <c:pt idx="1052">
                  <c:v>-86205.788950000002</c:v>
                </c:pt>
                <c:pt idx="1053">
                  <c:v>-86153.700859999968</c:v>
                </c:pt>
                <c:pt idx="1054">
                  <c:v>-86101.612769999992</c:v>
                </c:pt>
                <c:pt idx="1055">
                  <c:v>-86049.524680000002</c:v>
                </c:pt>
                <c:pt idx="1056">
                  <c:v>-85997.436589999314</c:v>
                </c:pt>
                <c:pt idx="1057">
                  <c:v>-85945.348499999993</c:v>
                </c:pt>
                <c:pt idx="1058">
                  <c:v>-85893.260410000003</c:v>
                </c:pt>
                <c:pt idx="1059">
                  <c:v>-85841.172320000027</c:v>
                </c:pt>
                <c:pt idx="1060">
                  <c:v>-85789.084230000008</c:v>
                </c:pt>
                <c:pt idx="1061">
                  <c:v>-85736.996139999435</c:v>
                </c:pt>
                <c:pt idx="1062">
                  <c:v>-85684.908049999998</c:v>
                </c:pt>
                <c:pt idx="1063">
                  <c:v>-85632.819960000023</c:v>
                </c:pt>
                <c:pt idx="1064">
                  <c:v>-85580.731869999989</c:v>
                </c:pt>
                <c:pt idx="1065">
                  <c:v>-85528.643779999999</c:v>
                </c:pt>
                <c:pt idx="1066">
                  <c:v>-85476.555690000023</c:v>
                </c:pt>
                <c:pt idx="1067">
                  <c:v>-85424.467599999436</c:v>
                </c:pt>
                <c:pt idx="1068">
                  <c:v>-85372.379510000057</c:v>
                </c:pt>
                <c:pt idx="1069">
                  <c:v>-85320.291420000023</c:v>
                </c:pt>
                <c:pt idx="1070">
                  <c:v>-85268.203329999989</c:v>
                </c:pt>
                <c:pt idx="1071">
                  <c:v>-85216.115240000014</c:v>
                </c:pt>
                <c:pt idx="1072">
                  <c:v>-85164.027150000024</c:v>
                </c:pt>
                <c:pt idx="1073">
                  <c:v>-85111.939060000004</c:v>
                </c:pt>
                <c:pt idx="1074">
                  <c:v>-85059.85097</c:v>
                </c:pt>
                <c:pt idx="1075">
                  <c:v>-85007.762879999224</c:v>
                </c:pt>
                <c:pt idx="1076">
                  <c:v>-84955.674790000427</c:v>
                </c:pt>
                <c:pt idx="1077">
                  <c:v>-84903.5867</c:v>
                </c:pt>
                <c:pt idx="1078">
                  <c:v>-84851.498609999908</c:v>
                </c:pt>
                <c:pt idx="1079">
                  <c:v>-84799.410519999918</c:v>
                </c:pt>
                <c:pt idx="1080">
                  <c:v>-84747.32243</c:v>
                </c:pt>
                <c:pt idx="1081">
                  <c:v>-84695.23434000001</c:v>
                </c:pt>
                <c:pt idx="1082">
                  <c:v>-84643.146249999918</c:v>
                </c:pt>
                <c:pt idx="1083">
                  <c:v>-84591.058160000423</c:v>
                </c:pt>
                <c:pt idx="1084">
                  <c:v>-84538.970069999996</c:v>
                </c:pt>
                <c:pt idx="1085">
                  <c:v>-84486.881980000006</c:v>
                </c:pt>
                <c:pt idx="1086">
                  <c:v>-84434.793889999361</c:v>
                </c:pt>
                <c:pt idx="1087">
                  <c:v>-84382.705799999996</c:v>
                </c:pt>
                <c:pt idx="1088">
                  <c:v>-84330.617710000006</c:v>
                </c:pt>
                <c:pt idx="1089">
                  <c:v>-84278.529620000423</c:v>
                </c:pt>
                <c:pt idx="1090">
                  <c:v>-84226.441529999938</c:v>
                </c:pt>
                <c:pt idx="1091">
                  <c:v>-84174.353440000021</c:v>
                </c:pt>
                <c:pt idx="1092">
                  <c:v>-84122.265350000001</c:v>
                </c:pt>
                <c:pt idx="1093">
                  <c:v>-84070.177259999997</c:v>
                </c:pt>
                <c:pt idx="1094">
                  <c:v>-84018.089170000007</c:v>
                </c:pt>
                <c:pt idx="1095">
                  <c:v>-83966.001080000002</c:v>
                </c:pt>
                <c:pt idx="1096">
                  <c:v>-83913.912989999313</c:v>
                </c:pt>
                <c:pt idx="1097">
                  <c:v>-83861.824900000007</c:v>
                </c:pt>
                <c:pt idx="1098">
                  <c:v>-83809.736809999406</c:v>
                </c:pt>
                <c:pt idx="1099">
                  <c:v>-83757.648719999997</c:v>
                </c:pt>
                <c:pt idx="1100">
                  <c:v>-83705.560629999993</c:v>
                </c:pt>
                <c:pt idx="1101">
                  <c:v>-83653.472539999435</c:v>
                </c:pt>
                <c:pt idx="1102">
                  <c:v>-83601.384450000027</c:v>
                </c:pt>
                <c:pt idx="1103">
                  <c:v>-83549.296360000008</c:v>
                </c:pt>
                <c:pt idx="1104">
                  <c:v>-83497.208269999988</c:v>
                </c:pt>
                <c:pt idx="1105">
                  <c:v>-83445.120180000027</c:v>
                </c:pt>
                <c:pt idx="1106">
                  <c:v>-83393.032090000008</c:v>
                </c:pt>
                <c:pt idx="1107">
                  <c:v>-83340.943999999436</c:v>
                </c:pt>
                <c:pt idx="1108">
                  <c:v>-83288.855910000057</c:v>
                </c:pt>
                <c:pt idx="1109">
                  <c:v>-83236.767820000008</c:v>
                </c:pt>
                <c:pt idx="1110">
                  <c:v>-83184.679730000425</c:v>
                </c:pt>
                <c:pt idx="1111">
                  <c:v>-83132.591640000013</c:v>
                </c:pt>
                <c:pt idx="1112">
                  <c:v>-83080.503550000009</c:v>
                </c:pt>
                <c:pt idx="1113">
                  <c:v>-83028.415460000004</c:v>
                </c:pt>
                <c:pt idx="1114">
                  <c:v>-82976.327370000014</c:v>
                </c:pt>
                <c:pt idx="1115">
                  <c:v>-82924.239280000009</c:v>
                </c:pt>
                <c:pt idx="1116">
                  <c:v>-82872.151190000426</c:v>
                </c:pt>
                <c:pt idx="1117">
                  <c:v>-82820.063099999999</c:v>
                </c:pt>
                <c:pt idx="1118">
                  <c:v>-82767.975009999995</c:v>
                </c:pt>
                <c:pt idx="1119">
                  <c:v>-82715.886920000004</c:v>
                </c:pt>
                <c:pt idx="1120">
                  <c:v>-82663.798829999971</c:v>
                </c:pt>
                <c:pt idx="1121">
                  <c:v>-82611.71074000001</c:v>
                </c:pt>
                <c:pt idx="1122">
                  <c:v>-82559.622650000005</c:v>
                </c:pt>
                <c:pt idx="1123">
                  <c:v>-82507.53456</c:v>
                </c:pt>
                <c:pt idx="1124">
                  <c:v>-82455.446469999908</c:v>
                </c:pt>
                <c:pt idx="1125">
                  <c:v>-82403.358380000005</c:v>
                </c:pt>
                <c:pt idx="1126">
                  <c:v>-82351.270290000015</c:v>
                </c:pt>
                <c:pt idx="1127">
                  <c:v>-82299.182199999996</c:v>
                </c:pt>
                <c:pt idx="1128">
                  <c:v>-82247.094110000005</c:v>
                </c:pt>
                <c:pt idx="1129">
                  <c:v>-82195.006020000001</c:v>
                </c:pt>
                <c:pt idx="1130">
                  <c:v>-82142.917929999938</c:v>
                </c:pt>
                <c:pt idx="1131">
                  <c:v>-82090.82984000002</c:v>
                </c:pt>
                <c:pt idx="1132">
                  <c:v>-82038.741750000001</c:v>
                </c:pt>
                <c:pt idx="1133">
                  <c:v>-81986.653659999996</c:v>
                </c:pt>
                <c:pt idx="1134">
                  <c:v>-81934.565569999992</c:v>
                </c:pt>
                <c:pt idx="1135">
                  <c:v>-81882.477480000001</c:v>
                </c:pt>
                <c:pt idx="1136">
                  <c:v>-81830.389390000026</c:v>
                </c:pt>
                <c:pt idx="1137">
                  <c:v>-81778.301300000006</c:v>
                </c:pt>
                <c:pt idx="1138">
                  <c:v>-81726.213209999361</c:v>
                </c:pt>
                <c:pt idx="1139">
                  <c:v>-81674.125120000637</c:v>
                </c:pt>
                <c:pt idx="1140">
                  <c:v>-81622.037029999992</c:v>
                </c:pt>
                <c:pt idx="1141">
                  <c:v>-81569.948939999376</c:v>
                </c:pt>
                <c:pt idx="1142">
                  <c:v>-81517.860849999968</c:v>
                </c:pt>
                <c:pt idx="1143">
                  <c:v>-81465.772760000007</c:v>
                </c:pt>
                <c:pt idx="1144">
                  <c:v>-81413.684670000002</c:v>
                </c:pt>
                <c:pt idx="1145">
                  <c:v>-81361.596579999299</c:v>
                </c:pt>
                <c:pt idx="1146">
                  <c:v>-81309.508490000007</c:v>
                </c:pt>
                <c:pt idx="1147">
                  <c:v>-81257.420400000003</c:v>
                </c:pt>
                <c:pt idx="1148">
                  <c:v>-81205.332309999998</c:v>
                </c:pt>
                <c:pt idx="1149">
                  <c:v>-81153.244220000008</c:v>
                </c:pt>
                <c:pt idx="1150">
                  <c:v>-81101.156130000003</c:v>
                </c:pt>
                <c:pt idx="1151">
                  <c:v>-81049.068040000013</c:v>
                </c:pt>
                <c:pt idx="1152">
                  <c:v>-80996.979950000023</c:v>
                </c:pt>
                <c:pt idx="1153">
                  <c:v>-80944.891860000003</c:v>
                </c:pt>
                <c:pt idx="1154">
                  <c:v>-80892.803770000013</c:v>
                </c:pt>
                <c:pt idx="1155">
                  <c:v>-80840.715680000008</c:v>
                </c:pt>
                <c:pt idx="1156">
                  <c:v>-80788.627590000033</c:v>
                </c:pt>
                <c:pt idx="1157">
                  <c:v>-80736.539500000014</c:v>
                </c:pt>
                <c:pt idx="1158">
                  <c:v>-80684.451410000023</c:v>
                </c:pt>
                <c:pt idx="1159">
                  <c:v>-80632.363320000004</c:v>
                </c:pt>
                <c:pt idx="1160">
                  <c:v>-80580.275230000014</c:v>
                </c:pt>
                <c:pt idx="1161">
                  <c:v>-80528.187140000024</c:v>
                </c:pt>
                <c:pt idx="1162">
                  <c:v>-80476.099050000004</c:v>
                </c:pt>
                <c:pt idx="1163">
                  <c:v>-80424.01096</c:v>
                </c:pt>
                <c:pt idx="1164">
                  <c:v>-80371.922869999908</c:v>
                </c:pt>
                <c:pt idx="1165">
                  <c:v>-80319.834780000005</c:v>
                </c:pt>
                <c:pt idx="1166">
                  <c:v>-80267.746689999345</c:v>
                </c:pt>
                <c:pt idx="1167">
                  <c:v>-80215.658599999995</c:v>
                </c:pt>
                <c:pt idx="1168">
                  <c:v>-80163.570510000005</c:v>
                </c:pt>
                <c:pt idx="1169">
                  <c:v>-80111.48242</c:v>
                </c:pt>
                <c:pt idx="1170">
                  <c:v>-80059.394329999996</c:v>
                </c:pt>
                <c:pt idx="1171">
                  <c:v>-80007.306239999918</c:v>
                </c:pt>
                <c:pt idx="1172">
                  <c:v>-79955.218150000001</c:v>
                </c:pt>
                <c:pt idx="1173">
                  <c:v>-79903.130059999996</c:v>
                </c:pt>
                <c:pt idx="1174">
                  <c:v>-79851.041969999991</c:v>
                </c:pt>
                <c:pt idx="1175">
                  <c:v>-79798.953879999346</c:v>
                </c:pt>
                <c:pt idx="1176">
                  <c:v>-79746.865790000025</c:v>
                </c:pt>
                <c:pt idx="1177">
                  <c:v>-79694.777700000006</c:v>
                </c:pt>
                <c:pt idx="1178">
                  <c:v>-79642.689610000423</c:v>
                </c:pt>
                <c:pt idx="1179">
                  <c:v>-79590.601519999997</c:v>
                </c:pt>
                <c:pt idx="1180">
                  <c:v>-79538.513429999992</c:v>
                </c:pt>
                <c:pt idx="1181">
                  <c:v>-79486.425340000016</c:v>
                </c:pt>
                <c:pt idx="1182">
                  <c:v>-79434.337249999968</c:v>
                </c:pt>
                <c:pt idx="1183">
                  <c:v>-79382.249160000007</c:v>
                </c:pt>
                <c:pt idx="1184">
                  <c:v>-79330.161070000002</c:v>
                </c:pt>
                <c:pt idx="1185">
                  <c:v>-79278.072979999968</c:v>
                </c:pt>
                <c:pt idx="1186">
                  <c:v>-79225.984889999978</c:v>
                </c:pt>
                <c:pt idx="1187">
                  <c:v>-79173.896799999988</c:v>
                </c:pt>
                <c:pt idx="1188">
                  <c:v>-79121.808710000027</c:v>
                </c:pt>
                <c:pt idx="1189">
                  <c:v>-79069.720620000007</c:v>
                </c:pt>
                <c:pt idx="1190">
                  <c:v>-79017.632529999988</c:v>
                </c:pt>
                <c:pt idx="1191">
                  <c:v>-78965.544440000012</c:v>
                </c:pt>
                <c:pt idx="1192">
                  <c:v>-78913.456350000008</c:v>
                </c:pt>
                <c:pt idx="1193">
                  <c:v>-78861.368260000003</c:v>
                </c:pt>
                <c:pt idx="1194">
                  <c:v>-78809.280170000013</c:v>
                </c:pt>
                <c:pt idx="1195">
                  <c:v>-78757.192080000008</c:v>
                </c:pt>
                <c:pt idx="1196">
                  <c:v>-78705.103990000032</c:v>
                </c:pt>
                <c:pt idx="1197">
                  <c:v>-78653.015899999999</c:v>
                </c:pt>
                <c:pt idx="1198">
                  <c:v>-78600.927810000008</c:v>
                </c:pt>
                <c:pt idx="1199">
                  <c:v>-78548.839720000426</c:v>
                </c:pt>
                <c:pt idx="1200">
                  <c:v>-78496.751630000013</c:v>
                </c:pt>
                <c:pt idx="1201">
                  <c:v>-78444.663540000009</c:v>
                </c:pt>
                <c:pt idx="1202">
                  <c:v>-78392.575450000426</c:v>
                </c:pt>
                <c:pt idx="1203">
                  <c:v>-78340.487359999999</c:v>
                </c:pt>
                <c:pt idx="1204">
                  <c:v>-78288.399269999994</c:v>
                </c:pt>
                <c:pt idx="1205">
                  <c:v>-78236.311180000004</c:v>
                </c:pt>
                <c:pt idx="1206">
                  <c:v>-78184.223090000014</c:v>
                </c:pt>
                <c:pt idx="1207">
                  <c:v>-78132.134999999995</c:v>
                </c:pt>
                <c:pt idx="1208">
                  <c:v>-78080.046909999495</c:v>
                </c:pt>
                <c:pt idx="1209">
                  <c:v>-78027.95882</c:v>
                </c:pt>
                <c:pt idx="1210">
                  <c:v>-77975.870730000024</c:v>
                </c:pt>
                <c:pt idx="1211">
                  <c:v>-77923.782640000019</c:v>
                </c:pt>
                <c:pt idx="1212">
                  <c:v>-77871.69455</c:v>
                </c:pt>
                <c:pt idx="1213">
                  <c:v>-77819.606459999995</c:v>
                </c:pt>
                <c:pt idx="1214">
                  <c:v>-77767.518369999991</c:v>
                </c:pt>
                <c:pt idx="1215">
                  <c:v>-77715.430279999346</c:v>
                </c:pt>
                <c:pt idx="1216">
                  <c:v>-77663.34219000001</c:v>
                </c:pt>
                <c:pt idx="1217">
                  <c:v>-77611.254100000006</c:v>
                </c:pt>
                <c:pt idx="1218">
                  <c:v>-77559.166010000001</c:v>
                </c:pt>
                <c:pt idx="1219">
                  <c:v>-77507.077919999996</c:v>
                </c:pt>
                <c:pt idx="1220">
                  <c:v>-77454.989829999991</c:v>
                </c:pt>
                <c:pt idx="1221">
                  <c:v>-77402.901740000016</c:v>
                </c:pt>
                <c:pt idx="1222">
                  <c:v>-77350.813649999938</c:v>
                </c:pt>
                <c:pt idx="1223">
                  <c:v>-77298.725560000006</c:v>
                </c:pt>
                <c:pt idx="1224">
                  <c:v>-77246.637470000001</c:v>
                </c:pt>
                <c:pt idx="1225">
                  <c:v>-77194.549379999968</c:v>
                </c:pt>
                <c:pt idx="1226">
                  <c:v>-77142.461289999948</c:v>
                </c:pt>
                <c:pt idx="1227">
                  <c:v>-77090.373200000002</c:v>
                </c:pt>
                <c:pt idx="1228">
                  <c:v>-77038.285109999997</c:v>
                </c:pt>
                <c:pt idx="1229">
                  <c:v>-76986.197020000007</c:v>
                </c:pt>
                <c:pt idx="1230">
                  <c:v>-76934.108930000002</c:v>
                </c:pt>
                <c:pt idx="1231">
                  <c:v>-76882.020840000012</c:v>
                </c:pt>
                <c:pt idx="1232">
                  <c:v>-76829.932749999978</c:v>
                </c:pt>
                <c:pt idx="1233">
                  <c:v>-76777.844660000002</c:v>
                </c:pt>
                <c:pt idx="1234">
                  <c:v>-76725.756569999998</c:v>
                </c:pt>
                <c:pt idx="1235">
                  <c:v>-76673.668480000022</c:v>
                </c:pt>
                <c:pt idx="1236">
                  <c:v>-76621.580390000017</c:v>
                </c:pt>
                <c:pt idx="1237">
                  <c:v>-76569.492299999314</c:v>
                </c:pt>
                <c:pt idx="1238">
                  <c:v>-76517.404210000008</c:v>
                </c:pt>
                <c:pt idx="1239">
                  <c:v>-76465.316120000003</c:v>
                </c:pt>
                <c:pt idx="1240">
                  <c:v>-76413.228030000013</c:v>
                </c:pt>
                <c:pt idx="1241">
                  <c:v>-76361.139940000023</c:v>
                </c:pt>
                <c:pt idx="1242">
                  <c:v>-76309.051850000003</c:v>
                </c:pt>
                <c:pt idx="1243">
                  <c:v>-76256.963759999999</c:v>
                </c:pt>
                <c:pt idx="1244">
                  <c:v>-76204.875670000023</c:v>
                </c:pt>
                <c:pt idx="1245">
                  <c:v>-76152.787579999436</c:v>
                </c:pt>
                <c:pt idx="1246">
                  <c:v>-76100.699490000057</c:v>
                </c:pt>
                <c:pt idx="1247">
                  <c:v>-76048.611400000023</c:v>
                </c:pt>
                <c:pt idx="1248">
                  <c:v>-75996.523310000004</c:v>
                </c:pt>
                <c:pt idx="1249">
                  <c:v>-75944.435219999999</c:v>
                </c:pt>
                <c:pt idx="1250">
                  <c:v>-75892.347129999995</c:v>
                </c:pt>
                <c:pt idx="1251">
                  <c:v>-75840.259040000034</c:v>
                </c:pt>
                <c:pt idx="1252">
                  <c:v>-75788.170950000087</c:v>
                </c:pt>
                <c:pt idx="1253">
                  <c:v>-75736.082859999908</c:v>
                </c:pt>
                <c:pt idx="1254">
                  <c:v>-75683.99476999999</c:v>
                </c:pt>
                <c:pt idx="1255">
                  <c:v>-75631.906679999331</c:v>
                </c:pt>
                <c:pt idx="1256">
                  <c:v>-75579.81859000001</c:v>
                </c:pt>
                <c:pt idx="1257">
                  <c:v>-75527.730499999991</c:v>
                </c:pt>
                <c:pt idx="1258">
                  <c:v>-75475.64241</c:v>
                </c:pt>
                <c:pt idx="1259">
                  <c:v>-75423.554319999996</c:v>
                </c:pt>
                <c:pt idx="1260">
                  <c:v>-75371.466229999918</c:v>
                </c:pt>
                <c:pt idx="1261">
                  <c:v>-75319.378140000423</c:v>
                </c:pt>
                <c:pt idx="1262">
                  <c:v>-75267.290049999938</c:v>
                </c:pt>
                <c:pt idx="1263">
                  <c:v>-75215.201960000006</c:v>
                </c:pt>
                <c:pt idx="1264">
                  <c:v>-75163.113869999972</c:v>
                </c:pt>
                <c:pt idx="1265">
                  <c:v>-75111.025779999996</c:v>
                </c:pt>
                <c:pt idx="1266">
                  <c:v>-75058.937689999948</c:v>
                </c:pt>
                <c:pt idx="1267">
                  <c:v>-75006.849600000001</c:v>
                </c:pt>
                <c:pt idx="1268">
                  <c:v>-74954.761509999968</c:v>
                </c:pt>
                <c:pt idx="1269">
                  <c:v>-74902.673420000487</c:v>
                </c:pt>
                <c:pt idx="1270">
                  <c:v>-74850.585330000002</c:v>
                </c:pt>
                <c:pt idx="1271">
                  <c:v>-74798.497239999313</c:v>
                </c:pt>
                <c:pt idx="1272">
                  <c:v>-74746.409150000007</c:v>
                </c:pt>
                <c:pt idx="1273">
                  <c:v>-74694.321060000424</c:v>
                </c:pt>
                <c:pt idx="1274">
                  <c:v>-74642.232969999968</c:v>
                </c:pt>
                <c:pt idx="1275">
                  <c:v>-74590.144879999978</c:v>
                </c:pt>
                <c:pt idx="1276">
                  <c:v>-74538.056790000017</c:v>
                </c:pt>
                <c:pt idx="1277">
                  <c:v>-74485.968699999998</c:v>
                </c:pt>
                <c:pt idx="1278">
                  <c:v>-74433.880610000007</c:v>
                </c:pt>
                <c:pt idx="1279">
                  <c:v>-74381.792519999406</c:v>
                </c:pt>
                <c:pt idx="1280">
                  <c:v>-74329.704430000013</c:v>
                </c:pt>
                <c:pt idx="1281">
                  <c:v>-74277.616340000008</c:v>
                </c:pt>
                <c:pt idx="1282">
                  <c:v>-74225.528250000003</c:v>
                </c:pt>
                <c:pt idx="1283">
                  <c:v>-74173.440159999998</c:v>
                </c:pt>
                <c:pt idx="1284">
                  <c:v>-74121.352070000008</c:v>
                </c:pt>
                <c:pt idx="1285">
                  <c:v>-74069.263979999436</c:v>
                </c:pt>
                <c:pt idx="1286">
                  <c:v>-74017.175890000057</c:v>
                </c:pt>
                <c:pt idx="1287">
                  <c:v>-73965.087800000008</c:v>
                </c:pt>
                <c:pt idx="1288">
                  <c:v>-73912.999710000004</c:v>
                </c:pt>
                <c:pt idx="1289">
                  <c:v>-73860.911619999999</c:v>
                </c:pt>
                <c:pt idx="1290">
                  <c:v>-73808.823530000009</c:v>
                </c:pt>
                <c:pt idx="1291">
                  <c:v>-73756.735440000033</c:v>
                </c:pt>
                <c:pt idx="1292">
                  <c:v>-73704.647349999999</c:v>
                </c:pt>
                <c:pt idx="1293">
                  <c:v>-73652.559259999995</c:v>
                </c:pt>
                <c:pt idx="1294">
                  <c:v>-73600.471170000004</c:v>
                </c:pt>
                <c:pt idx="1295">
                  <c:v>-73548.38308</c:v>
                </c:pt>
                <c:pt idx="1296">
                  <c:v>-73496.294990000009</c:v>
                </c:pt>
                <c:pt idx="1297">
                  <c:v>-73444.206899999495</c:v>
                </c:pt>
                <c:pt idx="1298">
                  <c:v>-73392.11881</c:v>
                </c:pt>
                <c:pt idx="1299">
                  <c:v>-73340.030719999995</c:v>
                </c:pt>
                <c:pt idx="1300">
                  <c:v>-73287.942629999918</c:v>
                </c:pt>
                <c:pt idx="1301">
                  <c:v>-73235.854540000015</c:v>
                </c:pt>
                <c:pt idx="1302">
                  <c:v>-73183.766449999908</c:v>
                </c:pt>
                <c:pt idx="1303">
                  <c:v>-73131.678360000427</c:v>
                </c:pt>
                <c:pt idx="1304">
                  <c:v>-73079.590269999971</c:v>
                </c:pt>
                <c:pt idx="1305">
                  <c:v>-73027.502179999938</c:v>
                </c:pt>
                <c:pt idx="1306">
                  <c:v>-72975.414089999918</c:v>
                </c:pt>
                <c:pt idx="1307">
                  <c:v>-72923.326000000001</c:v>
                </c:pt>
                <c:pt idx="1308">
                  <c:v>-72871.237909999938</c:v>
                </c:pt>
                <c:pt idx="1309">
                  <c:v>-72819.149820000006</c:v>
                </c:pt>
                <c:pt idx="1310">
                  <c:v>-72767.061730000001</c:v>
                </c:pt>
                <c:pt idx="1311">
                  <c:v>-72714.973640000011</c:v>
                </c:pt>
                <c:pt idx="1312">
                  <c:v>-72662.885550000006</c:v>
                </c:pt>
                <c:pt idx="1313">
                  <c:v>-72610.797460000002</c:v>
                </c:pt>
                <c:pt idx="1314">
                  <c:v>-72558.709369999997</c:v>
                </c:pt>
                <c:pt idx="1315">
                  <c:v>-72506.621280000007</c:v>
                </c:pt>
                <c:pt idx="1316">
                  <c:v>-72454.533190000016</c:v>
                </c:pt>
                <c:pt idx="1317">
                  <c:v>-72402.445099999968</c:v>
                </c:pt>
                <c:pt idx="1318">
                  <c:v>-72350.357010000007</c:v>
                </c:pt>
                <c:pt idx="1319">
                  <c:v>-72298.268920000002</c:v>
                </c:pt>
                <c:pt idx="1320">
                  <c:v>-72246.180830000012</c:v>
                </c:pt>
                <c:pt idx="1321">
                  <c:v>-72194.092739999978</c:v>
                </c:pt>
                <c:pt idx="1322">
                  <c:v>-72142.004650000003</c:v>
                </c:pt>
                <c:pt idx="1323">
                  <c:v>-72089.916559999314</c:v>
                </c:pt>
                <c:pt idx="1324">
                  <c:v>-72037.828470000022</c:v>
                </c:pt>
                <c:pt idx="1325">
                  <c:v>-71985.740379999406</c:v>
                </c:pt>
                <c:pt idx="1326">
                  <c:v>-71933.652290000013</c:v>
                </c:pt>
                <c:pt idx="1327">
                  <c:v>-71881.564200000008</c:v>
                </c:pt>
                <c:pt idx="1328">
                  <c:v>-71829.476110000003</c:v>
                </c:pt>
                <c:pt idx="1329">
                  <c:v>-71777.388020000057</c:v>
                </c:pt>
                <c:pt idx="1330">
                  <c:v>-71725.299930000008</c:v>
                </c:pt>
                <c:pt idx="1331">
                  <c:v>-71673.211840000018</c:v>
                </c:pt>
                <c:pt idx="1332">
                  <c:v>-71621.123750000057</c:v>
                </c:pt>
                <c:pt idx="1333">
                  <c:v>-71569.035660000023</c:v>
                </c:pt>
                <c:pt idx="1334">
                  <c:v>-71516.947569999407</c:v>
                </c:pt>
                <c:pt idx="1335">
                  <c:v>-71464.859480000057</c:v>
                </c:pt>
                <c:pt idx="1336">
                  <c:v>-71412.771390000024</c:v>
                </c:pt>
                <c:pt idx="1337">
                  <c:v>-71360.683300000004</c:v>
                </c:pt>
                <c:pt idx="1338">
                  <c:v>-71308.595209999999</c:v>
                </c:pt>
                <c:pt idx="1339">
                  <c:v>-71256.507119999995</c:v>
                </c:pt>
                <c:pt idx="1340">
                  <c:v>-71204.41902999999</c:v>
                </c:pt>
                <c:pt idx="1341">
                  <c:v>-71152.330940000014</c:v>
                </c:pt>
                <c:pt idx="1342">
                  <c:v>-71100.242849999238</c:v>
                </c:pt>
                <c:pt idx="1343">
                  <c:v>-71048.154760000427</c:v>
                </c:pt>
                <c:pt idx="1344">
                  <c:v>-70996.066669999971</c:v>
                </c:pt>
                <c:pt idx="1345">
                  <c:v>-70943.978579999908</c:v>
                </c:pt>
                <c:pt idx="1346">
                  <c:v>-70891.89049000002</c:v>
                </c:pt>
                <c:pt idx="1347">
                  <c:v>-70839.8024</c:v>
                </c:pt>
                <c:pt idx="1348">
                  <c:v>-70787.714309999938</c:v>
                </c:pt>
                <c:pt idx="1349">
                  <c:v>-70735.626220000006</c:v>
                </c:pt>
                <c:pt idx="1350">
                  <c:v>-70683.538130000001</c:v>
                </c:pt>
                <c:pt idx="1351">
                  <c:v>-70631.450040000011</c:v>
                </c:pt>
                <c:pt idx="1352">
                  <c:v>-70579.361950000006</c:v>
                </c:pt>
                <c:pt idx="1353">
                  <c:v>-70527.273860000001</c:v>
                </c:pt>
                <c:pt idx="1354">
                  <c:v>-70475.185770000026</c:v>
                </c:pt>
                <c:pt idx="1355">
                  <c:v>-70423.097679999948</c:v>
                </c:pt>
                <c:pt idx="1356">
                  <c:v>-70371.009590000016</c:v>
                </c:pt>
                <c:pt idx="1357">
                  <c:v>-70318.921499999997</c:v>
                </c:pt>
                <c:pt idx="1358">
                  <c:v>-70266.833410000007</c:v>
                </c:pt>
                <c:pt idx="1359">
                  <c:v>-70214.745320000002</c:v>
                </c:pt>
                <c:pt idx="1360">
                  <c:v>-70162.657229999997</c:v>
                </c:pt>
                <c:pt idx="1361">
                  <c:v>-70110.569140000007</c:v>
                </c:pt>
                <c:pt idx="1362">
                  <c:v>-70058.481050000002</c:v>
                </c:pt>
                <c:pt idx="1363">
                  <c:v>-70006.392959999968</c:v>
                </c:pt>
                <c:pt idx="1364">
                  <c:v>-69954.304869999993</c:v>
                </c:pt>
                <c:pt idx="1365">
                  <c:v>-69902.216779999406</c:v>
                </c:pt>
                <c:pt idx="1366">
                  <c:v>-69850.128690000027</c:v>
                </c:pt>
                <c:pt idx="1367">
                  <c:v>-69798.040600000008</c:v>
                </c:pt>
                <c:pt idx="1368">
                  <c:v>-69745.952509999406</c:v>
                </c:pt>
                <c:pt idx="1369">
                  <c:v>-69693.864420000027</c:v>
                </c:pt>
                <c:pt idx="1370">
                  <c:v>-69641.776330000008</c:v>
                </c:pt>
                <c:pt idx="1371">
                  <c:v>-69589.688240000032</c:v>
                </c:pt>
                <c:pt idx="1372">
                  <c:v>-69537.600150000027</c:v>
                </c:pt>
                <c:pt idx="1373">
                  <c:v>-69485.512060000008</c:v>
                </c:pt>
                <c:pt idx="1374">
                  <c:v>-69433.423969999989</c:v>
                </c:pt>
                <c:pt idx="1375">
                  <c:v>-69381.335879999999</c:v>
                </c:pt>
                <c:pt idx="1376">
                  <c:v>-69329.247790000009</c:v>
                </c:pt>
                <c:pt idx="1377">
                  <c:v>-69277.159700000426</c:v>
                </c:pt>
                <c:pt idx="1378">
                  <c:v>-69225.071610000057</c:v>
                </c:pt>
                <c:pt idx="1379">
                  <c:v>-69172.983519999878</c:v>
                </c:pt>
                <c:pt idx="1380">
                  <c:v>-69120.895430000004</c:v>
                </c:pt>
                <c:pt idx="1381">
                  <c:v>-69068.807340000014</c:v>
                </c:pt>
                <c:pt idx="1382">
                  <c:v>-69016.719249999878</c:v>
                </c:pt>
                <c:pt idx="1383">
                  <c:v>-68964.631160000426</c:v>
                </c:pt>
                <c:pt idx="1384">
                  <c:v>-68912.543069999971</c:v>
                </c:pt>
                <c:pt idx="1385">
                  <c:v>-68860.454979999908</c:v>
                </c:pt>
                <c:pt idx="1386">
                  <c:v>-68808.366890000019</c:v>
                </c:pt>
                <c:pt idx="1387">
                  <c:v>-68756.2788</c:v>
                </c:pt>
                <c:pt idx="1388">
                  <c:v>-68704.190709999995</c:v>
                </c:pt>
                <c:pt idx="1389">
                  <c:v>-68652.102620000005</c:v>
                </c:pt>
                <c:pt idx="1390">
                  <c:v>-68600.014529999971</c:v>
                </c:pt>
                <c:pt idx="1391">
                  <c:v>-68547.92644000001</c:v>
                </c:pt>
                <c:pt idx="1392">
                  <c:v>-68495.838350000005</c:v>
                </c:pt>
                <c:pt idx="1393">
                  <c:v>-68443.750260000001</c:v>
                </c:pt>
                <c:pt idx="1394">
                  <c:v>-68391.662169999996</c:v>
                </c:pt>
                <c:pt idx="1395">
                  <c:v>-68339.574080000006</c:v>
                </c:pt>
                <c:pt idx="1396">
                  <c:v>-68287.485990000016</c:v>
                </c:pt>
                <c:pt idx="1397">
                  <c:v>-68235.397899999938</c:v>
                </c:pt>
                <c:pt idx="1398">
                  <c:v>-68183.309810000006</c:v>
                </c:pt>
                <c:pt idx="1399">
                  <c:v>-68131.221720000423</c:v>
                </c:pt>
                <c:pt idx="1400">
                  <c:v>-68079.133629999997</c:v>
                </c:pt>
                <c:pt idx="1401">
                  <c:v>-68027.045539999948</c:v>
                </c:pt>
                <c:pt idx="1402">
                  <c:v>-67974.957450000002</c:v>
                </c:pt>
                <c:pt idx="1403">
                  <c:v>-67922.869359999997</c:v>
                </c:pt>
                <c:pt idx="1404">
                  <c:v>-67870.781269999992</c:v>
                </c:pt>
                <c:pt idx="1405">
                  <c:v>-67818.693180000002</c:v>
                </c:pt>
                <c:pt idx="1406">
                  <c:v>-67766.605090000026</c:v>
                </c:pt>
                <c:pt idx="1407">
                  <c:v>-67714.516999999978</c:v>
                </c:pt>
                <c:pt idx="1408">
                  <c:v>-67662.428910000002</c:v>
                </c:pt>
                <c:pt idx="1409">
                  <c:v>-67610.340819999998</c:v>
                </c:pt>
                <c:pt idx="1410">
                  <c:v>-67558.252729999993</c:v>
                </c:pt>
                <c:pt idx="1411">
                  <c:v>-67506.164640000017</c:v>
                </c:pt>
                <c:pt idx="1412">
                  <c:v>-67454.076549999998</c:v>
                </c:pt>
                <c:pt idx="1413">
                  <c:v>-67401.988460000022</c:v>
                </c:pt>
                <c:pt idx="1414">
                  <c:v>-67349.900369999988</c:v>
                </c:pt>
                <c:pt idx="1415">
                  <c:v>-67297.812279999314</c:v>
                </c:pt>
                <c:pt idx="1416">
                  <c:v>-67245.724190000023</c:v>
                </c:pt>
                <c:pt idx="1417">
                  <c:v>-67193.636100000003</c:v>
                </c:pt>
                <c:pt idx="1418">
                  <c:v>-67141.548009999999</c:v>
                </c:pt>
                <c:pt idx="1419">
                  <c:v>-67089.459920000023</c:v>
                </c:pt>
                <c:pt idx="1420">
                  <c:v>-67037.371830000004</c:v>
                </c:pt>
                <c:pt idx="1421">
                  <c:v>-66985.283740000013</c:v>
                </c:pt>
                <c:pt idx="1422">
                  <c:v>-66933.195649999994</c:v>
                </c:pt>
                <c:pt idx="1423">
                  <c:v>-66881.107560000004</c:v>
                </c:pt>
                <c:pt idx="1424">
                  <c:v>-66829.019470000014</c:v>
                </c:pt>
                <c:pt idx="1425">
                  <c:v>-66776.931379999878</c:v>
                </c:pt>
                <c:pt idx="1426">
                  <c:v>-66724.843290000019</c:v>
                </c:pt>
                <c:pt idx="1427">
                  <c:v>-66672.7552</c:v>
                </c:pt>
                <c:pt idx="1428">
                  <c:v>-66620.667109999995</c:v>
                </c:pt>
                <c:pt idx="1429">
                  <c:v>-66568.579020000427</c:v>
                </c:pt>
                <c:pt idx="1430">
                  <c:v>-66516.490929999971</c:v>
                </c:pt>
                <c:pt idx="1431">
                  <c:v>-66464.402839999268</c:v>
                </c:pt>
                <c:pt idx="1432">
                  <c:v>-66412.314750000005</c:v>
                </c:pt>
                <c:pt idx="1433">
                  <c:v>-66360.22666</c:v>
                </c:pt>
                <c:pt idx="1434">
                  <c:v>-66308.138569999996</c:v>
                </c:pt>
                <c:pt idx="1435">
                  <c:v>-66256.050480000005</c:v>
                </c:pt>
                <c:pt idx="1436">
                  <c:v>-66203.96238999936</c:v>
                </c:pt>
                <c:pt idx="1437">
                  <c:v>-66151.874299999996</c:v>
                </c:pt>
                <c:pt idx="1438">
                  <c:v>-66099.786209999918</c:v>
                </c:pt>
                <c:pt idx="1439">
                  <c:v>-66047.698120000423</c:v>
                </c:pt>
                <c:pt idx="1440">
                  <c:v>-65995.610029999996</c:v>
                </c:pt>
                <c:pt idx="1441">
                  <c:v>-65943.521940000006</c:v>
                </c:pt>
                <c:pt idx="1442">
                  <c:v>-65891.433849999361</c:v>
                </c:pt>
                <c:pt idx="1443">
                  <c:v>-65839.345759999997</c:v>
                </c:pt>
                <c:pt idx="1444">
                  <c:v>-65787.257669999992</c:v>
                </c:pt>
                <c:pt idx="1445">
                  <c:v>-65735.169580000002</c:v>
                </c:pt>
                <c:pt idx="1446">
                  <c:v>-65683.081490000026</c:v>
                </c:pt>
                <c:pt idx="1447">
                  <c:v>-65630.993399999978</c:v>
                </c:pt>
                <c:pt idx="1448">
                  <c:v>-65578.905310000002</c:v>
                </c:pt>
                <c:pt idx="1449">
                  <c:v>-65526.817220000012</c:v>
                </c:pt>
                <c:pt idx="1450">
                  <c:v>-65474.729129999985</c:v>
                </c:pt>
                <c:pt idx="1451">
                  <c:v>-65422.641039999995</c:v>
                </c:pt>
                <c:pt idx="1452">
                  <c:v>-65370.552950000012</c:v>
                </c:pt>
                <c:pt idx="1453">
                  <c:v>-65318.46486</c:v>
                </c:pt>
                <c:pt idx="1454">
                  <c:v>-65266.376770000003</c:v>
                </c:pt>
                <c:pt idx="1455">
                  <c:v>-65214.288680000005</c:v>
                </c:pt>
                <c:pt idx="1456">
                  <c:v>-65162.200590000015</c:v>
                </c:pt>
                <c:pt idx="1457">
                  <c:v>-65110.112500000003</c:v>
                </c:pt>
                <c:pt idx="1458">
                  <c:v>-65058.024409999998</c:v>
                </c:pt>
                <c:pt idx="1459">
                  <c:v>-65005.936320000001</c:v>
                </c:pt>
                <c:pt idx="1460">
                  <c:v>-64953.848230000243</c:v>
                </c:pt>
                <c:pt idx="1461">
                  <c:v>-64901.760139999999</c:v>
                </c:pt>
                <c:pt idx="1462">
                  <c:v>-64849.672050000001</c:v>
                </c:pt>
                <c:pt idx="1463">
                  <c:v>-64797.583960000004</c:v>
                </c:pt>
                <c:pt idx="1464">
                  <c:v>-64745.495869999999</c:v>
                </c:pt>
                <c:pt idx="1465">
                  <c:v>-64693.407779999994</c:v>
                </c:pt>
                <c:pt idx="1466">
                  <c:v>-64641.319690000011</c:v>
                </c:pt>
                <c:pt idx="1467">
                  <c:v>-64589.231599999999</c:v>
                </c:pt>
                <c:pt idx="1468">
                  <c:v>-64537.143510000002</c:v>
                </c:pt>
                <c:pt idx="1469">
                  <c:v>-64485.055420000004</c:v>
                </c:pt>
                <c:pt idx="1470">
                  <c:v>-64432.967329999999</c:v>
                </c:pt>
                <c:pt idx="1471">
                  <c:v>-64380.879240000017</c:v>
                </c:pt>
                <c:pt idx="1472">
                  <c:v>-64328.791149999975</c:v>
                </c:pt>
                <c:pt idx="1473">
                  <c:v>-64276.703059999993</c:v>
                </c:pt>
                <c:pt idx="1474">
                  <c:v>-64224.614970000002</c:v>
                </c:pt>
                <c:pt idx="1475">
                  <c:v>-64172.526880000005</c:v>
                </c:pt>
                <c:pt idx="1476">
                  <c:v>-64120.438790000015</c:v>
                </c:pt>
                <c:pt idx="1477">
                  <c:v>-64068.350700000003</c:v>
                </c:pt>
                <c:pt idx="1478">
                  <c:v>-64016.262609999998</c:v>
                </c:pt>
                <c:pt idx="1479">
                  <c:v>-63964.17452</c:v>
                </c:pt>
                <c:pt idx="1480">
                  <c:v>-63912.086430000003</c:v>
                </c:pt>
                <c:pt idx="1481">
                  <c:v>-63859.998340000006</c:v>
                </c:pt>
                <c:pt idx="1482">
                  <c:v>-63807.910250000212</c:v>
                </c:pt>
                <c:pt idx="1483">
                  <c:v>-63755.822159999996</c:v>
                </c:pt>
                <c:pt idx="1484">
                  <c:v>-63703.734069999999</c:v>
                </c:pt>
                <c:pt idx="1485">
                  <c:v>-63651.645979999994</c:v>
                </c:pt>
                <c:pt idx="1486">
                  <c:v>-63599.557890000011</c:v>
                </c:pt>
                <c:pt idx="1487">
                  <c:v>-63547.469799999999</c:v>
                </c:pt>
                <c:pt idx="1488">
                  <c:v>-63495.381710000001</c:v>
                </c:pt>
                <c:pt idx="1489">
                  <c:v>-63443.293619999997</c:v>
                </c:pt>
                <c:pt idx="1490">
                  <c:v>-63391.205529999999</c:v>
                </c:pt>
                <c:pt idx="1491">
                  <c:v>-63339.117439999995</c:v>
                </c:pt>
                <c:pt idx="1492">
                  <c:v>-63287.029350000004</c:v>
                </c:pt>
                <c:pt idx="1493">
                  <c:v>-63234.94126</c:v>
                </c:pt>
                <c:pt idx="1494">
                  <c:v>-63182.853170000002</c:v>
                </c:pt>
                <c:pt idx="1495">
                  <c:v>-63130.765079999997</c:v>
                </c:pt>
                <c:pt idx="1496">
                  <c:v>-63078.676990000014</c:v>
                </c:pt>
                <c:pt idx="1497">
                  <c:v>-63026.588900000002</c:v>
                </c:pt>
                <c:pt idx="1498">
                  <c:v>-62974.500810000012</c:v>
                </c:pt>
                <c:pt idx="1499">
                  <c:v>-62922.41272</c:v>
                </c:pt>
                <c:pt idx="1500">
                  <c:v>-62870.324630000003</c:v>
                </c:pt>
                <c:pt idx="1501">
                  <c:v>-62818.236540000005</c:v>
                </c:pt>
                <c:pt idx="1502">
                  <c:v>-62766.148450000001</c:v>
                </c:pt>
                <c:pt idx="1503">
                  <c:v>-62714.060359999996</c:v>
                </c:pt>
                <c:pt idx="1504">
                  <c:v>-62661.972270000013</c:v>
                </c:pt>
                <c:pt idx="1505">
                  <c:v>-62609.884180000001</c:v>
                </c:pt>
                <c:pt idx="1506">
                  <c:v>-62557.796089999996</c:v>
                </c:pt>
                <c:pt idx="1507">
                  <c:v>-62505.707999999999</c:v>
                </c:pt>
                <c:pt idx="1508">
                  <c:v>-62453.619910000001</c:v>
                </c:pt>
                <c:pt idx="1509">
                  <c:v>-62401.531820000004</c:v>
                </c:pt>
                <c:pt idx="1510">
                  <c:v>-62349.443729999999</c:v>
                </c:pt>
                <c:pt idx="1511">
                  <c:v>-62297.355640000016</c:v>
                </c:pt>
                <c:pt idx="1512">
                  <c:v>-62245.267550000004</c:v>
                </c:pt>
                <c:pt idx="1513">
                  <c:v>-62193.179459999999</c:v>
                </c:pt>
                <c:pt idx="1514">
                  <c:v>-62141.091369999995</c:v>
                </c:pt>
                <c:pt idx="1515">
                  <c:v>-62089.003280000004</c:v>
                </c:pt>
                <c:pt idx="1516">
                  <c:v>-62036.915190000014</c:v>
                </c:pt>
                <c:pt idx="1517">
                  <c:v>-61984.827099999995</c:v>
                </c:pt>
                <c:pt idx="1518">
                  <c:v>-61932.739010000005</c:v>
                </c:pt>
                <c:pt idx="1519">
                  <c:v>-61880.65092</c:v>
                </c:pt>
                <c:pt idx="1520">
                  <c:v>-61828.562830000003</c:v>
                </c:pt>
                <c:pt idx="1521">
                  <c:v>-61776.474740000005</c:v>
                </c:pt>
                <c:pt idx="1522">
                  <c:v>-61724.386650000211</c:v>
                </c:pt>
                <c:pt idx="1523">
                  <c:v>-61672.298559999996</c:v>
                </c:pt>
                <c:pt idx="1524">
                  <c:v>-61620.210469999998</c:v>
                </c:pt>
                <c:pt idx="1525">
                  <c:v>-61568.122379999993</c:v>
                </c:pt>
                <c:pt idx="1526">
                  <c:v>-61516.034290000011</c:v>
                </c:pt>
                <c:pt idx="1527">
                  <c:v>-61463.946200000013</c:v>
                </c:pt>
                <c:pt idx="1528">
                  <c:v>-61411.858110000212</c:v>
                </c:pt>
                <c:pt idx="1529">
                  <c:v>-61359.770020000004</c:v>
                </c:pt>
                <c:pt idx="1530">
                  <c:v>-61307.681929999999</c:v>
                </c:pt>
                <c:pt idx="1531">
                  <c:v>-61255.593839999994</c:v>
                </c:pt>
                <c:pt idx="1532">
                  <c:v>-61203.505750000004</c:v>
                </c:pt>
                <c:pt idx="1533">
                  <c:v>-61151.417660000006</c:v>
                </c:pt>
                <c:pt idx="1534">
                  <c:v>-61099.329570000002</c:v>
                </c:pt>
                <c:pt idx="1535">
                  <c:v>-61047.241479999997</c:v>
                </c:pt>
                <c:pt idx="1536">
                  <c:v>-60995.153390000014</c:v>
                </c:pt>
                <c:pt idx="1537">
                  <c:v>-60943.065299999995</c:v>
                </c:pt>
                <c:pt idx="1538">
                  <c:v>-60890.977210000012</c:v>
                </c:pt>
                <c:pt idx="1539">
                  <c:v>-60838.88912</c:v>
                </c:pt>
                <c:pt idx="1540">
                  <c:v>-60786.801030000002</c:v>
                </c:pt>
                <c:pt idx="1541">
                  <c:v>-60734.712940000005</c:v>
                </c:pt>
                <c:pt idx="1542">
                  <c:v>-60682.62485</c:v>
                </c:pt>
                <c:pt idx="1543">
                  <c:v>-60630.536759999995</c:v>
                </c:pt>
                <c:pt idx="1544">
                  <c:v>-60578.448670000012</c:v>
                </c:pt>
                <c:pt idx="1545">
                  <c:v>-60526.36058</c:v>
                </c:pt>
                <c:pt idx="1546">
                  <c:v>-60474.272489999996</c:v>
                </c:pt>
                <c:pt idx="1547">
                  <c:v>-60422.184400000006</c:v>
                </c:pt>
                <c:pt idx="1548">
                  <c:v>-60370.096310000001</c:v>
                </c:pt>
                <c:pt idx="1549">
                  <c:v>-60318.008220000003</c:v>
                </c:pt>
                <c:pt idx="1550">
                  <c:v>-60265.920129999999</c:v>
                </c:pt>
                <c:pt idx="1551">
                  <c:v>-60213.832040000016</c:v>
                </c:pt>
                <c:pt idx="1552">
                  <c:v>-60161.743950000004</c:v>
                </c:pt>
                <c:pt idx="1553">
                  <c:v>-60109.655860000006</c:v>
                </c:pt>
                <c:pt idx="1554">
                  <c:v>-60057.567769999994</c:v>
                </c:pt>
                <c:pt idx="1555">
                  <c:v>-60005.479680000004</c:v>
                </c:pt>
                <c:pt idx="1556">
                  <c:v>-59953.391590000014</c:v>
                </c:pt>
                <c:pt idx="1557">
                  <c:v>-59901.303500000002</c:v>
                </c:pt>
                <c:pt idx="1558">
                  <c:v>-59849.215410000004</c:v>
                </c:pt>
                <c:pt idx="1559">
                  <c:v>-59797.127319999992</c:v>
                </c:pt>
                <c:pt idx="1560">
                  <c:v>-59745.039230000002</c:v>
                </c:pt>
                <c:pt idx="1561">
                  <c:v>-59692.951140000005</c:v>
                </c:pt>
                <c:pt idx="1562">
                  <c:v>-59640.86305</c:v>
                </c:pt>
                <c:pt idx="1563">
                  <c:v>-59588.774959999995</c:v>
                </c:pt>
                <c:pt idx="1564">
                  <c:v>-59536.686870000012</c:v>
                </c:pt>
                <c:pt idx="1565">
                  <c:v>-59484.598779999993</c:v>
                </c:pt>
                <c:pt idx="1566">
                  <c:v>-59432.51069000001</c:v>
                </c:pt>
                <c:pt idx="1567">
                  <c:v>-59380.422600000005</c:v>
                </c:pt>
                <c:pt idx="1568">
                  <c:v>-59328.334510000212</c:v>
                </c:pt>
                <c:pt idx="1569">
                  <c:v>-59276.246419999996</c:v>
                </c:pt>
                <c:pt idx="1570">
                  <c:v>-59224.158330000013</c:v>
                </c:pt>
                <c:pt idx="1571">
                  <c:v>-59172.070240000015</c:v>
                </c:pt>
                <c:pt idx="1572">
                  <c:v>-59119.982150000003</c:v>
                </c:pt>
                <c:pt idx="1573">
                  <c:v>-59067.894060000006</c:v>
                </c:pt>
                <c:pt idx="1574">
                  <c:v>-59015.805970000001</c:v>
                </c:pt>
                <c:pt idx="1575">
                  <c:v>-58963.717880000004</c:v>
                </c:pt>
                <c:pt idx="1576">
                  <c:v>-58911.629789999984</c:v>
                </c:pt>
                <c:pt idx="1577">
                  <c:v>-58859.541699999994</c:v>
                </c:pt>
                <c:pt idx="1578">
                  <c:v>-58807.453610000011</c:v>
                </c:pt>
                <c:pt idx="1579">
                  <c:v>-58755.365520000007</c:v>
                </c:pt>
                <c:pt idx="1580">
                  <c:v>-58703.277429999995</c:v>
                </c:pt>
                <c:pt idx="1581">
                  <c:v>-58651.189340000004</c:v>
                </c:pt>
                <c:pt idx="1582">
                  <c:v>-58599.10125</c:v>
                </c:pt>
                <c:pt idx="1583">
                  <c:v>-58547.013159999995</c:v>
                </c:pt>
                <c:pt idx="1584">
                  <c:v>-58494.925070000005</c:v>
                </c:pt>
                <c:pt idx="1585">
                  <c:v>-58442.83698</c:v>
                </c:pt>
                <c:pt idx="1586">
                  <c:v>-58390.74889000001</c:v>
                </c:pt>
                <c:pt idx="1587">
                  <c:v>-58338.660799999998</c:v>
                </c:pt>
                <c:pt idx="1588">
                  <c:v>-58286.57271</c:v>
                </c:pt>
                <c:pt idx="1589">
                  <c:v>-58234.484620000003</c:v>
                </c:pt>
                <c:pt idx="1590">
                  <c:v>-58182.396530000013</c:v>
                </c:pt>
                <c:pt idx="1591">
                  <c:v>-58130.308440000015</c:v>
                </c:pt>
                <c:pt idx="1592">
                  <c:v>-58078.220349999996</c:v>
                </c:pt>
                <c:pt idx="1593">
                  <c:v>-58026.132260000006</c:v>
                </c:pt>
                <c:pt idx="1594">
                  <c:v>-57974.044170000001</c:v>
                </c:pt>
                <c:pt idx="1595">
                  <c:v>-57921.956080000011</c:v>
                </c:pt>
                <c:pt idx="1596">
                  <c:v>-57869.867990000006</c:v>
                </c:pt>
                <c:pt idx="1597">
                  <c:v>-57817.779899999994</c:v>
                </c:pt>
                <c:pt idx="1598">
                  <c:v>-57765.691810000004</c:v>
                </c:pt>
                <c:pt idx="1599">
                  <c:v>-57713.603719999999</c:v>
                </c:pt>
                <c:pt idx="1600">
                  <c:v>-57661.515630000002</c:v>
                </c:pt>
                <c:pt idx="1601">
                  <c:v>-57609.427540000004</c:v>
                </c:pt>
                <c:pt idx="1602">
                  <c:v>-57557.339449999999</c:v>
                </c:pt>
                <c:pt idx="1603">
                  <c:v>-57505.251359999995</c:v>
                </c:pt>
                <c:pt idx="1604">
                  <c:v>-57453.163270000005</c:v>
                </c:pt>
                <c:pt idx="1605">
                  <c:v>-57401.075179999993</c:v>
                </c:pt>
                <c:pt idx="1606">
                  <c:v>-57348.98709000001</c:v>
                </c:pt>
                <c:pt idx="1607">
                  <c:v>-57296.899000000005</c:v>
                </c:pt>
                <c:pt idx="1608">
                  <c:v>-57244.810910000211</c:v>
                </c:pt>
                <c:pt idx="1609">
                  <c:v>-57192.722819999995</c:v>
                </c:pt>
                <c:pt idx="1610">
                  <c:v>-57140.634729999998</c:v>
                </c:pt>
                <c:pt idx="1611">
                  <c:v>-57088.546640000015</c:v>
                </c:pt>
                <c:pt idx="1612">
                  <c:v>-57036.458550000243</c:v>
                </c:pt>
                <c:pt idx="1613">
                  <c:v>-56984.370460000006</c:v>
                </c:pt>
                <c:pt idx="1614">
                  <c:v>-56932.282370000001</c:v>
                </c:pt>
                <c:pt idx="1615">
                  <c:v>-56880.194279999996</c:v>
                </c:pt>
                <c:pt idx="1616">
                  <c:v>-56828.106190000006</c:v>
                </c:pt>
                <c:pt idx="1617">
                  <c:v>-56776.018100000001</c:v>
                </c:pt>
                <c:pt idx="1618">
                  <c:v>-56723.930010000011</c:v>
                </c:pt>
                <c:pt idx="1619">
                  <c:v>-56671.841920000006</c:v>
                </c:pt>
                <c:pt idx="1620">
                  <c:v>-56619.753830000001</c:v>
                </c:pt>
                <c:pt idx="1621">
                  <c:v>-56567.665739999997</c:v>
                </c:pt>
                <c:pt idx="1622">
                  <c:v>-56515.577649999999</c:v>
                </c:pt>
                <c:pt idx="1623">
                  <c:v>-56463.489560000002</c:v>
                </c:pt>
                <c:pt idx="1624">
                  <c:v>-56411.401470000004</c:v>
                </c:pt>
                <c:pt idx="1625">
                  <c:v>-56359.31338</c:v>
                </c:pt>
                <c:pt idx="1626">
                  <c:v>-56307.225289999995</c:v>
                </c:pt>
                <c:pt idx="1627">
                  <c:v>-56255.137200000005</c:v>
                </c:pt>
                <c:pt idx="1628">
                  <c:v>-56203.04911</c:v>
                </c:pt>
                <c:pt idx="1629">
                  <c:v>-56150.961019999995</c:v>
                </c:pt>
                <c:pt idx="1630">
                  <c:v>-56098.872930000012</c:v>
                </c:pt>
                <c:pt idx="1631">
                  <c:v>-56046.784840000015</c:v>
                </c:pt>
                <c:pt idx="1632">
                  <c:v>-55994.696749999996</c:v>
                </c:pt>
                <c:pt idx="1633">
                  <c:v>-55942.608660000005</c:v>
                </c:pt>
                <c:pt idx="1634">
                  <c:v>-55890.520570000001</c:v>
                </c:pt>
                <c:pt idx="1635">
                  <c:v>-55838.432479999996</c:v>
                </c:pt>
                <c:pt idx="1636">
                  <c:v>-55786.344390000013</c:v>
                </c:pt>
                <c:pt idx="1637">
                  <c:v>-55734.256300000001</c:v>
                </c:pt>
                <c:pt idx="1638">
                  <c:v>-55682.168210000003</c:v>
                </c:pt>
                <c:pt idx="1639">
                  <c:v>-55630.080120000006</c:v>
                </c:pt>
                <c:pt idx="1640">
                  <c:v>-55577.992030000001</c:v>
                </c:pt>
                <c:pt idx="1641">
                  <c:v>-55525.903940000004</c:v>
                </c:pt>
                <c:pt idx="1642">
                  <c:v>-55473.815850000043</c:v>
                </c:pt>
                <c:pt idx="1643">
                  <c:v>-55421.727759999987</c:v>
                </c:pt>
                <c:pt idx="1644">
                  <c:v>-55369.639670000004</c:v>
                </c:pt>
                <c:pt idx="1645">
                  <c:v>-55317.551580000007</c:v>
                </c:pt>
                <c:pt idx="1646">
                  <c:v>-55265.463489999995</c:v>
                </c:pt>
                <c:pt idx="1647">
                  <c:v>-55213.375400000004</c:v>
                </c:pt>
                <c:pt idx="1648">
                  <c:v>-55161.28731</c:v>
                </c:pt>
                <c:pt idx="1649">
                  <c:v>-55109.199219999995</c:v>
                </c:pt>
                <c:pt idx="1650">
                  <c:v>-55057.111130000005</c:v>
                </c:pt>
                <c:pt idx="1651">
                  <c:v>-55005.023039999993</c:v>
                </c:pt>
                <c:pt idx="1652">
                  <c:v>-54952.934950000003</c:v>
                </c:pt>
                <c:pt idx="1653">
                  <c:v>-54900.846860000012</c:v>
                </c:pt>
                <c:pt idx="1654">
                  <c:v>-54848.75877</c:v>
                </c:pt>
                <c:pt idx="1655">
                  <c:v>-54796.670679999996</c:v>
                </c:pt>
                <c:pt idx="1656">
                  <c:v>-54744.582590000013</c:v>
                </c:pt>
                <c:pt idx="1657">
                  <c:v>-54692.494500000001</c:v>
                </c:pt>
                <c:pt idx="1658">
                  <c:v>-54640.406410000003</c:v>
                </c:pt>
                <c:pt idx="1659">
                  <c:v>-54588.318320000013</c:v>
                </c:pt>
                <c:pt idx="1660">
                  <c:v>-54536.230230000001</c:v>
                </c:pt>
                <c:pt idx="1661">
                  <c:v>-54484.142140000004</c:v>
                </c:pt>
                <c:pt idx="1662">
                  <c:v>-54432.054050000013</c:v>
                </c:pt>
                <c:pt idx="1663">
                  <c:v>-54379.965959999994</c:v>
                </c:pt>
                <c:pt idx="1664">
                  <c:v>-54327.877870000011</c:v>
                </c:pt>
                <c:pt idx="1665">
                  <c:v>-54275.789779999999</c:v>
                </c:pt>
                <c:pt idx="1666">
                  <c:v>-54223.701689999994</c:v>
                </c:pt>
                <c:pt idx="1667">
                  <c:v>-54171.613600000004</c:v>
                </c:pt>
                <c:pt idx="1668">
                  <c:v>-54119.525509999999</c:v>
                </c:pt>
                <c:pt idx="1669">
                  <c:v>-54067.437419999995</c:v>
                </c:pt>
                <c:pt idx="1670">
                  <c:v>-54015.349330000012</c:v>
                </c:pt>
                <c:pt idx="1671">
                  <c:v>-53963.261239999993</c:v>
                </c:pt>
                <c:pt idx="1672">
                  <c:v>-53911.173149999995</c:v>
                </c:pt>
                <c:pt idx="1673">
                  <c:v>-53859.085060000005</c:v>
                </c:pt>
                <c:pt idx="1674">
                  <c:v>-53806.99697</c:v>
                </c:pt>
                <c:pt idx="1675">
                  <c:v>-53754.908880000003</c:v>
                </c:pt>
                <c:pt idx="1676">
                  <c:v>-53702.820790000005</c:v>
                </c:pt>
                <c:pt idx="1677">
                  <c:v>-53650.732699999993</c:v>
                </c:pt>
                <c:pt idx="1678">
                  <c:v>-53598.644610000003</c:v>
                </c:pt>
                <c:pt idx="1679">
                  <c:v>-53546.556520000013</c:v>
                </c:pt>
                <c:pt idx="1680">
                  <c:v>-53494.468430000001</c:v>
                </c:pt>
                <c:pt idx="1681">
                  <c:v>-53442.380340000011</c:v>
                </c:pt>
                <c:pt idx="1682">
                  <c:v>-53390.292249999999</c:v>
                </c:pt>
                <c:pt idx="1683">
                  <c:v>-53338.204159999994</c:v>
                </c:pt>
                <c:pt idx="1684">
                  <c:v>-53286.116070000011</c:v>
                </c:pt>
                <c:pt idx="1685">
                  <c:v>-53234.027979999999</c:v>
                </c:pt>
                <c:pt idx="1686">
                  <c:v>-53181.939890000016</c:v>
                </c:pt>
                <c:pt idx="1687">
                  <c:v>-53129.851800000011</c:v>
                </c:pt>
                <c:pt idx="1688">
                  <c:v>-53077.763709999985</c:v>
                </c:pt>
                <c:pt idx="1689">
                  <c:v>-53025.675620000002</c:v>
                </c:pt>
                <c:pt idx="1690">
                  <c:v>-52973.587530000012</c:v>
                </c:pt>
                <c:pt idx="1691">
                  <c:v>-52921.499439999992</c:v>
                </c:pt>
                <c:pt idx="1692">
                  <c:v>-52869.411350000002</c:v>
                </c:pt>
                <c:pt idx="1693">
                  <c:v>-52817.323260000005</c:v>
                </c:pt>
                <c:pt idx="1694">
                  <c:v>-52765.235169999985</c:v>
                </c:pt>
                <c:pt idx="1695">
                  <c:v>-52713.147080000002</c:v>
                </c:pt>
                <c:pt idx="1696">
                  <c:v>-52661.058990000012</c:v>
                </c:pt>
                <c:pt idx="1697">
                  <c:v>-52608.9709</c:v>
                </c:pt>
                <c:pt idx="1698">
                  <c:v>-52556.882810000243</c:v>
                </c:pt>
                <c:pt idx="1699">
                  <c:v>-52504.794719999998</c:v>
                </c:pt>
                <c:pt idx="1700">
                  <c:v>-52452.706630000008</c:v>
                </c:pt>
                <c:pt idx="1701">
                  <c:v>-52400.61854000001</c:v>
                </c:pt>
                <c:pt idx="1702">
                  <c:v>-52348.530449999998</c:v>
                </c:pt>
                <c:pt idx="1703">
                  <c:v>-52296.442360000001</c:v>
                </c:pt>
                <c:pt idx="1704">
                  <c:v>-52244.354270000265</c:v>
                </c:pt>
                <c:pt idx="1705">
                  <c:v>-52192.266179999999</c:v>
                </c:pt>
                <c:pt idx="1706">
                  <c:v>-52140.178090000016</c:v>
                </c:pt>
                <c:pt idx="1707">
                  <c:v>-52088.090000000004</c:v>
                </c:pt>
                <c:pt idx="1708">
                  <c:v>-52036.001909999999</c:v>
                </c:pt>
                <c:pt idx="1709">
                  <c:v>-51983.913820000009</c:v>
                </c:pt>
                <c:pt idx="1710">
                  <c:v>-51931.825730000004</c:v>
                </c:pt>
                <c:pt idx="1711">
                  <c:v>-51879.737639999999</c:v>
                </c:pt>
                <c:pt idx="1712">
                  <c:v>-51827.649550000002</c:v>
                </c:pt>
                <c:pt idx="1713">
                  <c:v>-51775.561459999997</c:v>
                </c:pt>
                <c:pt idx="1714">
                  <c:v>-51723.473370000007</c:v>
                </c:pt>
                <c:pt idx="1715">
                  <c:v>-51671.38528000001</c:v>
                </c:pt>
                <c:pt idx="1716">
                  <c:v>-51619.297189999976</c:v>
                </c:pt>
                <c:pt idx="1717">
                  <c:v>-51567.209099999993</c:v>
                </c:pt>
                <c:pt idx="1718">
                  <c:v>-51515.121009999995</c:v>
                </c:pt>
                <c:pt idx="1719">
                  <c:v>-51463.032920000005</c:v>
                </c:pt>
                <c:pt idx="1720">
                  <c:v>-51410.944830000211</c:v>
                </c:pt>
                <c:pt idx="1721">
                  <c:v>-51358.85674000001</c:v>
                </c:pt>
                <c:pt idx="1722">
                  <c:v>-51306.768649999998</c:v>
                </c:pt>
                <c:pt idx="1723">
                  <c:v>-51254.680560000001</c:v>
                </c:pt>
                <c:pt idx="1724">
                  <c:v>-51202.592469999996</c:v>
                </c:pt>
                <c:pt idx="1725">
                  <c:v>-51150.504380000006</c:v>
                </c:pt>
                <c:pt idx="1726">
                  <c:v>-51098.416290000212</c:v>
                </c:pt>
                <c:pt idx="1727">
                  <c:v>-51046.328200000011</c:v>
                </c:pt>
                <c:pt idx="1728">
                  <c:v>-50994.240109999999</c:v>
                </c:pt>
                <c:pt idx="1729">
                  <c:v>-50942.152020000009</c:v>
                </c:pt>
                <c:pt idx="1730">
                  <c:v>-50890.063930000004</c:v>
                </c:pt>
                <c:pt idx="1731">
                  <c:v>-50837.975840000014</c:v>
                </c:pt>
                <c:pt idx="1732">
                  <c:v>-50785.887750000002</c:v>
                </c:pt>
                <c:pt idx="1733">
                  <c:v>-50733.799659999997</c:v>
                </c:pt>
                <c:pt idx="1734">
                  <c:v>-50681.711570000007</c:v>
                </c:pt>
                <c:pt idx="1735">
                  <c:v>-50629.623479999995</c:v>
                </c:pt>
                <c:pt idx="1736">
                  <c:v>-50577.535390000005</c:v>
                </c:pt>
                <c:pt idx="1737">
                  <c:v>-50525.4473</c:v>
                </c:pt>
                <c:pt idx="1738">
                  <c:v>-50473.359210000213</c:v>
                </c:pt>
                <c:pt idx="1739">
                  <c:v>-50421.271119999998</c:v>
                </c:pt>
                <c:pt idx="1740">
                  <c:v>-50369.183030000007</c:v>
                </c:pt>
                <c:pt idx="1741">
                  <c:v>-50317.094940000003</c:v>
                </c:pt>
                <c:pt idx="1742">
                  <c:v>-50265.006850000012</c:v>
                </c:pt>
                <c:pt idx="1743">
                  <c:v>-50212.91876</c:v>
                </c:pt>
                <c:pt idx="1744">
                  <c:v>-50160.83067000001</c:v>
                </c:pt>
                <c:pt idx="1745">
                  <c:v>-50108.742580000006</c:v>
                </c:pt>
                <c:pt idx="1746">
                  <c:v>-50056.654490000015</c:v>
                </c:pt>
                <c:pt idx="1747">
                  <c:v>-50004.566399999996</c:v>
                </c:pt>
                <c:pt idx="1748">
                  <c:v>-49952.478310000013</c:v>
                </c:pt>
                <c:pt idx="1749">
                  <c:v>-49900.390220000008</c:v>
                </c:pt>
                <c:pt idx="1750">
                  <c:v>-49848.302130000011</c:v>
                </c:pt>
                <c:pt idx="1751">
                  <c:v>-49796.214040000006</c:v>
                </c:pt>
                <c:pt idx="1752">
                  <c:v>-49744.125949999994</c:v>
                </c:pt>
                <c:pt idx="1753">
                  <c:v>-49692.037860000004</c:v>
                </c:pt>
                <c:pt idx="1754">
                  <c:v>-49639.949770000007</c:v>
                </c:pt>
                <c:pt idx="1755">
                  <c:v>-49587.861680000002</c:v>
                </c:pt>
                <c:pt idx="1756">
                  <c:v>-49535.773590000004</c:v>
                </c:pt>
                <c:pt idx="1757">
                  <c:v>-49483.6855</c:v>
                </c:pt>
                <c:pt idx="1758">
                  <c:v>-49431.597409999995</c:v>
                </c:pt>
                <c:pt idx="1759">
                  <c:v>-49379.509320000005</c:v>
                </c:pt>
                <c:pt idx="1760">
                  <c:v>-49327.421230000007</c:v>
                </c:pt>
                <c:pt idx="1761">
                  <c:v>-49275.333140000002</c:v>
                </c:pt>
                <c:pt idx="1762">
                  <c:v>-49223.245049999998</c:v>
                </c:pt>
                <c:pt idx="1763">
                  <c:v>-49171.15696</c:v>
                </c:pt>
                <c:pt idx="1764">
                  <c:v>-49119.06887000001</c:v>
                </c:pt>
                <c:pt idx="1765">
                  <c:v>-49066.980780000005</c:v>
                </c:pt>
                <c:pt idx="1766">
                  <c:v>-49014.892690000015</c:v>
                </c:pt>
                <c:pt idx="1767">
                  <c:v>-48962.804600000003</c:v>
                </c:pt>
                <c:pt idx="1768">
                  <c:v>-48910.716510000013</c:v>
                </c:pt>
                <c:pt idx="1769">
                  <c:v>-48858.628420000001</c:v>
                </c:pt>
                <c:pt idx="1770">
                  <c:v>-48806.540330000003</c:v>
                </c:pt>
                <c:pt idx="1771">
                  <c:v>-48754.452240000013</c:v>
                </c:pt>
                <c:pt idx="1772">
                  <c:v>-48702.364150000001</c:v>
                </c:pt>
                <c:pt idx="1773">
                  <c:v>-48650.276060000004</c:v>
                </c:pt>
                <c:pt idx="1774">
                  <c:v>-48598.187970000006</c:v>
                </c:pt>
                <c:pt idx="1775">
                  <c:v>-48546.099880000002</c:v>
                </c:pt>
                <c:pt idx="1776">
                  <c:v>-48494.011790000004</c:v>
                </c:pt>
                <c:pt idx="1777">
                  <c:v>-48441.923699999999</c:v>
                </c:pt>
                <c:pt idx="1778">
                  <c:v>-48389.835610000002</c:v>
                </c:pt>
                <c:pt idx="1779">
                  <c:v>-48337.747520000004</c:v>
                </c:pt>
                <c:pt idx="1780">
                  <c:v>-48285.659430000007</c:v>
                </c:pt>
                <c:pt idx="1781">
                  <c:v>-48233.571340000002</c:v>
                </c:pt>
                <c:pt idx="1782">
                  <c:v>-48181.483250000012</c:v>
                </c:pt>
                <c:pt idx="1783">
                  <c:v>-48129.395159999993</c:v>
                </c:pt>
                <c:pt idx="1784">
                  <c:v>-48077.30707000001</c:v>
                </c:pt>
                <c:pt idx="1785">
                  <c:v>-48025.218980000005</c:v>
                </c:pt>
                <c:pt idx="1786">
                  <c:v>-47973.130890000015</c:v>
                </c:pt>
                <c:pt idx="1787">
                  <c:v>-47921.042800000003</c:v>
                </c:pt>
                <c:pt idx="1788">
                  <c:v>-47868.954710000013</c:v>
                </c:pt>
                <c:pt idx="1789">
                  <c:v>-47816.866620000008</c:v>
                </c:pt>
                <c:pt idx="1790">
                  <c:v>-47764.778530000011</c:v>
                </c:pt>
                <c:pt idx="1791">
                  <c:v>-47712.690439999998</c:v>
                </c:pt>
                <c:pt idx="1792">
                  <c:v>-47660.602350000001</c:v>
                </c:pt>
                <c:pt idx="1793">
                  <c:v>-47608.514260000011</c:v>
                </c:pt>
                <c:pt idx="1794">
                  <c:v>-47556.426170000006</c:v>
                </c:pt>
                <c:pt idx="1795">
                  <c:v>-47504.338080000009</c:v>
                </c:pt>
                <c:pt idx="1796">
                  <c:v>-47452.249990000004</c:v>
                </c:pt>
                <c:pt idx="1797">
                  <c:v>-47400.161899999999</c:v>
                </c:pt>
                <c:pt idx="1798">
                  <c:v>-47348.073810000002</c:v>
                </c:pt>
                <c:pt idx="1799">
                  <c:v>-47295.985720000004</c:v>
                </c:pt>
                <c:pt idx="1800">
                  <c:v>-47243.897630000007</c:v>
                </c:pt>
                <c:pt idx="1801">
                  <c:v>-47191.809540000009</c:v>
                </c:pt>
                <c:pt idx="1802">
                  <c:v>-47139.721449999975</c:v>
                </c:pt>
                <c:pt idx="1803">
                  <c:v>-47087.633359999993</c:v>
                </c:pt>
                <c:pt idx="1804">
                  <c:v>-47035.54527000001</c:v>
                </c:pt>
                <c:pt idx="1805">
                  <c:v>-46983.457180000005</c:v>
                </c:pt>
                <c:pt idx="1806">
                  <c:v>-46931.369090000015</c:v>
                </c:pt>
                <c:pt idx="1807">
                  <c:v>-46879.280999999995</c:v>
                </c:pt>
                <c:pt idx="1808">
                  <c:v>-46827.192909999998</c:v>
                </c:pt>
                <c:pt idx="1809">
                  <c:v>-46775.104820000008</c:v>
                </c:pt>
                <c:pt idx="1810">
                  <c:v>-46723.01673000001</c:v>
                </c:pt>
                <c:pt idx="1811">
                  <c:v>-46670.928640000006</c:v>
                </c:pt>
                <c:pt idx="1812">
                  <c:v>-46618.840550000212</c:v>
                </c:pt>
                <c:pt idx="1813">
                  <c:v>-46566.752459999996</c:v>
                </c:pt>
                <c:pt idx="1814">
                  <c:v>-46514.664370000006</c:v>
                </c:pt>
                <c:pt idx="1815">
                  <c:v>-46462.576280000008</c:v>
                </c:pt>
                <c:pt idx="1816">
                  <c:v>-46410.488190000011</c:v>
                </c:pt>
                <c:pt idx="1817">
                  <c:v>-46358.400100000006</c:v>
                </c:pt>
                <c:pt idx="1818">
                  <c:v>-46306.312010000212</c:v>
                </c:pt>
                <c:pt idx="1819">
                  <c:v>-46254.223919999997</c:v>
                </c:pt>
                <c:pt idx="1820">
                  <c:v>-46202.135830000007</c:v>
                </c:pt>
                <c:pt idx="1821">
                  <c:v>-46150.047739999995</c:v>
                </c:pt>
                <c:pt idx="1822">
                  <c:v>-46097.959650000012</c:v>
                </c:pt>
                <c:pt idx="1823">
                  <c:v>-46045.87156</c:v>
                </c:pt>
                <c:pt idx="1824">
                  <c:v>-45993.783469999995</c:v>
                </c:pt>
                <c:pt idx="1825">
                  <c:v>-45941.695379999997</c:v>
                </c:pt>
                <c:pt idx="1826">
                  <c:v>-45889.607290000014</c:v>
                </c:pt>
                <c:pt idx="1827">
                  <c:v>-45837.519200000002</c:v>
                </c:pt>
                <c:pt idx="1828">
                  <c:v>-45785.431109999998</c:v>
                </c:pt>
                <c:pt idx="1829">
                  <c:v>-45733.343020000008</c:v>
                </c:pt>
                <c:pt idx="1830">
                  <c:v>-45681.25493000001</c:v>
                </c:pt>
                <c:pt idx="1831">
                  <c:v>-45629.166840000005</c:v>
                </c:pt>
                <c:pt idx="1832">
                  <c:v>-45577.078750000001</c:v>
                </c:pt>
                <c:pt idx="1833">
                  <c:v>-45524.990659999996</c:v>
                </c:pt>
                <c:pt idx="1834">
                  <c:v>-45472.902570000013</c:v>
                </c:pt>
                <c:pt idx="1835">
                  <c:v>-45420.814480000008</c:v>
                </c:pt>
                <c:pt idx="1836">
                  <c:v>-45368.726389999996</c:v>
                </c:pt>
                <c:pt idx="1837">
                  <c:v>-45316.638300000006</c:v>
                </c:pt>
                <c:pt idx="1838">
                  <c:v>-45264.550210000212</c:v>
                </c:pt>
                <c:pt idx="1839">
                  <c:v>-45212.462120000004</c:v>
                </c:pt>
                <c:pt idx="1840">
                  <c:v>-45160.374030000043</c:v>
                </c:pt>
                <c:pt idx="1841">
                  <c:v>-45108.285939999994</c:v>
                </c:pt>
                <c:pt idx="1842">
                  <c:v>-45056.197850000004</c:v>
                </c:pt>
                <c:pt idx="1843">
                  <c:v>-45004.109759999999</c:v>
                </c:pt>
                <c:pt idx="1844">
                  <c:v>-44952.021669999995</c:v>
                </c:pt>
                <c:pt idx="1845">
                  <c:v>-44899.933580000004</c:v>
                </c:pt>
                <c:pt idx="1846">
                  <c:v>-44847.845490000014</c:v>
                </c:pt>
                <c:pt idx="1847">
                  <c:v>-44795.757399999995</c:v>
                </c:pt>
                <c:pt idx="1848">
                  <c:v>-44743.669309999997</c:v>
                </c:pt>
                <c:pt idx="1849">
                  <c:v>-44691.581220000007</c:v>
                </c:pt>
                <c:pt idx="1850">
                  <c:v>-44639.493129999995</c:v>
                </c:pt>
                <c:pt idx="1851">
                  <c:v>-44587.405040000005</c:v>
                </c:pt>
                <c:pt idx="1852">
                  <c:v>-44535.316950000211</c:v>
                </c:pt>
                <c:pt idx="1853">
                  <c:v>-44483.228859999996</c:v>
                </c:pt>
                <c:pt idx="1854">
                  <c:v>-44431.140770000005</c:v>
                </c:pt>
                <c:pt idx="1855">
                  <c:v>-44379.052680000008</c:v>
                </c:pt>
                <c:pt idx="1856">
                  <c:v>-44326.964590000011</c:v>
                </c:pt>
                <c:pt idx="1857">
                  <c:v>-44274.876500000013</c:v>
                </c:pt>
                <c:pt idx="1858">
                  <c:v>-44222.788410000001</c:v>
                </c:pt>
                <c:pt idx="1859">
                  <c:v>-44170.700320000004</c:v>
                </c:pt>
                <c:pt idx="1860">
                  <c:v>-44118.612230000013</c:v>
                </c:pt>
                <c:pt idx="1861">
                  <c:v>-44066.524139999994</c:v>
                </c:pt>
                <c:pt idx="1862">
                  <c:v>-44014.436050000011</c:v>
                </c:pt>
                <c:pt idx="1863">
                  <c:v>-43962.347960000006</c:v>
                </c:pt>
                <c:pt idx="1864">
                  <c:v>-43910.259870000009</c:v>
                </c:pt>
                <c:pt idx="1865">
                  <c:v>-43858.171779999997</c:v>
                </c:pt>
                <c:pt idx="1866">
                  <c:v>-43806.083690000014</c:v>
                </c:pt>
                <c:pt idx="1867">
                  <c:v>-43753.995599999995</c:v>
                </c:pt>
                <c:pt idx="1868">
                  <c:v>-43701.907510000012</c:v>
                </c:pt>
                <c:pt idx="1869">
                  <c:v>-43649.819420000007</c:v>
                </c:pt>
                <c:pt idx="1870">
                  <c:v>-43597.731329999995</c:v>
                </c:pt>
                <c:pt idx="1871">
                  <c:v>-43545.643240000005</c:v>
                </c:pt>
                <c:pt idx="1872">
                  <c:v>-43493.55515</c:v>
                </c:pt>
                <c:pt idx="1873">
                  <c:v>-43441.467059999995</c:v>
                </c:pt>
                <c:pt idx="1874">
                  <c:v>-43389.378970000012</c:v>
                </c:pt>
                <c:pt idx="1875">
                  <c:v>-43337.290879999993</c:v>
                </c:pt>
                <c:pt idx="1876">
                  <c:v>-43285.202789999996</c:v>
                </c:pt>
                <c:pt idx="1877">
                  <c:v>-43233.114700000006</c:v>
                </c:pt>
                <c:pt idx="1878">
                  <c:v>-43181.026610000001</c:v>
                </c:pt>
                <c:pt idx="1879">
                  <c:v>-43128.938520000003</c:v>
                </c:pt>
                <c:pt idx="1880">
                  <c:v>-43076.850430000013</c:v>
                </c:pt>
                <c:pt idx="1881">
                  <c:v>-43024.762339999994</c:v>
                </c:pt>
                <c:pt idx="1882">
                  <c:v>-42972.674250000011</c:v>
                </c:pt>
                <c:pt idx="1883">
                  <c:v>-42920.586160000006</c:v>
                </c:pt>
                <c:pt idx="1884">
                  <c:v>-42868.498070000009</c:v>
                </c:pt>
                <c:pt idx="1885">
                  <c:v>-42816.409980000004</c:v>
                </c:pt>
                <c:pt idx="1886">
                  <c:v>-42764.321890000014</c:v>
                </c:pt>
                <c:pt idx="1887">
                  <c:v>-42712.233799999995</c:v>
                </c:pt>
                <c:pt idx="1888">
                  <c:v>-42660.145710000004</c:v>
                </c:pt>
                <c:pt idx="1889">
                  <c:v>-42608.057620000007</c:v>
                </c:pt>
                <c:pt idx="1890">
                  <c:v>-42555.969530000009</c:v>
                </c:pt>
                <c:pt idx="1891">
                  <c:v>-42503.881440000005</c:v>
                </c:pt>
                <c:pt idx="1892">
                  <c:v>-42451.793349999985</c:v>
                </c:pt>
                <c:pt idx="1893">
                  <c:v>-42399.705259999995</c:v>
                </c:pt>
                <c:pt idx="1894">
                  <c:v>-42347.617170000005</c:v>
                </c:pt>
                <c:pt idx="1895">
                  <c:v>-42295.529079999993</c:v>
                </c:pt>
                <c:pt idx="1896">
                  <c:v>-42243.44099000001</c:v>
                </c:pt>
                <c:pt idx="1897">
                  <c:v>-42191.352900000013</c:v>
                </c:pt>
                <c:pt idx="1898">
                  <c:v>-42139.264810000001</c:v>
                </c:pt>
                <c:pt idx="1899">
                  <c:v>-42087.176720000003</c:v>
                </c:pt>
                <c:pt idx="1900">
                  <c:v>-42035.088630000013</c:v>
                </c:pt>
                <c:pt idx="1901">
                  <c:v>-41983.000540000015</c:v>
                </c:pt>
                <c:pt idx="1902">
                  <c:v>-41930.912450000003</c:v>
                </c:pt>
                <c:pt idx="1903">
                  <c:v>-41878.824360000006</c:v>
                </c:pt>
                <c:pt idx="1904">
                  <c:v>-41826.736270000009</c:v>
                </c:pt>
                <c:pt idx="1905">
                  <c:v>-41774.648180000004</c:v>
                </c:pt>
                <c:pt idx="1906">
                  <c:v>-41722.560090000014</c:v>
                </c:pt>
                <c:pt idx="1907">
                  <c:v>-41670.472000000002</c:v>
                </c:pt>
                <c:pt idx="1908">
                  <c:v>-41618.383910000011</c:v>
                </c:pt>
                <c:pt idx="1909">
                  <c:v>-41566.295819999999</c:v>
                </c:pt>
                <c:pt idx="1910">
                  <c:v>-41514.207729999995</c:v>
                </c:pt>
                <c:pt idx="1911">
                  <c:v>-41462.119640000004</c:v>
                </c:pt>
                <c:pt idx="1912">
                  <c:v>-41410.03155</c:v>
                </c:pt>
                <c:pt idx="1913">
                  <c:v>-41357.943459999995</c:v>
                </c:pt>
                <c:pt idx="1914">
                  <c:v>-41305.855370000012</c:v>
                </c:pt>
                <c:pt idx="1915">
                  <c:v>-41253.767279999993</c:v>
                </c:pt>
                <c:pt idx="1916">
                  <c:v>-41201.679189999995</c:v>
                </c:pt>
                <c:pt idx="1917">
                  <c:v>-41149.591099999998</c:v>
                </c:pt>
                <c:pt idx="1918">
                  <c:v>-41097.50301</c:v>
                </c:pt>
                <c:pt idx="1919">
                  <c:v>-41045.41492000001</c:v>
                </c:pt>
                <c:pt idx="1920">
                  <c:v>-40993.326830000013</c:v>
                </c:pt>
                <c:pt idx="1921">
                  <c:v>-40941.238739999993</c:v>
                </c:pt>
                <c:pt idx="1922">
                  <c:v>-40889.150650000003</c:v>
                </c:pt>
                <c:pt idx="1923">
                  <c:v>-40837.062560000006</c:v>
                </c:pt>
                <c:pt idx="1924">
                  <c:v>-40784.974470000008</c:v>
                </c:pt>
                <c:pt idx="1925">
                  <c:v>-40732.886380000011</c:v>
                </c:pt>
                <c:pt idx="1926">
                  <c:v>-40680.798290000006</c:v>
                </c:pt>
                <c:pt idx="1927">
                  <c:v>-40628.710200000001</c:v>
                </c:pt>
                <c:pt idx="1928">
                  <c:v>-40576.622110000004</c:v>
                </c:pt>
                <c:pt idx="1929">
                  <c:v>-40524.534020000006</c:v>
                </c:pt>
                <c:pt idx="1930">
                  <c:v>-40472.445930000009</c:v>
                </c:pt>
                <c:pt idx="1931">
                  <c:v>-40420.357840000011</c:v>
                </c:pt>
                <c:pt idx="1932">
                  <c:v>-40368.269749999985</c:v>
                </c:pt>
                <c:pt idx="1933">
                  <c:v>-40316.181659999995</c:v>
                </c:pt>
                <c:pt idx="1934">
                  <c:v>-40264.093570000005</c:v>
                </c:pt>
                <c:pt idx="1935">
                  <c:v>-40212.005479999993</c:v>
                </c:pt>
                <c:pt idx="1936">
                  <c:v>-40159.91739000001</c:v>
                </c:pt>
                <c:pt idx="1937">
                  <c:v>-40107.829300000005</c:v>
                </c:pt>
                <c:pt idx="1938">
                  <c:v>-40055.74121</c:v>
                </c:pt>
                <c:pt idx="1939">
                  <c:v>-40003.653120000003</c:v>
                </c:pt>
                <c:pt idx="1940">
                  <c:v>-39951.565030000005</c:v>
                </c:pt>
                <c:pt idx="1941">
                  <c:v>-39899.476940000015</c:v>
                </c:pt>
                <c:pt idx="1942">
                  <c:v>-39847.388850000243</c:v>
                </c:pt>
                <c:pt idx="1943">
                  <c:v>-39795.300760000006</c:v>
                </c:pt>
                <c:pt idx="1944">
                  <c:v>-39743.212670000008</c:v>
                </c:pt>
                <c:pt idx="1945">
                  <c:v>-39691.124579999996</c:v>
                </c:pt>
                <c:pt idx="1946">
                  <c:v>-39639.036490000006</c:v>
                </c:pt>
                <c:pt idx="1947">
                  <c:v>-39586.948400000001</c:v>
                </c:pt>
                <c:pt idx="1948">
                  <c:v>-39534.860310000011</c:v>
                </c:pt>
                <c:pt idx="1949">
                  <c:v>-39482.772220000006</c:v>
                </c:pt>
                <c:pt idx="1950">
                  <c:v>-39430.684130000009</c:v>
                </c:pt>
                <c:pt idx="1951">
                  <c:v>-39378.596040000004</c:v>
                </c:pt>
                <c:pt idx="1952">
                  <c:v>-39326.507949999999</c:v>
                </c:pt>
                <c:pt idx="1953">
                  <c:v>-39274.419860000002</c:v>
                </c:pt>
                <c:pt idx="1954">
                  <c:v>-39222.331770000004</c:v>
                </c:pt>
                <c:pt idx="1955">
                  <c:v>-39170.243679999992</c:v>
                </c:pt>
                <c:pt idx="1956">
                  <c:v>-39118.155590000009</c:v>
                </c:pt>
                <c:pt idx="1957">
                  <c:v>-39066.067499999997</c:v>
                </c:pt>
                <c:pt idx="1958">
                  <c:v>-39013.97941</c:v>
                </c:pt>
                <c:pt idx="1959">
                  <c:v>-38961.891320000002</c:v>
                </c:pt>
                <c:pt idx="1960">
                  <c:v>-38909.803230000012</c:v>
                </c:pt>
                <c:pt idx="1961">
                  <c:v>-38857.715139999993</c:v>
                </c:pt>
                <c:pt idx="1962">
                  <c:v>-38805.627049999996</c:v>
                </c:pt>
                <c:pt idx="1963">
                  <c:v>-38753.538960000005</c:v>
                </c:pt>
                <c:pt idx="1964">
                  <c:v>-38701.450870000212</c:v>
                </c:pt>
                <c:pt idx="1965">
                  <c:v>-38649.362779999996</c:v>
                </c:pt>
                <c:pt idx="1966">
                  <c:v>-38597.274690000006</c:v>
                </c:pt>
                <c:pt idx="1967">
                  <c:v>-38545.186600000001</c:v>
                </c:pt>
                <c:pt idx="1968">
                  <c:v>-38493.098510000003</c:v>
                </c:pt>
                <c:pt idx="1969">
                  <c:v>-38441.010420000006</c:v>
                </c:pt>
                <c:pt idx="1970">
                  <c:v>-38388.922330000009</c:v>
                </c:pt>
                <c:pt idx="1971">
                  <c:v>-38336.834240000011</c:v>
                </c:pt>
                <c:pt idx="1972">
                  <c:v>-38284.746149999999</c:v>
                </c:pt>
                <c:pt idx="1973">
                  <c:v>-38232.658060000002</c:v>
                </c:pt>
                <c:pt idx="1974">
                  <c:v>-38180.569970000004</c:v>
                </c:pt>
                <c:pt idx="1975">
                  <c:v>-38128.481880000007</c:v>
                </c:pt>
                <c:pt idx="1976">
                  <c:v>-38076.393789999995</c:v>
                </c:pt>
                <c:pt idx="1977">
                  <c:v>-38024.305700000004</c:v>
                </c:pt>
                <c:pt idx="1978">
                  <c:v>-37972.21761</c:v>
                </c:pt>
                <c:pt idx="1979">
                  <c:v>-37920.129520000002</c:v>
                </c:pt>
                <c:pt idx="1980">
                  <c:v>-37868.041430000005</c:v>
                </c:pt>
                <c:pt idx="1981">
                  <c:v>-37815.953340000015</c:v>
                </c:pt>
                <c:pt idx="1982">
                  <c:v>-37763.865250000003</c:v>
                </c:pt>
                <c:pt idx="1983">
                  <c:v>-37711.777159999998</c:v>
                </c:pt>
                <c:pt idx="1984">
                  <c:v>-37659.689070000008</c:v>
                </c:pt>
                <c:pt idx="1985">
                  <c:v>-37607.600980000003</c:v>
                </c:pt>
                <c:pt idx="1986">
                  <c:v>-37555.512890000013</c:v>
                </c:pt>
                <c:pt idx="1987">
                  <c:v>-37503.424800000001</c:v>
                </c:pt>
                <c:pt idx="1988">
                  <c:v>-37451.336710000003</c:v>
                </c:pt>
                <c:pt idx="1989">
                  <c:v>-37399.248620000006</c:v>
                </c:pt>
                <c:pt idx="1990">
                  <c:v>-37347.160530000008</c:v>
                </c:pt>
                <c:pt idx="1991">
                  <c:v>-37295.072440000004</c:v>
                </c:pt>
                <c:pt idx="1992">
                  <c:v>-37242.984350000013</c:v>
                </c:pt>
                <c:pt idx="1993">
                  <c:v>-37190.896260000001</c:v>
                </c:pt>
                <c:pt idx="1994">
                  <c:v>-37138.808170000011</c:v>
                </c:pt>
                <c:pt idx="1995">
                  <c:v>-37086.720079999999</c:v>
                </c:pt>
                <c:pt idx="1996">
                  <c:v>-37034.631989999994</c:v>
                </c:pt>
                <c:pt idx="1997">
                  <c:v>-36982.543900000004</c:v>
                </c:pt>
                <c:pt idx="1998">
                  <c:v>-36930.455810000043</c:v>
                </c:pt>
                <c:pt idx="1999">
                  <c:v>-36878.367720000002</c:v>
                </c:pt>
                <c:pt idx="2000">
                  <c:v>-36826.279630000005</c:v>
                </c:pt>
                <c:pt idx="2001">
                  <c:v>-36774.191539999993</c:v>
                </c:pt>
                <c:pt idx="2002">
                  <c:v>-36722.103449999995</c:v>
                </c:pt>
                <c:pt idx="2003">
                  <c:v>-36670.015360000005</c:v>
                </c:pt>
                <c:pt idx="2004">
                  <c:v>-36617.927270000007</c:v>
                </c:pt>
                <c:pt idx="2005">
                  <c:v>-36565.839180000003</c:v>
                </c:pt>
                <c:pt idx="2006">
                  <c:v>-36513.751090000005</c:v>
                </c:pt>
                <c:pt idx="2007">
                  <c:v>-36461.662999999993</c:v>
                </c:pt>
                <c:pt idx="2008">
                  <c:v>-36409.574910000003</c:v>
                </c:pt>
                <c:pt idx="2009">
                  <c:v>-36357.486820000013</c:v>
                </c:pt>
                <c:pt idx="2010">
                  <c:v>-36305.398730000008</c:v>
                </c:pt>
                <c:pt idx="2011">
                  <c:v>-36253.310640000011</c:v>
                </c:pt>
                <c:pt idx="2012">
                  <c:v>-36201.222549999999</c:v>
                </c:pt>
                <c:pt idx="2013">
                  <c:v>-36149.134459999994</c:v>
                </c:pt>
                <c:pt idx="2014">
                  <c:v>-36097.046370000011</c:v>
                </c:pt>
                <c:pt idx="2015">
                  <c:v>-36044.958280000013</c:v>
                </c:pt>
                <c:pt idx="2016">
                  <c:v>-35992.870190000016</c:v>
                </c:pt>
                <c:pt idx="2017">
                  <c:v>-35940.782100000004</c:v>
                </c:pt>
                <c:pt idx="2018">
                  <c:v>-35888.694009999999</c:v>
                </c:pt>
                <c:pt idx="2019">
                  <c:v>-35836.605920000002</c:v>
                </c:pt>
                <c:pt idx="2020">
                  <c:v>-35784.517830000012</c:v>
                </c:pt>
                <c:pt idx="2021">
                  <c:v>-35732.429739999992</c:v>
                </c:pt>
                <c:pt idx="2022">
                  <c:v>-35680.341650000002</c:v>
                </c:pt>
                <c:pt idx="2023">
                  <c:v>-35628.253560000005</c:v>
                </c:pt>
                <c:pt idx="2024">
                  <c:v>-35576.165469999985</c:v>
                </c:pt>
                <c:pt idx="2025">
                  <c:v>-35524.077380000002</c:v>
                </c:pt>
                <c:pt idx="2026">
                  <c:v>-35471.989290000012</c:v>
                </c:pt>
                <c:pt idx="2027">
                  <c:v>-35419.9012</c:v>
                </c:pt>
                <c:pt idx="2028">
                  <c:v>-35367.813110000003</c:v>
                </c:pt>
                <c:pt idx="2029">
                  <c:v>-35315.725019999998</c:v>
                </c:pt>
                <c:pt idx="2030">
                  <c:v>-35263.636930000008</c:v>
                </c:pt>
                <c:pt idx="2031">
                  <c:v>-35211.54884000001</c:v>
                </c:pt>
                <c:pt idx="2032">
                  <c:v>-35159.460749999998</c:v>
                </c:pt>
                <c:pt idx="2033">
                  <c:v>-35107.372660000001</c:v>
                </c:pt>
                <c:pt idx="2034">
                  <c:v>-35055.284570000003</c:v>
                </c:pt>
                <c:pt idx="2035">
                  <c:v>-35003.196479999999</c:v>
                </c:pt>
                <c:pt idx="2036">
                  <c:v>-34951.108390000016</c:v>
                </c:pt>
                <c:pt idx="2037">
                  <c:v>-34899.020300000004</c:v>
                </c:pt>
                <c:pt idx="2038">
                  <c:v>-34846.932210000043</c:v>
                </c:pt>
                <c:pt idx="2039">
                  <c:v>-34794.844120000009</c:v>
                </c:pt>
                <c:pt idx="2040">
                  <c:v>-34742.756030000011</c:v>
                </c:pt>
                <c:pt idx="2041">
                  <c:v>-34690.667939999999</c:v>
                </c:pt>
                <c:pt idx="2042">
                  <c:v>-34638.579850000002</c:v>
                </c:pt>
                <c:pt idx="2043">
                  <c:v>-34586.491759999997</c:v>
                </c:pt>
                <c:pt idx="2044">
                  <c:v>-34534.403670000007</c:v>
                </c:pt>
                <c:pt idx="2045">
                  <c:v>-34482.31558000001</c:v>
                </c:pt>
                <c:pt idx="2046">
                  <c:v>-34430.227489999976</c:v>
                </c:pt>
                <c:pt idx="2047">
                  <c:v>-34378.139399999993</c:v>
                </c:pt>
                <c:pt idx="2048">
                  <c:v>-34326.051310000003</c:v>
                </c:pt>
                <c:pt idx="2049">
                  <c:v>-34273.963220000005</c:v>
                </c:pt>
                <c:pt idx="2050">
                  <c:v>-34221.875130000008</c:v>
                </c:pt>
                <c:pt idx="2051">
                  <c:v>-34169.787040000003</c:v>
                </c:pt>
                <c:pt idx="2052">
                  <c:v>-34117.698949999998</c:v>
                </c:pt>
                <c:pt idx="2053">
                  <c:v>-34065.610860000001</c:v>
                </c:pt>
                <c:pt idx="2054">
                  <c:v>-34013.522769999996</c:v>
                </c:pt>
                <c:pt idx="2055">
                  <c:v>-33961.434680000006</c:v>
                </c:pt>
                <c:pt idx="2056">
                  <c:v>-33909.346590000212</c:v>
                </c:pt>
                <c:pt idx="2057">
                  <c:v>-33857.258500000011</c:v>
                </c:pt>
                <c:pt idx="2058">
                  <c:v>-33805.170409999999</c:v>
                </c:pt>
                <c:pt idx="2059">
                  <c:v>-33753.082320000009</c:v>
                </c:pt>
                <c:pt idx="2060">
                  <c:v>-33700.994230000011</c:v>
                </c:pt>
                <c:pt idx="2061">
                  <c:v>-33648.906140000014</c:v>
                </c:pt>
                <c:pt idx="2062">
                  <c:v>-33596.818050000213</c:v>
                </c:pt>
                <c:pt idx="2063">
                  <c:v>-33544.729959999997</c:v>
                </c:pt>
                <c:pt idx="2064">
                  <c:v>-33492.641870000007</c:v>
                </c:pt>
                <c:pt idx="2065">
                  <c:v>-33440.553780000002</c:v>
                </c:pt>
                <c:pt idx="2066">
                  <c:v>-33388.465690000005</c:v>
                </c:pt>
                <c:pt idx="2067">
                  <c:v>-33336.3776</c:v>
                </c:pt>
                <c:pt idx="2068">
                  <c:v>-33284.289510000002</c:v>
                </c:pt>
                <c:pt idx="2069">
                  <c:v>-33232.201419999998</c:v>
                </c:pt>
                <c:pt idx="2070">
                  <c:v>-33180.113330000007</c:v>
                </c:pt>
                <c:pt idx="2071">
                  <c:v>-33128.025240000003</c:v>
                </c:pt>
                <c:pt idx="2072">
                  <c:v>-33075.937149999998</c:v>
                </c:pt>
                <c:pt idx="2073">
                  <c:v>-33023.84906</c:v>
                </c:pt>
                <c:pt idx="2074">
                  <c:v>-32971.760969999996</c:v>
                </c:pt>
                <c:pt idx="2075">
                  <c:v>-32919.672880000006</c:v>
                </c:pt>
                <c:pt idx="2076">
                  <c:v>-32867.584790000015</c:v>
                </c:pt>
                <c:pt idx="2077">
                  <c:v>-32815.496699999996</c:v>
                </c:pt>
                <c:pt idx="2078">
                  <c:v>-32763.40861000002</c:v>
                </c:pt>
                <c:pt idx="2079">
                  <c:v>-32711.320519999896</c:v>
                </c:pt>
                <c:pt idx="2080">
                  <c:v>-32659.232430000007</c:v>
                </c:pt>
                <c:pt idx="2081">
                  <c:v>-32607.144340000013</c:v>
                </c:pt>
                <c:pt idx="2082">
                  <c:v>-32555.056249999896</c:v>
                </c:pt>
                <c:pt idx="2083">
                  <c:v>-32502.968160000029</c:v>
                </c:pt>
                <c:pt idx="2084">
                  <c:v>-32450.880070000007</c:v>
                </c:pt>
                <c:pt idx="2085">
                  <c:v>-32398.791980000005</c:v>
                </c:pt>
                <c:pt idx="2086">
                  <c:v>-32346.703890000121</c:v>
                </c:pt>
                <c:pt idx="2087">
                  <c:v>-32294.6158</c:v>
                </c:pt>
                <c:pt idx="2088">
                  <c:v>-32242.527710000009</c:v>
                </c:pt>
                <c:pt idx="2089">
                  <c:v>-32190.439619999896</c:v>
                </c:pt>
                <c:pt idx="2090">
                  <c:v>-32138.351529999876</c:v>
                </c:pt>
                <c:pt idx="2091">
                  <c:v>-32086.263440000021</c:v>
                </c:pt>
                <c:pt idx="2092">
                  <c:v>-32034.175349999896</c:v>
                </c:pt>
                <c:pt idx="2093">
                  <c:v>-31982.08726</c:v>
                </c:pt>
                <c:pt idx="2094">
                  <c:v>-31929.999170000006</c:v>
                </c:pt>
                <c:pt idx="2095">
                  <c:v>-31877.911080000005</c:v>
                </c:pt>
                <c:pt idx="2096">
                  <c:v>-31825.822990000011</c:v>
                </c:pt>
                <c:pt idx="2097">
                  <c:v>-31773.734899999999</c:v>
                </c:pt>
                <c:pt idx="2098">
                  <c:v>-31721.646810000009</c:v>
                </c:pt>
                <c:pt idx="2099">
                  <c:v>-31669.558720000008</c:v>
                </c:pt>
                <c:pt idx="2100">
                  <c:v>-31617.470630000007</c:v>
                </c:pt>
                <c:pt idx="2101">
                  <c:v>-31565.382540000013</c:v>
                </c:pt>
                <c:pt idx="2102">
                  <c:v>-31513.294450000001</c:v>
                </c:pt>
                <c:pt idx="2103">
                  <c:v>-31461.20636</c:v>
                </c:pt>
                <c:pt idx="2104">
                  <c:v>-31409.11826999985</c:v>
                </c:pt>
                <c:pt idx="2105">
                  <c:v>-31357.030180000005</c:v>
                </c:pt>
                <c:pt idx="2106">
                  <c:v>-31304.94209000011</c:v>
                </c:pt>
                <c:pt idx="2107">
                  <c:v>-31252.853999999996</c:v>
                </c:pt>
                <c:pt idx="2108">
                  <c:v>-31200.765910000009</c:v>
                </c:pt>
                <c:pt idx="2109">
                  <c:v>-31148.677820000008</c:v>
                </c:pt>
                <c:pt idx="2110">
                  <c:v>-31096.589730000007</c:v>
                </c:pt>
                <c:pt idx="2111">
                  <c:v>-31044.501640000013</c:v>
                </c:pt>
                <c:pt idx="2112">
                  <c:v>-30992.413549999896</c:v>
                </c:pt>
                <c:pt idx="2113">
                  <c:v>-30940.32546</c:v>
                </c:pt>
                <c:pt idx="2114">
                  <c:v>-30888.237370000006</c:v>
                </c:pt>
                <c:pt idx="2115">
                  <c:v>-30836.14927999982</c:v>
                </c:pt>
                <c:pt idx="2116">
                  <c:v>-30784.061190000029</c:v>
                </c:pt>
                <c:pt idx="2117">
                  <c:v>-30731.973099999999</c:v>
                </c:pt>
                <c:pt idx="2118">
                  <c:v>-30679.885010000005</c:v>
                </c:pt>
                <c:pt idx="2119">
                  <c:v>-30627.796920000008</c:v>
                </c:pt>
                <c:pt idx="2120">
                  <c:v>-30575.708830000021</c:v>
                </c:pt>
                <c:pt idx="2121">
                  <c:v>-30523.620740000013</c:v>
                </c:pt>
                <c:pt idx="2122">
                  <c:v>-30471.532649999896</c:v>
                </c:pt>
                <c:pt idx="2123">
                  <c:v>-30419.44456</c:v>
                </c:pt>
                <c:pt idx="2124">
                  <c:v>-30367.356470000006</c:v>
                </c:pt>
                <c:pt idx="2125">
                  <c:v>-30315.268380000114</c:v>
                </c:pt>
                <c:pt idx="2126">
                  <c:v>-30263.180290000011</c:v>
                </c:pt>
                <c:pt idx="2127">
                  <c:v>-30211.092199999999</c:v>
                </c:pt>
                <c:pt idx="2128">
                  <c:v>-30159.004110000005</c:v>
                </c:pt>
                <c:pt idx="2129">
                  <c:v>-30106.916020000008</c:v>
                </c:pt>
                <c:pt idx="2130">
                  <c:v>-30054.827930000007</c:v>
                </c:pt>
                <c:pt idx="2131">
                  <c:v>-30002.739840000013</c:v>
                </c:pt>
                <c:pt idx="2132">
                  <c:v>-29950.651749999892</c:v>
                </c:pt>
                <c:pt idx="2133">
                  <c:v>-29898.56366</c:v>
                </c:pt>
                <c:pt idx="2134">
                  <c:v>-29846.475570000006</c:v>
                </c:pt>
                <c:pt idx="2135">
                  <c:v>-29794.387480000114</c:v>
                </c:pt>
                <c:pt idx="2136">
                  <c:v>-29742.299390000011</c:v>
                </c:pt>
                <c:pt idx="2137">
                  <c:v>-29690.211299999992</c:v>
                </c:pt>
                <c:pt idx="2138">
                  <c:v>-29638.123210000002</c:v>
                </c:pt>
                <c:pt idx="2139">
                  <c:v>-29586.035120000008</c:v>
                </c:pt>
                <c:pt idx="2140">
                  <c:v>-29533.947030000021</c:v>
                </c:pt>
                <c:pt idx="2141">
                  <c:v>-29481.858940000013</c:v>
                </c:pt>
                <c:pt idx="2142">
                  <c:v>-29429.770850000001</c:v>
                </c:pt>
                <c:pt idx="2143">
                  <c:v>-29377.68276</c:v>
                </c:pt>
                <c:pt idx="2144">
                  <c:v>-29325.594670000006</c:v>
                </c:pt>
                <c:pt idx="2145">
                  <c:v>-29273.506580000005</c:v>
                </c:pt>
                <c:pt idx="2146">
                  <c:v>-29221.418490000025</c:v>
                </c:pt>
                <c:pt idx="2147">
                  <c:v>-29169.330399999992</c:v>
                </c:pt>
                <c:pt idx="2148">
                  <c:v>-29117.242310000001</c:v>
                </c:pt>
                <c:pt idx="2149">
                  <c:v>-29065.154219999877</c:v>
                </c:pt>
                <c:pt idx="2150">
                  <c:v>-29013.066130000021</c:v>
                </c:pt>
                <c:pt idx="2151">
                  <c:v>-28960.97804000002</c:v>
                </c:pt>
                <c:pt idx="2152">
                  <c:v>-28908.889949999892</c:v>
                </c:pt>
                <c:pt idx="2153">
                  <c:v>-28856.80186</c:v>
                </c:pt>
                <c:pt idx="2154">
                  <c:v>-28804.713770000006</c:v>
                </c:pt>
                <c:pt idx="2155">
                  <c:v>-28752.625680000008</c:v>
                </c:pt>
                <c:pt idx="2156">
                  <c:v>-28700.537590000011</c:v>
                </c:pt>
                <c:pt idx="2157">
                  <c:v>-28648.449499999999</c:v>
                </c:pt>
                <c:pt idx="2158">
                  <c:v>-28596.361410000001</c:v>
                </c:pt>
                <c:pt idx="2159">
                  <c:v>-28544.273320000008</c:v>
                </c:pt>
                <c:pt idx="2160">
                  <c:v>-28492.185230000006</c:v>
                </c:pt>
                <c:pt idx="2161">
                  <c:v>-28440.09714000002</c:v>
                </c:pt>
                <c:pt idx="2162">
                  <c:v>-28388.009049999881</c:v>
                </c:pt>
                <c:pt idx="2163">
                  <c:v>-28335.920959999996</c:v>
                </c:pt>
                <c:pt idx="2164">
                  <c:v>-28283.832870000006</c:v>
                </c:pt>
                <c:pt idx="2165">
                  <c:v>-28231.744780000117</c:v>
                </c:pt>
                <c:pt idx="2166">
                  <c:v>-28179.656690000011</c:v>
                </c:pt>
                <c:pt idx="2167">
                  <c:v>-28127.568600000021</c:v>
                </c:pt>
                <c:pt idx="2168">
                  <c:v>-28075.480510000001</c:v>
                </c:pt>
                <c:pt idx="2169">
                  <c:v>-28023.392420000007</c:v>
                </c:pt>
                <c:pt idx="2170">
                  <c:v>-27971.304330000006</c:v>
                </c:pt>
                <c:pt idx="2171">
                  <c:v>-27919.216240000012</c:v>
                </c:pt>
                <c:pt idx="2172">
                  <c:v>-27867.12815</c:v>
                </c:pt>
                <c:pt idx="2173">
                  <c:v>-27815.040059999996</c:v>
                </c:pt>
                <c:pt idx="2174">
                  <c:v>-27762.951970000006</c:v>
                </c:pt>
                <c:pt idx="2175">
                  <c:v>-27710.863880000117</c:v>
                </c:pt>
                <c:pt idx="2176">
                  <c:v>-27658.775790000025</c:v>
                </c:pt>
                <c:pt idx="2177">
                  <c:v>-27606.687700000009</c:v>
                </c:pt>
                <c:pt idx="2178">
                  <c:v>-27554.599609999896</c:v>
                </c:pt>
                <c:pt idx="2179">
                  <c:v>-27502.511519999876</c:v>
                </c:pt>
                <c:pt idx="2180">
                  <c:v>-27450.423430000021</c:v>
                </c:pt>
                <c:pt idx="2181">
                  <c:v>-27398.335340000012</c:v>
                </c:pt>
                <c:pt idx="2182">
                  <c:v>-27346.24725</c:v>
                </c:pt>
                <c:pt idx="2183">
                  <c:v>-27294.159159999843</c:v>
                </c:pt>
                <c:pt idx="2184">
                  <c:v>-27242.071070000002</c:v>
                </c:pt>
                <c:pt idx="2185">
                  <c:v>-27189.982980000117</c:v>
                </c:pt>
                <c:pt idx="2186">
                  <c:v>-27137.894890000021</c:v>
                </c:pt>
                <c:pt idx="2187">
                  <c:v>-27085.806800000009</c:v>
                </c:pt>
                <c:pt idx="2188">
                  <c:v>-27033.718710000001</c:v>
                </c:pt>
                <c:pt idx="2189">
                  <c:v>-26981.630619999876</c:v>
                </c:pt>
                <c:pt idx="2190">
                  <c:v>-26929.542530000006</c:v>
                </c:pt>
                <c:pt idx="2191">
                  <c:v>-26877.45444000002</c:v>
                </c:pt>
                <c:pt idx="2192">
                  <c:v>-26825.36635</c:v>
                </c:pt>
                <c:pt idx="2193">
                  <c:v>-26773.278259999992</c:v>
                </c:pt>
                <c:pt idx="2194">
                  <c:v>-26721.190170000002</c:v>
                </c:pt>
                <c:pt idx="2195">
                  <c:v>-26669.102080000008</c:v>
                </c:pt>
                <c:pt idx="2196">
                  <c:v>-26617.013990000014</c:v>
                </c:pt>
                <c:pt idx="2197">
                  <c:v>-26564.925900000009</c:v>
                </c:pt>
                <c:pt idx="2198">
                  <c:v>-26512.837810000005</c:v>
                </c:pt>
                <c:pt idx="2199">
                  <c:v>-26460.749720000007</c:v>
                </c:pt>
                <c:pt idx="2200">
                  <c:v>-26408.66163000001</c:v>
                </c:pt>
                <c:pt idx="2201">
                  <c:v>-26356.573540000012</c:v>
                </c:pt>
                <c:pt idx="2202">
                  <c:v>-26304.485450000029</c:v>
                </c:pt>
                <c:pt idx="2203">
                  <c:v>-26252.397360000003</c:v>
                </c:pt>
                <c:pt idx="2204">
                  <c:v>-26200.30926999982</c:v>
                </c:pt>
                <c:pt idx="2205">
                  <c:v>-26148.221180000106</c:v>
                </c:pt>
                <c:pt idx="2206">
                  <c:v>-26096.133090000014</c:v>
                </c:pt>
                <c:pt idx="2207">
                  <c:v>-26044.045000000009</c:v>
                </c:pt>
                <c:pt idx="2208">
                  <c:v>-25991.956910000004</c:v>
                </c:pt>
                <c:pt idx="2209">
                  <c:v>-25939.868820000025</c:v>
                </c:pt>
                <c:pt idx="2210">
                  <c:v>-25887.780730000009</c:v>
                </c:pt>
                <c:pt idx="2211">
                  <c:v>-25835.692640000012</c:v>
                </c:pt>
                <c:pt idx="2212">
                  <c:v>-25783.604549999869</c:v>
                </c:pt>
                <c:pt idx="2213">
                  <c:v>-25731.516460000003</c:v>
                </c:pt>
                <c:pt idx="2214">
                  <c:v>-25679.428370000005</c:v>
                </c:pt>
                <c:pt idx="2215">
                  <c:v>-25627.340280000008</c:v>
                </c:pt>
                <c:pt idx="2216">
                  <c:v>-25575.252190000021</c:v>
                </c:pt>
                <c:pt idx="2217">
                  <c:v>-25523.164100000005</c:v>
                </c:pt>
                <c:pt idx="2218">
                  <c:v>-25471.076010000004</c:v>
                </c:pt>
                <c:pt idx="2219">
                  <c:v>-25418.987920000021</c:v>
                </c:pt>
                <c:pt idx="2220">
                  <c:v>-25366.899830000006</c:v>
                </c:pt>
                <c:pt idx="2221">
                  <c:v>-25314.811740000012</c:v>
                </c:pt>
                <c:pt idx="2222">
                  <c:v>-25262.72365</c:v>
                </c:pt>
                <c:pt idx="2223">
                  <c:v>-25210.635559999846</c:v>
                </c:pt>
                <c:pt idx="2224">
                  <c:v>-25158.547470000005</c:v>
                </c:pt>
                <c:pt idx="2225">
                  <c:v>-25106.459380000011</c:v>
                </c:pt>
                <c:pt idx="2226">
                  <c:v>-25054.371290000014</c:v>
                </c:pt>
                <c:pt idx="2227">
                  <c:v>-25002.283200000005</c:v>
                </c:pt>
                <c:pt idx="2228">
                  <c:v>-24950.195110000004</c:v>
                </c:pt>
                <c:pt idx="2229">
                  <c:v>-24898.107020000007</c:v>
                </c:pt>
                <c:pt idx="2230">
                  <c:v>-24846.018930000006</c:v>
                </c:pt>
                <c:pt idx="2231">
                  <c:v>-24793.930840000015</c:v>
                </c:pt>
                <c:pt idx="2232">
                  <c:v>-24741.84275</c:v>
                </c:pt>
                <c:pt idx="2233">
                  <c:v>-24689.754660000002</c:v>
                </c:pt>
                <c:pt idx="2234">
                  <c:v>-24637.666569999896</c:v>
                </c:pt>
                <c:pt idx="2235">
                  <c:v>-24585.578480000029</c:v>
                </c:pt>
                <c:pt idx="2236">
                  <c:v>-24533.490390000021</c:v>
                </c:pt>
                <c:pt idx="2237">
                  <c:v>-24481.402300000005</c:v>
                </c:pt>
                <c:pt idx="2238">
                  <c:v>-24429.314209999884</c:v>
                </c:pt>
                <c:pt idx="2239">
                  <c:v>-24377.226120000021</c:v>
                </c:pt>
                <c:pt idx="2240">
                  <c:v>-24325.138030000006</c:v>
                </c:pt>
                <c:pt idx="2241">
                  <c:v>-24273.049940000012</c:v>
                </c:pt>
                <c:pt idx="2242">
                  <c:v>-24220.961850000025</c:v>
                </c:pt>
                <c:pt idx="2243">
                  <c:v>-24168.873760000002</c:v>
                </c:pt>
                <c:pt idx="2244">
                  <c:v>-24116.785670000005</c:v>
                </c:pt>
                <c:pt idx="2245">
                  <c:v>-24064.697580000011</c:v>
                </c:pt>
                <c:pt idx="2246">
                  <c:v>-24012.609490000013</c:v>
                </c:pt>
                <c:pt idx="2247">
                  <c:v>-23960.521400000001</c:v>
                </c:pt>
                <c:pt idx="2248">
                  <c:v>-23908.433310000004</c:v>
                </c:pt>
                <c:pt idx="2249">
                  <c:v>-23856.345220000007</c:v>
                </c:pt>
                <c:pt idx="2250">
                  <c:v>-23804.257130000009</c:v>
                </c:pt>
                <c:pt idx="2251">
                  <c:v>-23752.169040000012</c:v>
                </c:pt>
                <c:pt idx="2252">
                  <c:v>-23700.08095</c:v>
                </c:pt>
                <c:pt idx="2253">
                  <c:v>-23647.992860000009</c:v>
                </c:pt>
                <c:pt idx="2254">
                  <c:v>-23595.904770000005</c:v>
                </c:pt>
                <c:pt idx="2255">
                  <c:v>-23543.816680000011</c:v>
                </c:pt>
                <c:pt idx="2256">
                  <c:v>-23491.728590000021</c:v>
                </c:pt>
                <c:pt idx="2257">
                  <c:v>-23439.640499999998</c:v>
                </c:pt>
                <c:pt idx="2258">
                  <c:v>-23387.552410000004</c:v>
                </c:pt>
                <c:pt idx="2259">
                  <c:v>-23335.464320000021</c:v>
                </c:pt>
                <c:pt idx="2260">
                  <c:v>-23283.376230000002</c:v>
                </c:pt>
                <c:pt idx="2261">
                  <c:v>-23231.288140000113</c:v>
                </c:pt>
                <c:pt idx="2262">
                  <c:v>-23179.200049999996</c:v>
                </c:pt>
                <c:pt idx="2263">
                  <c:v>-23127.111959999824</c:v>
                </c:pt>
                <c:pt idx="2264">
                  <c:v>-23075.023870000008</c:v>
                </c:pt>
                <c:pt idx="2265">
                  <c:v>-23022.935780000025</c:v>
                </c:pt>
                <c:pt idx="2266">
                  <c:v>-22970.847690000021</c:v>
                </c:pt>
                <c:pt idx="2267">
                  <c:v>-22918.759599999896</c:v>
                </c:pt>
                <c:pt idx="2268">
                  <c:v>-22866.671509999873</c:v>
                </c:pt>
                <c:pt idx="2269">
                  <c:v>-22814.583420000021</c:v>
                </c:pt>
                <c:pt idx="2270">
                  <c:v>-22762.495330000009</c:v>
                </c:pt>
                <c:pt idx="2271">
                  <c:v>-22710.407240000011</c:v>
                </c:pt>
                <c:pt idx="2272">
                  <c:v>-22658.319149999843</c:v>
                </c:pt>
                <c:pt idx="2273">
                  <c:v>-22606.231060000002</c:v>
                </c:pt>
                <c:pt idx="2274">
                  <c:v>-22554.142969999892</c:v>
                </c:pt>
                <c:pt idx="2275">
                  <c:v>-22502.054880000025</c:v>
                </c:pt>
                <c:pt idx="2276">
                  <c:v>-22449.966790000137</c:v>
                </c:pt>
                <c:pt idx="2277">
                  <c:v>-22397.878700000001</c:v>
                </c:pt>
                <c:pt idx="2278">
                  <c:v>-22345.790610000004</c:v>
                </c:pt>
                <c:pt idx="2279">
                  <c:v>-22293.702520000006</c:v>
                </c:pt>
                <c:pt idx="2280">
                  <c:v>-22241.614429999896</c:v>
                </c:pt>
                <c:pt idx="2281">
                  <c:v>-22189.526340000011</c:v>
                </c:pt>
                <c:pt idx="2282">
                  <c:v>-22137.438249999996</c:v>
                </c:pt>
                <c:pt idx="2283">
                  <c:v>-22085.350160000002</c:v>
                </c:pt>
                <c:pt idx="2284">
                  <c:v>-22033.262070000008</c:v>
                </c:pt>
                <c:pt idx="2285">
                  <c:v>-21981.17398000001</c:v>
                </c:pt>
                <c:pt idx="2286">
                  <c:v>-21929.085890000129</c:v>
                </c:pt>
                <c:pt idx="2287">
                  <c:v>-21876.99780000011</c:v>
                </c:pt>
                <c:pt idx="2288">
                  <c:v>-21824.909710000004</c:v>
                </c:pt>
                <c:pt idx="2289">
                  <c:v>-21772.821620000006</c:v>
                </c:pt>
                <c:pt idx="2290">
                  <c:v>-21720.733529999896</c:v>
                </c:pt>
                <c:pt idx="2291">
                  <c:v>-21668.645440000011</c:v>
                </c:pt>
                <c:pt idx="2292">
                  <c:v>-21616.557349999992</c:v>
                </c:pt>
                <c:pt idx="2293">
                  <c:v>-21564.469260000002</c:v>
                </c:pt>
                <c:pt idx="2294">
                  <c:v>-21512.381170000008</c:v>
                </c:pt>
                <c:pt idx="2295">
                  <c:v>-21460.293080000021</c:v>
                </c:pt>
                <c:pt idx="2296">
                  <c:v>-21408.20499000002</c:v>
                </c:pt>
                <c:pt idx="2297">
                  <c:v>-21356.116899999997</c:v>
                </c:pt>
                <c:pt idx="2298">
                  <c:v>-21304.028810000025</c:v>
                </c:pt>
                <c:pt idx="2299">
                  <c:v>-21251.940720000021</c:v>
                </c:pt>
                <c:pt idx="2300">
                  <c:v>-21199.852629999896</c:v>
                </c:pt>
                <c:pt idx="2301">
                  <c:v>-21147.764540000011</c:v>
                </c:pt>
                <c:pt idx="2302">
                  <c:v>-21095.676449999992</c:v>
                </c:pt>
                <c:pt idx="2303">
                  <c:v>-21043.588360000005</c:v>
                </c:pt>
                <c:pt idx="2304">
                  <c:v>-20991.500269999888</c:v>
                </c:pt>
                <c:pt idx="2305">
                  <c:v>-20939.412180000021</c:v>
                </c:pt>
                <c:pt idx="2306">
                  <c:v>-20887.32409000002</c:v>
                </c:pt>
                <c:pt idx="2307">
                  <c:v>-20835.236000000001</c:v>
                </c:pt>
                <c:pt idx="2308">
                  <c:v>-20783.147910000003</c:v>
                </c:pt>
                <c:pt idx="2309">
                  <c:v>-20731.059820000006</c:v>
                </c:pt>
                <c:pt idx="2310">
                  <c:v>-20678.971730000008</c:v>
                </c:pt>
                <c:pt idx="2311">
                  <c:v>-20626.883640000011</c:v>
                </c:pt>
                <c:pt idx="2312">
                  <c:v>-20574.795549999992</c:v>
                </c:pt>
                <c:pt idx="2313">
                  <c:v>-20522.707460000005</c:v>
                </c:pt>
                <c:pt idx="2314">
                  <c:v>-20470.619369999778</c:v>
                </c:pt>
                <c:pt idx="2315">
                  <c:v>-20418.53128000001</c:v>
                </c:pt>
                <c:pt idx="2316">
                  <c:v>-20366.443190000125</c:v>
                </c:pt>
                <c:pt idx="2317">
                  <c:v>-20314.355100000001</c:v>
                </c:pt>
                <c:pt idx="2318">
                  <c:v>-20262.267010000021</c:v>
                </c:pt>
                <c:pt idx="2319">
                  <c:v>-20210.178920000006</c:v>
                </c:pt>
                <c:pt idx="2320">
                  <c:v>-20158.090830000008</c:v>
                </c:pt>
                <c:pt idx="2321">
                  <c:v>-20106.002740000011</c:v>
                </c:pt>
                <c:pt idx="2322">
                  <c:v>-20053.914649999992</c:v>
                </c:pt>
                <c:pt idx="2323">
                  <c:v>-20001.826559999896</c:v>
                </c:pt>
                <c:pt idx="2324">
                  <c:v>-19949.738470000008</c:v>
                </c:pt>
                <c:pt idx="2325">
                  <c:v>-19897.65038000001</c:v>
                </c:pt>
                <c:pt idx="2326">
                  <c:v>-19845.56229000002</c:v>
                </c:pt>
                <c:pt idx="2327">
                  <c:v>-19793.474200000001</c:v>
                </c:pt>
                <c:pt idx="2328">
                  <c:v>-19741.386110000021</c:v>
                </c:pt>
                <c:pt idx="2329">
                  <c:v>-19689.298020000009</c:v>
                </c:pt>
                <c:pt idx="2330">
                  <c:v>-19637.209929999892</c:v>
                </c:pt>
                <c:pt idx="2331">
                  <c:v>-19585.121840000011</c:v>
                </c:pt>
                <c:pt idx="2332">
                  <c:v>-19533.0337499999</c:v>
                </c:pt>
                <c:pt idx="2333">
                  <c:v>-19480.945660000005</c:v>
                </c:pt>
                <c:pt idx="2334">
                  <c:v>-19428.857569999876</c:v>
                </c:pt>
                <c:pt idx="2335">
                  <c:v>-19376.769480000021</c:v>
                </c:pt>
                <c:pt idx="2336">
                  <c:v>-19324.68139000002</c:v>
                </c:pt>
                <c:pt idx="2337">
                  <c:v>-19272.5933</c:v>
                </c:pt>
                <c:pt idx="2338">
                  <c:v>-19220.505210000003</c:v>
                </c:pt>
                <c:pt idx="2339">
                  <c:v>-19168.417120000009</c:v>
                </c:pt>
                <c:pt idx="2340">
                  <c:v>-19116.329029999892</c:v>
                </c:pt>
                <c:pt idx="2341">
                  <c:v>-19064.240940000011</c:v>
                </c:pt>
                <c:pt idx="2342">
                  <c:v>-19012.152850000002</c:v>
                </c:pt>
                <c:pt idx="2343">
                  <c:v>-18960.064760000005</c:v>
                </c:pt>
                <c:pt idx="2344">
                  <c:v>-18907.976670000007</c:v>
                </c:pt>
                <c:pt idx="2345">
                  <c:v>-18855.888580000021</c:v>
                </c:pt>
                <c:pt idx="2346">
                  <c:v>-18803.80049000002</c:v>
                </c:pt>
                <c:pt idx="2347">
                  <c:v>-18751.7124</c:v>
                </c:pt>
                <c:pt idx="2348">
                  <c:v>-18699.624310000003</c:v>
                </c:pt>
                <c:pt idx="2349">
                  <c:v>-18647.536220000002</c:v>
                </c:pt>
                <c:pt idx="2350">
                  <c:v>-18595.448130000117</c:v>
                </c:pt>
                <c:pt idx="2351">
                  <c:v>-18543.36004000001</c:v>
                </c:pt>
                <c:pt idx="2352">
                  <c:v>-18491.271950000002</c:v>
                </c:pt>
                <c:pt idx="2353">
                  <c:v>-18439.183860000005</c:v>
                </c:pt>
                <c:pt idx="2354">
                  <c:v>-18387.095770000007</c:v>
                </c:pt>
                <c:pt idx="2355">
                  <c:v>-18335.007680000021</c:v>
                </c:pt>
                <c:pt idx="2356">
                  <c:v>-18282.919590000012</c:v>
                </c:pt>
                <c:pt idx="2357">
                  <c:v>-18230.831499999997</c:v>
                </c:pt>
                <c:pt idx="2358">
                  <c:v>-18178.743410000021</c:v>
                </c:pt>
                <c:pt idx="2359">
                  <c:v>-18126.655320000002</c:v>
                </c:pt>
                <c:pt idx="2360">
                  <c:v>-18074.567230000008</c:v>
                </c:pt>
                <c:pt idx="2361">
                  <c:v>-18022.479140000014</c:v>
                </c:pt>
                <c:pt idx="2362">
                  <c:v>-17970.391050000002</c:v>
                </c:pt>
                <c:pt idx="2363">
                  <c:v>-17918.302959999892</c:v>
                </c:pt>
                <c:pt idx="2364">
                  <c:v>-17866.214870000007</c:v>
                </c:pt>
                <c:pt idx="2365">
                  <c:v>-17814.126780000021</c:v>
                </c:pt>
                <c:pt idx="2366">
                  <c:v>-17762.038690000019</c:v>
                </c:pt>
                <c:pt idx="2367">
                  <c:v>-17709.9506</c:v>
                </c:pt>
                <c:pt idx="2368">
                  <c:v>-17657.862510000003</c:v>
                </c:pt>
                <c:pt idx="2369">
                  <c:v>-17605.774420000005</c:v>
                </c:pt>
                <c:pt idx="2370">
                  <c:v>-17553.686330000008</c:v>
                </c:pt>
                <c:pt idx="2371">
                  <c:v>-17501.598240000014</c:v>
                </c:pt>
                <c:pt idx="2372">
                  <c:v>-17449.510150000002</c:v>
                </c:pt>
                <c:pt idx="2373">
                  <c:v>-17397.422060000004</c:v>
                </c:pt>
                <c:pt idx="2374">
                  <c:v>-17345.333969999861</c:v>
                </c:pt>
                <c:pt idx="2375">
                  <c:v>-17293.245880000133</c:v>
                </c:pt>
                <c:pt idx="2376">
                  <c:v>-17241.157790000019</c:v>
                </c:pt>
                <c:pt idx="2377">
                  <c:v>-17189.0697</c:v>
                </c:pt>
                <c:pt idx="2378">
                  <c:v>-17136.981610000021</c:v>
                </c:pt>
                <c:pt idx="2379">
                  <c:v>-17084.893519999896</c:v>
                </c:pt>
                <c:pt idx="2380">
                  <c:v>-17032.805430000008</c:v>
                </c:pt>
                <c:pt idx="2381">
                  <c:v>-16980.717340000014</c:v>
                </c:pt>
                <c:pt idx="2382">
                  <c:v>-16928.629249999824</c:v>
                </c:pt>
                <c:pt idx="2383">
                  <c:v>-16876.541160000004</c:v>
                </c:pt>
                <c:pt idx="2384">
                  <c:v>-16824.453070000007</c:v>
                </c:pt>
                <c:pt idx="2385">
                  <c:v>-16772.364980000009</c:v>
                </c:pt>
                <c:pt idx="2386">
                  <c:v>-16720.276890000121</c:v>
                </c:pt>
                <c:pt idx="2387">
                  <c:v>-16668.188800000025</c:v>
                </c:pt>
                <c:pt idx="2388">
                  <c:v>-16616.100710000002</c:v>
                </c:pt>
                <c:pt idx="2389">
                  <c:v>-16564.012619999896</c:v>
                </c:pt>
                <c:pt idx="2390">
                  <c:v>-16511.924530000008</c:v>
                </c:pt>
                <c:pt idx="2391">
                  <c:v>-16459.836440000014</c:v>
                </c:pt>
                <c:pt idx="2392">
                  <c:v>-16407.748350000005</c:v>
                </c:pt>
                <c:pt idx="2393">
                  <c:v>-16355.660260000004</c:v>
                </c:pt>
                <c:pt idx="2394">
                  <c:v>-16303.572170000007</c:v>
                </c:pt>
                <c:pt idx="2395">
                  <c:v>-16251.484080000009</c:v>
                </c:pt>
                <c:pt idx="2396">
                  <c:v>-16199.395989999935</c:v>
                </c:pt>
                <c:pt idx="2397">
                  <c:v>-16147.30789999994</c:v>
                </c:pt>
                <c:pt idx="2398">
                  <c:v>-16095.219810000004</c:v>
                </c:pt>
                <c:pt idx="2399">
                  <c:v>-16043.131720000008</c:v>
                </c:pt>
                <c:pt idx="2400">
                  <c:v>-15991.043630000009</c:v>
                </c:pt>
                <c:pt idx="2401">
                  <c:v>-15938.955540000003</c:v>
                </c:pt>
                <c:pt idx="2402">
                  <c:v>-15886.86745</c:v>
                </c:pt>
                <c:pt idx="2403">
                  <c:v>-15834.779360000004</c:v>
                </c:pt>
                <c:pt idx="2404">
                  <c:v>-15782.691270000008</c:v>
                </c:pt>
                <c:pt idx="2405">
                  <c:v>-15730.603180000009</c:v>
                </c:pt>
                <c:pt idx="2406">
                  <c:v>-15678.515090000003</c:v>
                </c:pt>
                <c:pt idx="2407">
                  <c:v>-15626.427</c:v>
                </c:pt>
                <c:pt idx="2408">
                  <c:v>-15574.338909999955</c:v>
                </c:pt>
                <c:pt idx="2409">
                  <c:v>-15522.250820000007</c:v>
                </c:pt>
                <c:pt idx="2410">
                  <c:v>-15470.162730000009</c:v>
                </c:pt>
                <c:pt idx="2411">
                  <c:v>-15418.074640000012</c:v>
                </c:pt>
                <c:pt idx="2412">
                  <c:v>-15365.98655</c:v>
                </c:pt>
                <c:pt idx="2413">
                  <c:v>-15313.898460000004</c:v>
                </c:pt>
                <c:pt idx="2414">
                  <c:v>-15261.810370000007</c:v>
                </c:pt>
                <c:pt idx="2415">
                  <c:v>-15209.722280000016</c:v>
                </c:pt>
                <c:pt idx="2416">
                  <c:v>-15157.634190000012</c:v>
                </c:pt>
                <c:pt idx="2417">
                  <c:v>-15105.5461</c:v>
                </c:pt>
                <c:pt idx="2418">
                  <c:v>-15053.458009999949</c:v>
                </c:pt>
                <c:pt idx="2419">
                  <c:v>-15001.369919999928</c:v>
                </c:pt>
                <c:pt idx="2420">
                  <c:v>-14949.281830000009</c:v>
                </c:pt>
                <c:pt idx="2421">
                  <c:v>-14897.193740000066</c:v>
                </c:pt>
                <c:pt idx="2422">
                  <c:v>-14845.10565</c:v>
                </c:pt>
                <c:pt idx="2423">
                  <c:v>-14793.017560000004</c:v>
                </c:pt>
                <c:pt idx="2424">
                  <c:v>-14740.929470000006</c:v>
                </c:pt>
                <c:pt idx="2425">
                  <c:v>-14688.841380000009</c:v>
                </c:pt>
                <c:pt idx="2426">
                  <c:v>-14636.753290000011</c:v>
                </c:pt>
                <c:pt idx="2427">
                  <c:v>-14584.665199999929</c:v>
                </c:pt>
                <c:pt idx="2428">
                  <c:v>-14532.577109999949</c:v>
                </c:pt>
                <c:pt idx="2429">
                  <c:v>-14480.489020000005</c:v>
                </c:pt>
                <c:pt idx="2430">
                  <c:v>-14428.400929999949</c:v>
                </c:pt>
                <c:pt idx="2431">
                  <c:v>-14376.312840000011</c:v>
                </c:pt>
                <c:pt idx="2432">
                  <c:v>-14324.224750000065</c:v>
                </c:pt>
                <c:pt idx="2433">
                  <c:v>-14272.136660000004</c:v>
                </c:pt>
                <c:pt idx="2434">
                  <c:v>-14220.048570000006</c:v>
                </c:pt>
                <c:pt idx="2435">
                  <c:v>-14167.960480000009</c:v>
                </c:pt>
                <c:pt idx="2436">
                  <c:v>-14115.872389999962</c:v>
                </c:pt>
                <c:pt idx="2437">
                  <c:v>-14063.784300000008</c:v>
                </c:pt>
                <c:pt idx="2438">
                  <c:v>-14011.696210000004</c:v>
                </c:pt>
                <c:pt idx="2439">
                  <c:v>-13959.608120000003</c:v>
                </c:pt>
                <c:pt idx="2440">
                  <c:v>-13907.520030000009</c:v>
                </c:pt>
                <c:pt idx="2441">
                  <c:v>-13855.431940000011</c:v>
                </c:pt>
                <c:pt idx="2442">
                  <c:v>-13803.343850000008</c:v>
                </c:pt>
                <c:pt idx="2443">
                  <c:v>-13751.255760000004</c:v>
                </c:pt>
                <c:pt idx="2444">
                  <c:v>-13699.167670000003</c:v>
                </c:pt>
                <c:pt idx="2445">
                  <c:v>-13647.079580000009</c:v>
                </c:pt>
                <c:pt idx="2446">
                  <c:v>-13594.991490000011</c:v>
                </c:pt>
                <c:pt idx="2447">
                  <c:v>-13542.903400000008</c:v>
                </c:pt>
                <c:pt idx="2448">
                  <c:v>-13490.815309999944</c:v>
                </c:pt>
                <c:pt idx="2449">
                  <c:v>-13438.727220000006</c:v>
                </c:pt>
                <c:pt idx="2450">
                  <c:v>-13386.639130000009</c:v>
                </c:pt>
                <c:pt idx="2451">
                  <c:v>-13334.551040000013</c:v>
                </c:pt>
                <c:pt idx="2452">
                  <c:v>-13282.462950000001</c:v>
                </c:pt>
                <c:pt idx="2453">
                  <c:v>-13230.374860000004</c:v>
                </c:pt>
                <c:pt idx="2454">
                  <c:v>-13178.286770000006</c:v>
                </c:pt>
                <c:pt idx="2455">
                  <c:v>-13126.198680000009</c:v>
                </c:pt>
                <c:pt idx="2456">
                  <c:v>-13074.110590000013</c:v>
                </c:pt>
                <c:pt idx="2457">
                  <c:v>-13022.022500000006</c:v>
                </c:pt>
                <c:pt idx="2458">
                  <c:v>-12969.934410000014</c:v>
                </c:pt>
                <c:pt idx="2459">
                  <c:v>-12917.846320000001</c:v>
                </c:pt>
                <c:pt idx="2460">
                  <c:v>-12865.758230000009</c:v>
                </c:pt>
                <c:pt idx="2461">
                  <c:v>-12813.670140000013</c:v>
                </c:pt>
                <c:pt idx="2462">
                  <c:v>-12761.582050000006</c:v>
                </c:pt>
                <c:pt idx="2463">
                  <c:v>-12709.493960000003</c:v>
                </c:pt>
                <c:pt idx="2464">
                  <c:v>-12657.405870000001</c:v>
                </c:pt>
                <c:pt idx="2465">
                  <c:v>-12605.317780000007</c:v>
                </c:pt>
                <c:pt idx="2466">
                  <c:v>-12553.229690000013</c:v>
                </c:pt>
                <c:pt idx="2467">
                  <c:v>-12501.141600000004</c:v>
                </c:pt>
                <c:pt idx="2468">
                  <c:v>-12449.053510000003</c:v>
                </c:pt>
                <c:pt idx="2469">
                  <c:v>-12396.965419999957</c:v>
                </c:pt>
                <c:pt idx="2470">
                  <c:v>-12344.877329999932</c:v>
                </c:pt>
                <c:pt idx="2471">
                  <c:v>-12292.789240000016</c:v>
                </c:pt>
                <c:pt idx="2472">
                  <c:v>-12240.701150000004</c:v>
                </c:pt>
                <c:pt idx="2473">
                  <c:v>-12188.613060000012</c:v>
                </c:pt>
                <c:pt idx="2474">
                  <c:v>-12136.524970000006</c:v>
                </c:pt>
                <c:pt idx="2475">
                  <c:v>-12084.436880000007</c:v>
                </c:pt>
                <c:pt idx="2476">
                  <c:v>-12032.348790000013</c:v>
                </c:pt>
                <c:pt idx="2477">
                  <c:v>-11980.260700000004</c:v>
                </c:pt>
                <c:pt idx="2478">
                  <c:v>-11928.172610000003</c:v>
                </c:pt>
                <c:pt idx="2479">
                  <c:v>-11876.084520000006</c:v>
                </c:pt>
                <c:pt idx="2480">
                  <c:v>-11823.996430000007</c:v>
                </c:pt>
                <c:pt idx="2481">
                  <c:v>-11771.908340000013</c:v>
                </c:pt>
                <c:pt idx="2482">
                  <c:v>-11719.820250000002</c:v>
                </c:pt>
                <c:pt idx="2483">
                  <c:v>-11667.73216000001</c:v>
                </c:pt>
                <c:pt idx="2484">
                  <c:v>-11615.644070000018</c:v>
                </c:pt>
                <c:pt idx="2485">
                  <c:v>-11563.555979999932</c:v>
                </c:pt>
                <c:pt idx="2486">
                  <c:v>-11511.467889999954</c:v>
                </c:pt>
                <c:pt idx="2487">
                  <c:v>-11459.379800000001</c:v>
                </c:pt>
                <c:pt idx="2488">
                  <c:v>-11407.29171000001</c:v>
                </c:pt>
                <c:pt idx="2489">
                  <c:v>-11355.203620000006</c:v>
                </c:pt>
                <c:pt idx="2490">
                  <c:v>-11303.115530000005</c:v>
                </c:pt>
                <c:pt idx="2491">
                  <c:v>-11251.027440000014</c:v>
                </c:pt>
                <c:pt idx="2492">
                  <c:v>-11198.939350000002</c:v>
                </c:pt>
                <c:pt idx="2493">
                  <c:v>-11146.851260000003</c:v>
                </c:pt>
                <c:pt idx="2494">
                  <c:v>-11094.763170000006</c:v>
                </c:pt>
                <c:pt idx="2495">
                  <c:v>-11042.675080000005</c:v>
                </c:pt>
                <c:pt idx="2496">
                  <c:v>-10990.586989999954</c:v>
                </c:pt>
                <c:pt idx="2497">
                  <c:v>-10938.498900000001</c:v>
                </c:pt>
                <c:pt idx="2498">
                  <c:v>-10886.410810000003</c:v>
                </c:pt>
                <c:pt idx="2499">
                  <c:v>-10834.322720000006</c:v>
                </c:pt>
                <c:pt idx="2500">
                  <c:v>-10782.23463000001</c:v>
                </c:pt>
                <c:pt idx="2501">
                  <c:v>-10730.146540000012</c:v>
                </c:pt>
                <c:pt idx="2502">
                  <c:v>-10678.05845</c:v>
                </c:pt>
                <c:pt idx="2503">
                  <c:v>-10625.970360000003</c:v>
                </c:pt>
                <c:pt idx="2504">
                  <c:v>-10573.882270000006</c:v>
                </c:pt>
                <c:pt idx="2505">
                  <c:v>-10521.79418000001</c:v>
                </c:pt>
                <c:pt idx="2506">
                  <c:v>-10469.706090000011</c:v>
                </c:pt>
                <c:pt idx="2507">
                  <c:v>-10417.618</c:v>
                </c:pt>
                <c:pt idx="2508">
                  <c:v>-10365.529910000003</c:v>
                </c:pt>
                <c:pt idx="2509">
                  <c:v>-10313.441820000005</c:v>
                </c:pt>
                <c:pt idx="2510">
                  <c:v>-10261.353730000003</c:v>
                </c:pt>
                <c:pt idx="2511">
                  <c:v>-10209.265640000011</c:v>
                </c:pt>
                <c:pt idx="2512">
                  <c:v>-10157.17755</c:v>
                </c:pt>
                <c:pt idx="2513">
                  <c:v>-10105.089460000008</c:v>
                </c:pt>
                <c:pt idx="2514">
                  <c:v>-10053.001370000005</c:v>
                </c:pt>
                <c:pt idx="2515">
                  <c:v>-10000.91328000001</c:v>
                </c:pt>
                <c:pt idx="2516">
                  <c:v>-9948.8251899999359</c:v>
                </c:pt>
                <c:pt idx="2517">
                  <c:v>-9896.7371000000003</c:v>
                </c:pt>
                <c:pt idx="2518">
                  <c:v>-9844.6490100000028</c:v>
                </c:pt>
                <c:pt idx="2519">
                  <c:v>-9792.5609199999399</c:v>
                </c:pt>
                <c:pt idx="2520">
                  <c:v>-9740.4728299999551</c:v>
                </c:pt>
                <c:pt idx="2521">
                  <c:v>-9688.3847400000122</c:v>
                </c:pt>
                <c:pt idx="2522">
                  <c:v>-9636.2966500000002</c:v>
                </c:pt>
                <c:pt idx="2523">
                  <c:v>-9584.2085600000028</c:v>
                </c:pt>
                <c:pt idx="2524">
                  <c:v>-9532.1204700000089</c:v>
                </c:pt>
                <c:pt idx="2525">
                  <c:v>-9480.0323800000097</c:v>
                </c:pt>
                <c:pt idx="2526">
                  <c:v>-9427.9442900000122</c:v>
                </c:pt>
                <c:pt idx="2527">
                  <c:v>-9375.856199999891</c:v>
                </c:pt>
                <c:pt idx="2528">
                  <c:v>-9323.7681099999536</c:v>
                </c:pt>
                <c:pt idx="2529">
                  <c:v>-9271.6800200000052</c:v>
                </c:pt>
                <c:pt idx="2530">
                  <c:v>-9219.591929999955</c:v>
                </c:pt>
                <c:pt idx="2531">
                  <c:v>-9167.5038400000121</c:v>
                </c:pt>
                <c:pt idx="2532">
                  <c:v>-9115.4157500000001</c:v>
                </c:pt>
                <c:pt idx="2533">
                  <c:v>-9063.3276599999535</c:v>
                </c:pt>
                <c:pt idx="2534">
                  <c:v>-9011.2395700000088</c:v>
                </c:pt>
                <c:pt idx="2535">
                  <c:v>-8959.1514800000095</c:v>
                </c:pt>
                <c:pt idx="2536">
                  <c:v>-8907.063390000003</c:v>
                </c:pt>
                <c:pt idx="2537">
                  <c:v>-8854.9752999999382</c:v>
                </c:pt>
                <c:pt idx="2538">
                  <c:v>-8802.8872099999498</c:v>
                </c:pt>
                <c:pt idx="2539">
                  <c:v>-8750.799120000007</c:v>
                </c:pt>
                <c:pt idx="2540">
                  <c:v>-8698.7110300000095</c:v>
                </c:pt>
                <c:pt idx="2541">
                  <c:v>-8646.622940000012</c:v>
                </c:pt>
                <c:pt idx="2542">
                  <c:v>-8594.5348500000109</c:v>
                </c:pt>
                <c:pt idx="2543">
                  <c:v>-8542.4467600000025</c:v>
                </c:pt>
                <c:pt idx="2544">
                  <c:v>-8490.3586699999287</c:v>
                </c:pt>
                <c:pt idx="2545">
                  <c:v>-8438.2705800000094</c:v>
                </c:pt>
                <c:pt idx="2546">
                  <c:v>-8386.182490000012</c:v>
                </c:pt>
                <c:pt idx="2547">
                  <c:v>-8334.0944000000109</c:v>
                </c:pt>
                <c:pt idx="2548">
                  <c:v>-8282.0063099999479</c:v>
                </c:pt>
                <c:pt idx="2549">
                  <c:v>-8229.918220000005</c:v>
                </c:pt>
                <c:pt idx="2550">
                  <c:v>-8177.8301300000094</c:v>
                </c:pt>
                <c:pt idx="2551">
                  <c:v>-8125.7420400000119</c:v>
                </c:pt>
                <c:pt idx="2552">
                  <c:v>-8073.6539500000008</c:v>
                </c:pt>
                <c:pt idx="2553">
                  <c:v>-8021.5658600000033</c:v>
                </c:pt>
                <c:pt idx="2554">
                  <c:v>-7969.4777699999986</c:v>
                </c:pt>
                <c:pt idx="2555">
                  <c:v>-7917.3896800000093</c:v>
                </c:pt>
                <c:pt idx="2556">
                  <c:v>-7865.3015900000364</c:v>
                </c:pt>
                <c:pt idx="2557">
                  <c:v>-7813.2135000000007</c:v>
                </c:pt>
                <c:pt idx="2558">
                  <c:v>-7761.1254100000033</c:v>
                </c:pt>
                <c:pt idx="2559">
                  <c:v>-7709.0373199999995</c:v>
                </c:pt>
                <c:pt idx="2560">
                  <c:v>-7656.9492300000002</c:v>
                </c:pt>
                <c:pt idx="2561">
                  <c:v>-7604.8611400000154</c:v>
                </c:pt>
                <c:pt idx="2562">
                  <c:v>-7552.7730499999998</c:v>
                </c:pt>
                <c:pt idx="2563">
                  <c:v>-7500.6849600000214</c:v>
                </c:pt>
                <c:pt idx="2564">
                  <c:v>-7448.5968700000058</c:v>
                </c:pt>
                <c:pt idx="2565">
                  <c:v>-7396.5087799999947</c:v>
                </c:pt>
                <c:pt idx="2566">
                  <c:v>-7344.4206900000154</c:v>
                </c:pt>
                <c:pt idx="2567">
                  <c:v>-7292.3326000000034</c:v>
                </c:pt>
                <c:pt idx="2568">
                  <c:v>-7240.2445100000177</c:v>
                </c:pt>
                <c:pt idx="2569">
                  <c:v>-7188.156420000033</c:v>
                </c:pt>
                <c:pt idx="2570">
                  <c:v>-7136.0683300000001</c:v>
                </c:pt>
                <c:pt idx="2571">
                  <c:v>-7083.9802400000117</c:v>
                </c:pt>
                <c:pt idx="2572">
                  <c:v>-7031.8921500000024</c:v>
                </c:pt>
                <c:pt idx="2573">
                  <c:v>-6979.8040600000204</c:v>
                </c:pt>
                <c:pt idx="2574">
                  <c:v>-6927.7159700000057</c:v>
                </c:pt>
                <c:pt idx="2575">
                  <c:v>-6875.62788</c:v>
                </c:pt>
                <c:pt idx="2576">
                  <c:v>-6823.5397899999998</c:v>
                </c:pt>
                <c:pt idx="2577">
                  <c:v>-6771.4517000000005</c:v>
                </c:pt>
                <c:pt idx="2578">
                  <c:v>-6719.3636100000194</c:v>
                </c:pt>
                <c:pt idx="2579">
                  <c:v>-6667.2755200000074</c:v>
                </c:pt>
                <c:pt idx="2580">
                  <c:v>-6615.1874299999954</c:v>
                </c:pt>
                <c:pt idx="2581">
                  <c:v>-6563.0993400000116</c:v>
                </c:pt>
                <c:pt idx="2582">
                  <c:v>-6511.0112500000014</c:v>
                </c:pt>
                <c:pt idx="2583">
                  <c:v>-6458.9231600000194</c:v>
                </c:pt>
                <c:pt idx="2584">
                  <c:v>-6406.8350700000074</c:v>
                </c:pt>
                <c:pt idx="2585">
                  <c:v>-6354.7469799999944</c:v>
                </c:pt>
                <c:pt idx="2586">
                  <c:v>-6302.6588900000124</c:v>
                </c:pt>
                <c:pt idx="2587">
                  <c:v>-6250.5707999999995</c:v>
                </c:pt>
                <c:pt idx="2588">
                  <c:v>-6198.4827100000175</c:v>
                </c:pt>
                <c:pt idx="2589">
                  <c:v>-6146.394620000031</c:v>
                </c:pt>
                <c:pt idx="2590">
                  <c:v>-6094.3065300000044</c:v>
                </c:pt>
                <c:pt idx="2591">
                  <c:v>-6042.2184400000115</c:v>
                </c:pt>
                <c:pt idx="2592">
                  <c:v>-5990.1303499999995</c:v>
                </c:pt>
                <c:pt idx="2593">
                  <c:v>-5938.0422600000438</c:v>
                </c:pt>
                <c:pt idx="2594">
                  <c:v>-5885.9541700000063</c:v>
                </c:pt>
                <c:pt idx="2595">
                  <c:v>-5833.8660800000034</c:v>
                </c:pt>
                <c:pt idx="2596">
                  <c:v>-5781.7779899999996</c:v>
                </c:pt>
                <c:pt idx="2597">
                  <c:v>-5729.6899000000003</c:v>
                </c:pt>
                <c:pt idx="2598">
                  <c:v>-5677.6018100000183</c:v>
                </c:pt>
                <c:pt idx="2599">
                  <c:v>-5625.5137200000063</c:v>
                </c:pt>
                <c:pt idx="2600">
                  <c:v>-5573.4256300000034</c:v>
                </c:pt>
                <c:pt idx="2601">
                  <c:v>-5521.3375400000095</c:v>
                </c:pt>
                <c:pt idx="2602">
                  <c:v>-5469.2494499999993</c:v>
                </c:pt>
                <c:pt idx="2603">
                  <c:v>-5417.1613600000428</c:v>
                </c:pt>
                <c:pt idx="2604">
                  <c:v>-5365.0732700000062</c:v>
                </c:pt>
                <c:pt idx="2605">
                  <c:v>-5312.9851799999942</c:v>
                </c:pt>
                <c:pt idx="2606">
                  <c:v>-5260.8970900000122</c:v>
                </c:pt>
                <c:pt idx="2607">
                  <c:v>-5208.8090000000002</c:v>
                </c:pt>
                <c:pt idx="2608">
                  <c:v>-5156.7209100000182</c:v>
                </c:pt>
                <c:pt idx="2609">
                  <c:v>-5104.6328200000144</c:v>
                </c:pt>
                <c:pt idx="2610">
                  <c:v>-5052.5447299999942</c:v>
                </c:pt>
                <c:pt idx="2611">
                  <c:v>-5000.4566400000122</c:v>
                </c:pt>
                <c:pt idx="2612">
                  <c:v>-4948.3685500000001</c:v>
                </c:pt>
                <c:pt idx="2613">
                  <c:v>-4896.2804600000181</c:v>
                </c:pt>
                <c:pt idx="2614">
                  <c:v>-4844.1923700000134</c:v>
                </c:pt>
                <c:pt idx="2615">
                  <c:v>-4792.1042800000014</c:v>
                </c:pt>
                <c:pt idx="2616">
                  <c:v>-4740.0161900000121</c:v>
                </c:pt>
                <c:pt idx="2617">
                  <c:v>-4687.9281000000001</c:v>
                </c:pt>
                <c:pt idx="2618">
                  <c:v>-4635.8400100000181</c:v>
                </c:pt>
                <c:pt idx="2619">
                  <c:v>-4583.7519200000124</c:v>
                </c:pt>
                <c:pt idx="2620">
                  <c:v>-4531.6638300000004</c:v>
                </c:pt>
                <c:pt idx="2621">
                  <c:v>-4479.5757400000075</c:v>
                </c:pt>
                <c:pt idx="2622">
                  <c:v>-4427.4876499999991</c:v>
                </c:pt>
                <c:pt idx="2623">
                  <c:v>-4375.3995600000244</c:v>
                </c:pt>
                <c:pt idx="2624">
                  <c:v>-4323.3114700000124</c:v>
                </c:pt>
                <c:pt idx="2625">
                  <c:v>-4271.223379999994</c:v>
                </c:pt>
                <c:pt idx="2626">
                  <c:v>-4219.135290000012</c:v>
                </c:pt>
                <c:pt idx="2627">
                  <c:v>-4167.0472</c:v>
                </c:pt>
                <c:pt idx="2628">
                  <c:v>-4114.959110000018</c:v>
                </c:pt>
                <c:pt idx="2629">
                  <c:v>-4062.8710200000196</c:v>
                </c:pt>
                <c:pt idx="2630">
                  <c:v>-4010.7829299999789</c:v>
                </c:pt>
                <c:pt idx="2631">
                  <c:v>-3958.6948400000097</c:v>
                </c:pt>
                <c:pt idx="2632">
                  <c:v>-3906.6067499999863</c:v>
                </c:pt>
                <c:pt idx="2633">
                  <c:v>-3854.5186600000147</c:v>
                </c:pt>
                <c:pt idx="2634">
                  <c:v>-3802.4305700000182</c:v>
                </c:pt>
                <c:pt idx="2635">
                  <c:v>-3750.3424799999943</c:v>
                </c:pt>
                <c:pt idx="2636">
                  <c:v>-3698.2543900000119</c:v>
                </c:pt>
                <c:pt idx="2637">
                  <c:v>-3646.1662999999849</c:v>
                </c:pt>
                <c:pt idx="2638">
                  <c:v>-3594.0782100000179</c:v>
                </c:pt>
                <c:pt idx="2639">
                  <c:v>-3541.9901200000072</c:v>
                </c:pt>
                <c:pt idx="2640">
                  <c:v>-3489.9020299999943</c:v>
                </c:pt>
                <c:pt idx="2641">
                  <c:v>-3437.8139400000241</c:v>
                </c:pt>
                <c:pt idx="2642">
                  <c:v>-3385.7258500000003</c:v>
                </c:pt>
                <c:pt idx="2643">
                  <c:v>-3333.6377600000178</c:v>
                </c:pt>
                <c:pt idx="2644">
                  <c:v>-3281.5496700000058</c:v>
                </c:pt>
                <c:pt idx="2645">
                  <c:v>-3229.4615799999942</c:v>
                </c:pt>
                <c:pt idx="2646">
                  <c:v>-3177.3734900000122</c:v>
                </c:pt>
                <c:pt idx="2647">
                  <c:v>-3125.2853999999998</c:v>
                </c:pt>
                <c:pt idx="2648">
                  <c:v>-3073.1973100000314</c:v>
                </c:pt>
                <c:pt idx="2649">
                  <c:v>-3021.1092200000057</c:v>
                </c:pt>
                <c:pt idx="2650">
                  <c:v>-2969.0211299999942</c:v>
                </c:pt>
                <c:pt idx="2651">
                  <c:v>-2916.9330400000122</c:v>
                </c:pt>
                <c:pt idx="2652">
                  <c:v>-2864.8449500000002</c:v>
                </c:pt>
                <c:pt idx="2653">
                  <c:v>-2812.7568600000041</c:v>
                </c:pt>
                <c:pt idx="2654">
                  <c:v>-2760.6687700000057</c:v>
                </c:pt>
                <c:pt idx="2655">
                  <c:v>-2708.5806799999937</c:v>
                </c:pt>
                <c:pt idx="2656">
                  <c:v>-2656.4925900000121</c:v>
                </c:pt>
                <c:pt idx="2657">
                  <c:v>-2604.4045000000001</c:v>
                </c:pt>
                <c:pt idx="2658">
                  <c:v>-2552.3164100000176</c:v>
                </c:pt>
                <c:pt idx="2659">
                  <c:v>-2500.2283200000047</c:v>
                </c:pt>
                <c:pt idx="2660">
                  <c:v>-2448.1402299999804</c:v>
                </c:pt>
                <c:pt idx="2661">
                  <c:v>-2396.0521400000121</c:v>
                </c:pt>
                <c:pt idx="2662">
                  <c:v>-2343.96405</c:v>
                </c:pt>
                <c:pt idx="2663">
                  <c:v>-2291.8759600000212</c:v>
                </c:pt>
                <c:pt idx="2664">
                  <c:v>-2239.7878700000047</c:v>
                </c:pt>
                <c:pt idx="2665">
                  <c:v>-2187.699779999994</c:v>
                </c:pt>
                <c:pt idx="2666">
                  <c:v>-2135.611690000012</c:v>
                </c:pt>
                <c:pt idx="2667">
                  <c:v>-2083.5236</c:v>
                </c:pt>
                <c:pt idx="2668">
                  <c:v>-2031.4355100000248</c:v>
                </c:pt>
                <c:pt idx="2669">
                  <c:v>-1979.3474200000048</c:v>
                </c:pt>
                <c:pt idx="2670">
                  <c:v>-1927.2593299999942</c:v>
                </c:pt>
                <c:pt idx="2671">
                  <c:v>-1875.1712400000035</c:v>
                </c:pt>
                <c:pt idx="2672">
                  <c:v>-1823.0831499999929</c:v>
                </c:pt>
                <c:pt idx="2673">
                  <c:v>-1770.9950600000211</c:v>
                </c:pt>
                <c:pt idx="2674">
                  <c:v>-1718.9069700000061</c:v>
                </c:pt>
                <c:pt idx="2675">
                  <c:v>-1666.8188799999941</c:v>
                </c:pt>
                <c:pt idx="2676">
                  <c:v>-1614.7307900000119</c:v>
                </c:pt>
                <c:pt idx="2677">
                  <c:v>-1562.6426999999999</c:v>
                </c:pt>
                <c:pt idx="2678">
                  <c:v>-1510.5546100000179</c:v>
                </c:pt>
                <c:pt idx="2679">
                  <c:v>-1458.4665200000061</c:v>
                </c:pt>
                <c:pt idx="2680">
                  <c:v>-1406.3784299999877</c:v>
                </c:pt>
                <c:pt idx="2681">
                  <c:v>-1354.2903400000098</c:v>
                </c:pt>
                <c:pt idx="2682">
                  <c:v>-1302.20225</c:v>
                </c:pt>
                <c:pt idx="2683">
                  <c:v>-1250.1141600000178</c:v>
                </c:pt>
                <c:pt idx="2684">
                  <c:v>-1198.026070000006</c:v>
                </c:pt>
                <c:pt idx="2685">
                  <c:v>-1145.9379799999961</c:v>
                </c:pt>
                <c:pt idx="2686">
                  <c:v>-1093.8498900000118</c:v>
                </c:pt>
                <c:pt idx="2687">
                  <c:v>-1041.7618</c:v>
                </c:pt>
                <c:pt idx="2688">
                  <c:v>-989.67371000002163</c:v>
                </c:pt>
                <c:pt idx="2689">
                  <c:v>-937.58562000000597</c:v>
                </c:pt>
                <c:pt idx="2690">
                  <c:v>-885.49752999999248</c:v>
                </c:pt>
                <c:pt idx="2691">
                  <c:v>-833.40944000001184</c:v>
                </c:pt>
                <c:pt idx="2692">
                  <c:v>-781.32134999999948</c:v>
                </c:pt>
                <c:pt idx="2693">
                  <c:v>-729.23326000001782</c:v>
                </c:pt>
                <c:pt idx="2694">
                  <c:v>-677.14517000000592</c:v>
                </c:pt>
                <c:pt idx="2695">
                  <c:v>-625.05707999999299</c:v>
                </c:pt>
                <c:pt idx="2696">
                  <c:v>-572.9689900000119</c:v>
                </c:pt>
                <c:pt idx="2697">
                  <c:v>-520.8809</c:v>
                </c:pt>
                <c:pt idx="2698">
                  <c:v>-468.79281000001765</c:v>
                </c:pt>
                <c:pt idx="2699">
                  <c:v>-416.70472000000592</c:v>
                </c:pt>
                <c:pt idx="2700">
                  <c:v>-364.61662999999396</c:v>
                </c:pt>
                <c:pt idx="2701">
                  <c:v>-312.52854000001184</c:v>
                </c:pt>
                <c:pt idx="2702">
                  <c:v>-260.44045</c:v>
                </c:pt>
                <c:pt idx="2703">
                  <c:v>-208.35236000001854</c:v>
                </c:pt>
                <c:pt idx="2704">
                  <c:v>-156.26427000000592</c:v>
                </c:pt>
                <c:pt idx="2705">
                  <c:v>-104.17617999999408</c:v>
                </c:pt>
                <c:pt idx="2706">
                  <c:v>-52.088090000011853</c:v>
                </c:pt>
                <c:pt idx="2707">
                  <c:v>0</c:v>
                </c:pt>
                <c:pt idx="2708">
                  <c:v>52.088089999982195</c:v>
                </c:pt>
                <c:pt idx="2709">
                  <c:v>104.17617999999408</c:v>
                </c:pt>
                <c:pt idx="2710">
                  <c:v>156.26427000000592</c:v>
                </c:pt>
                <c:pt idx="2711">
                  <c:v>208.35235999998821</c:v>
                </c:pt>
                <c:pt idx="2712">
                  <c:v>260.44045</c:v>
                </c:pt>
                <c:pt idx="2713">
                  <c:v>312.52853999998007</c:v>
                </c:pt>
                <c:pt idx="2714">
                  <c:v>364.61662999999396</c:v>
                </c:pt>
                <c:pt idx="2715">
                  <c:v>416.70472000000592</c:v>
                </c:pt>
                <c:pt idx="2716">
                  <c:v>468.79280999998815</c:v>
                </c:pt>
                <c:pt idx="2717">
                  <c:v>520.8809</c:v>
                </c:pt>
                <c:pt idx="2718">
                  <c:v>572.96898999998223</c:v>
                </c:pt>
                <c:pt idx="2719">
                  <c:v>625.05707999999299</c:v>
                </c:pt>
                <c:pt idx="2720">
                  <c:v>677.14517000000592</c:v>
                </c:pt>
                <c:pt idx="2721">
                  <c:v>729.23325999998792</c:v>
                </c:pt>
                <c:pt idx="2722">
                  <c:v>781.32134999999948</c:v>
                </c:pt>
                <c:pt idx="2723">
                  <c:v>833.40943999998251</c:v>
                </c:pt>
                <c:pt idx="2724">
                  <c:v>885.49752999999248</c:v>
                </c:pt>
                <c:pt idx="2725">
                  <c:v>937.58562000000597</c:v>
                </c:pt>
                <c:pt idx="2726">
                  <c:v>989.67370999998855</c:v>
                </c:pt>
                <c:pt idx="2727">
                  <c:v>1041.7618</c:v>
                </c:pt>
                <c:pt idx="2728">
                  <c:v>1093.8498899999822</c:v>
                </c:pt>
                <c:pt idx="2729">
                  <c:v>1145.9379799999961</c:v>
                </c:pt>
                <c:pt idx="2730">
                  <c:v>1198.026070000006</c:v>
                </c:pt>
                <c:pt idx="2731">
                  <c:v>1250.1141599999878</c:v>
                </c:pt>
                <c:pt idx="2732">
                  <c:v>1302.20225</c:v>
                </c:pt>
                <c:pt idx="2733">
                  <c:v>1354.2903399999798</c:v>
                </c:pt>
                <c:pt idx="2734">
                  <c:v>1406.3784299999877</c:v>
                </c:pt>
                <c:pt idx="2735">
                  <c:v>1458.4665200000061</c:v>
                </c:pt>
                <c:pt idx="2736">
                  <c:v>1510.5546099999879</c:v>
                </c:pt>
                <c:pt idx="2737">
                  <c:v>1562.6426999999999</c:v>
                </c:pt>
                <c:pt idx="2738">
                  <c:v>1614.7307899999823</c:v>
                </c:pt>
                <c:pt idx="2739">
                  <c:v>1666.8188799999941</c:v>
                </c:pt>
                <c:pt idx="2740">
                  <c:v>1718.9069700000061</c:v>
                </c:pt>
                <c:pt idx="2741">
                  <c:v>1770.9950599999881</c:v>
                </c:pt>
                <c:pt idx="2742">
                  <c:v>1823.0831499999929</c:v>
                </c:pt>
                <c:pt idx="2743">
                  <c:v>1875.1712399999737</c:v>
                </c:pt>
                <c:pt idx="2744">
                  <c:v>1927.2593299999942</c:v>
                </c:pt>
                <c:pt idx="2745">
                  <c:v>1979.3474200000048</c:v>
                </c:pt>
                <c:pt idx="2746">
                  <c:v>2031.4355099999946</c:v>
                </c:pt>
                <c:pt idx="2747">
                  <c:v>2083.5236</c:v>
                </c:pt>
                <c:pt idx="2748">
                  <c:v>2135.6116899999797</c:v>
                </c:pt>
                <c:pt idx="2749">
                  <c:v>2187.699779999994</c:v>
                </c:pt>
                <c:pt idx="2750">
                  <c:v>2239.7878700000047</c:v>
                </c:pt>
                <c:pt idx="2751">
                  <c:v>2291.8759599999912</c:v>
                </c:pt>
                <c:pt idx="2752">
                  <c:v>2343.96405</c:v>
                </c:pt>
                <c:pt idx="2753">
                  <c:v>2396.0521399999825</c:v>
                </c:pt>
                <c:pt idx="2754">
                  <c:v>2448.1402299999804</c:v>
                </c:pt>
                <c:pt idx="2755">
                  <c:v>2500.2283200000047</c:v>
                </c:pt>
                <c:pt idx="2756">
                  <c:v>2552.3164099999881</c:v>
                </c:pt>
                <c:pt idx="2757">
                  <c:v>2604.4045000000001</c:v>
                </c:pt>
                <c:pt idx="2758">
                  <c:v>2656.4925899999807</c:v>
                </c:pt>
                <c:pt idx="2759">
                  <c:v>2708.5806799999937</c:v>
                </c:pt>
                <c:pt idx="2760">
                  <c:v>2760.6687700000057</c:v>
                </c:pt>
                <c:pt idx="2761">
                  <c:v>2812.7568599999745</c:v>
                </c:pt>
                <c:pt idx="2762">
                  <c:v>2864.8449500000002</c:v>
                </c:pt>
                <c:pt idx="2763">
                  <c:v>2916.9330399999822</c:v>
                </c:pt>
                <c:pt idx="2764">
                  <c:v>2969.0211299999942</c:v>
                </c:pt>
                <c:pt idx="2765">
                  <c:v>3021.1092200000057</c:v>
                </c:pt>
                <c:pt idx="2766">
                  <c:v>3073.1973099999882</c:v>
                </c:pt>
                <c:pt idx="2767">
                  <c:v>3125.2853999999998</c:v>
                </c:pt>
                <c:pt idx="2768">
                  <c:v>3177.3734899999818</c:v>
                </c:pt>
                <c:pt idx="2769">
                  <c:v>3229.4615799999942</c:v>
                </c:pt>
                <c:pt idx="2770">
                  <c:v>3281.5496700000058</c:v>
                </c:pt>
                <c:pt idx="2771">
                  <c:v>3333.6377599999882</c:v>
                </c:pt>
                <c:pt idx="2772">
                  <c:v>3385.7258500000003</c:v>
                </c:pt>
                <c:pt idx="2773">
                  <c:v>3437.8139399999945</c:v>
                </c:pt>
                <c:pt idx="2774">
                  <c:v>3489.9020299999943</c:v>
                </c:pt>
                <c:pt idx="2775">
                  <c:v>3541.9901200000072</c:v>
                </c:pt>
                <c:pt idx="2776">
                  <c:v>3594.0782099999883</c:v>
                </c:pt>
                <c:pt idx="2777">
                  <c:v>3646.1662999999849</c:v>
                </c:pt>
                <c:pt idx="2778">
                  <c:v>3698.2543899999787</c:v>
                </c:pt>
                <c:pt idx="2779">
                  <c:v>3750.3424799999943</c:v>
                </c:pt>
                <c:pt idx="2780">
                  <c:v>3802.4305700000182</c:v>
                </c:pt>
                <c:pt idx="2781">
                  <c:v>3854.5186599999884</c:v>
                </c:pt>
                <c:pt idx="2782">
                  <c:v>3906.6067499999863</c:v>
                </c:pt>
                <c:pt idx="2783">
                  <c:v>3958.6948399999787</c:v>
                </c:pt>
                <c:pt idx="2784">
                  <c:v>4010.7829299999789</c:v>
                </c:pt>
                <c:pt idx="2785">
                  <c:v>4062.8710200000196</c:v>
                </c:pt>
                <c:pt idx="2786">
                  <c:v>4114.9591099999934</c:v>
                </c:pt>
                <c:pt idx="2787">
                  <c:v>4167.0472</c:v>
                </c:pt>
                <c:pt idx="2788">
                  <c:v>4219.1352900000002</c:v>
                </c:pt>
                <c:pt idx="2789">
                  <c:v>4271.223379999994</c:v>
                </c:pt>
                <c:pt idx="2790">
                  <c:v>4323.3114700000124</c:v>
                </c:pt>
                <c:pt idx="2791">
                  <c:v>4375.3995599999944</c:v>
                </c:pt>
                <c:pt idx="2792">
                  <c:v>4427.4876499999991</c:v>
                </c:pt>
                <c:pt idx="2793">
                  <c:v>4479.575739999982</c:v>
                </c:pt>
                <c:pt idx="2794">
                  <c:v>4531.6638300000004</c:v>
                </c:pt>
                <c:pt idx="2795">
                  <c:v>4583.7519200000124</c:v>
                </c:pt>
                <c:pt idx="2796">
                  <c:v>4635.8400099999944</c:v>
                </c:pt>
                <c:pt idx="2797">
                  <c:v>4687.9281000000001</c:v>
                </c:pt>
                <c:pt idx="2798">
                  <c:v>4740.0161900000003</c:v>
                </c:pt>
                <c:pt idx="2799">
                  <c:v>4792.1042800000014</c:v>
                </c:pt>
                <c:pt idx="2800">
                  <c:v>4844.1923700000134</c:v>
                </c:pt>
                <c:pt idx="2801">
                  <c:v>4896.2804599999881</c:v>
                </c:pt>
                <c:pt idx="2802">
                  <c:v>4948.3685500000001</c:v>
                </c:pt>
                <c:pt idx="2803">
                  <c:v>5000.4566400000003</c:v>
                </c:pt>
                <c:pt idx="2804">
                  <c:v>5052.5447299999942</c:v>
                </c:pt>
                <c:pt idx="2805">
                  <c:v>5104.6328200000144</c:v>
                </c:pt>
                <c:pt idx="2806">
                  <c:v>5156.72091</c:v>
                </c:pt>
                <c:pt idx="2807">
                  <c:v>5208.8090000000002</c:v>
                </c:pt>
                <c:pt idx="2808">
                  <c:v>5260.8970899999822</c:v>
                </c:pt>
                <c:pt idx="2809">
                  <c:v>5312.9851799999942</c:v>
                </c:pt>
                <c:pt idx="2810">
                  <c:v>5365.0732700000062</c:v>
                </c:pt>
                <c:pt idx="2811">
                  <c:v>5417.1613600000128</c:v>
                </c:pt>
                <c:pt idx="2812">
                  <c:v>5469.2494499999993</c:v>
                </c:pt>
                <c:pt idx="2813">
                  <c:v>5521.3375399999823</c:v>
                </c:pt>
                <c:pt idx="2814">
                  <c:v>5573.4256300000034</c:v>
                </c:pt>
                <c:pt idx="2815">
                  <c:v>5625.5137200000063</c:v>
                </c:pt>
                <c:pt idx="2816">
                  <c:v>5677.6018100000001</c:v>
                </c:pt>
                <c:pt idx="2817">
                  <c:v>5729.6899000000003</c:v>
                </c:pt>
                <c:pt idx="2818">
                  <c:v>5781.7779899999805</c:v>
                </c:pt>
                <c:pt idx="2819">
                  <c:v>5833.8660800000034</c:v>
                </c:pt>
                <c:pt idx="2820">
                  <c:v>5885.9541700000063</c:v>
                </c:pt>
                <c:pt idx="2821">
                  <c:v>5938.0422600000147</c:v>
                </c:pt>
                <c:pt idx="2822">
                  <c:v>5990.1303499999995</c:v>
                </c:pt>
                <c:pt idx="2823">
                  <c:v>6042.2184399999824</c:v>
                </c:pt>
                <c:pt idx="2824">
                  <c:v>6094.3065300000044</c:v>
                </c:pt>
                <c:pt idx="2825">
                  <c:v>6146.394620000031</c:v>
                </c:pt>
                <c:pt idx="2826">
                  <c:v>6198.4827099999884</c:v>
                </c:pt>
                <c:pt idx="2827">
                  <c:v>6250.5707999999995</c:v>
                </c:pt>
                <c:pt idx="2828">
                  <c:v>6302.6588899999824</c:v>
                </c:pt>
                <c:pt idx="2829">
                  <c:v>6354.7469799999944</c:v>
                </c:pt>
                <c:pt idx="2830">
                  <c:v>6406.8350700000074</c:v>
                </c:pt>
                <c:pt idx="2831">
                  <c:v>6458.9231599999894</c:v>
                </c:pt>
                <c:pt idx="2832">
                  <c:v>6511.0112500000014</c:v>
                </c:pt>
                <c:pt idx="2833">
                  <c:v>6563.0993399999834</c:v>
                </c:pt>
                <c:pt idx="2834">
                  <c:v>6615.1874299999954</c:v>
                </c:pt>
                <c:pt idx="2835">
                  <c:v>6667.2755200000074</c:v>
                </c:pt>
                <c:pt idx="2836">
                  <c:v>6719.3636100000003</c:v>
                </c:pt>
                <c:pt idx="2837">
                  <c:v>6771.4517000000005</c:v>
                </c:pt>
                <c:pt idx="2838">
                  <c:v>6823.5397899999825</c:v>
                </c:pt>
                <c:pt idx="2839">
                  <c:v>6875.62788</c:v>
                </c:pt>
                <c:pt idx="2840">
                  <c:v>6927.7159700000057</c:v>
                </c:pt>
                <c:pt idx="2841">
                  <c:v>6979.8040599999904</c:v>
                </c:pt>
                <c:pt idx="2842">
                  <c:v>7031.8921500000024</c:v>
                </c:pt>
                <c:pt idx="2843">
                  <c:v>7083.9802399999844</c:v>
                </c:pt>
                <c:pt idx="2844">
                  <c:v>7136.0683300000001</c:v>
                </c:pt>
                <c:pt idx="2845">
                  <c:v>7188.156420000033</c:v>
                </c:pt>
                <c:pt idx="2846">
                  <c:v>7240.2445099999904</c:v>
                </c:pt>
                <c:pt idx="2847">
                  <c:v>7292.3326000000034</c:v>
                </c:pt>
                <c:pt idx="2848">
                  <c:v>7344.4206899999854</c:v>
                </c:pt>
                <c:pt idx="2849">
                  <c:v>7396.5087799999947</c:v>
                </c:pt>
                <c:pt idx="2850">
                  <c:v>7448.5968700000058</c:v>
                </c:pt>
                <c:pt idx="2851">
                  <c:v>7500.6849599999914</c:v>
                </c:pt>
                <c:pt idx="2852">
                  <c:v>7552.7730499999998</c:v>
                </c:pt>
                <c:pt idx="2853">
                  <c:v>7604.8611400000054</c:v>
                </c:pt>
                <c:pt idx="2854">
                  <c:v>7656.9492300000002</c:v>
                </c:pt>
                <c:pt idx="2855">
                  <c:v>7709.0373199999995</c:v>
                </c:pt>
                <c:pt idx="2856">
                  <c:v>7761.1254100000024</c:v>
                </c:pt>
                <c:pt idx="2857">
                  <c:v>7813.2135000000007</c:v>
                </c:pt>
                <c:pt idx="2858">
                  <c:v>7865.3015900000073</c:v>
                </c:pt>
                <c:pt idx="2859">
                  <c:v>7917.3896800000002</c:v>
                </c:pt>
                <c:pt idx="2860">
                  <c:v>7969.4777699999986</c:v>
                </c:pt>
                <c:pt idx="2861">
                  <c:v>8021.5658599999924</c:v>
                </c:pt>
                <c:pt idx="2862">
                  <c:v>8073.6539500000008</c:v>
                </c:pt>
                <c:pt idx="2863">
                  <c:v>8125.7420400000001</c:v>
                </c:pt>
                <c:pt idx="2864">
                  <c:v>8177.8301300000003</c:v>
                </c:pt>
                <c:pt idx="2865">
                  <c:v>8229.918220000005</c:v>
                </c:pt>
                <c:pt idx="2866">
                  <c:v>8282.0063099999334</c:v>
                </c:pt>
                <c:pt idx="2867">
                  <c:v>8334.0944000000109</c:v>
                </c:pt>
                <c:pt idx="2868">
                  <c:v>8386.1824899999829</c:v>
                </c:pt>
                <c:pt idx="2869">
                  <c:v>8438.2705799999931</c:v>
                </c:pt>
                <c:pt idx="2870">
                  <c:v>8490.3586699999287</c:v>
                </c:pt>
                <c:pt idx="2871">
                  <c:v>8542.446759999988</c:v>
                </c:pt>
                <c:pt idx="2872">
                  <c:v>8594.5348500000109</c:v>
                </c:pt>
                <c:pt idx="2873">
                  <c:v>8646.6229399999811</c:v>
                </c:pt>
                <c:pt idx="2874">
                  <c:v>8698.7110299999931</c:v>
                </c:pt>
                <c:pt idx="2875">
                  <c:v>8750.799120000007</c:v>
                </c:pt>
                <c:pt idx="2876">
                  <c:v>8802.8872099999335</c:v>
                </c:pt>
                <c:pt idx="2877">
                  <c:v>8854.9752999999382</c:v>
                </c:pt>
                <c:pt idx="2878">
                  <c:v>8907.063389999983</c:v>
                </c:pt>
                <c:pt idx="2879">
                  <c:v>8959.151479999995</c:v>
                </c:pt>
                <c:pt idx="2880">
                  <c:v>9011.2395700000088</c:v>
                </c:pt>
                <c:pt idx="2881">
                  <c:v>9063.327659999939</c:v>
                </c:pt>
                <c:pt idx="2882">
                  <c:v>9115.4157500000001</c:v>
                </c:pt>
                <c:pt idx="2883">
                  <c:v>9167.503839999983</c:v>
                </c:pt>
                <c:pt idx="2884">
                  <c:v>9219.5919299999423</c:v>
                </c:pt>
                <c:pt idx="2885">
                  <c:v>9271.6800200000052</c:v>
                </c:pt>
                <c:pt idx="2886">
                  <c:v>9323.768109999939</c:v>
                </c:pt>
                <c:pt idx="2887">
                  <c:v>9375.856199999891</c:v>
                </c:pt>
                <c:pt idx="2888">
                  <c:v>9427.9442899999849</c:v>
                </c:pt>
                <c:pt idx="2889">
                  <c:v>9480.0323799999951</c:v>
                </c:pt>
                <c:pt idx="2890">
                  <c:v>9532.1204700000089</c:v>
                </c:pt>
                <c:pt idx="2891">
                  <c:v>9584.2085599999882</c:v>
                </c:pt>
                <c:pt idx="2892">
                  <c:v>9636.2966500000002</c:v>
                </c:pt>
                <c:pt idx="2893">
                  <c:v>9688.3847399999831</c:v>
                </c:pt>
                <c:pt idx="2894">
                  <c:v>9740.4728299999424</c:v>
                </c:pt>
                <c:pt idx="2895">
                  <c:v>9792.5609199999399</c:v>
                </c:pt>
                <c:pt idx="2896">
                  <c:v>9844.6490099999883</c:v>
                </c:pt>
                <c:pt idx="2897">
                  <c:v>9896.7371000000003</c:v>
                </c:pt>
                <c:pt idx="2898">
                  <c:v>9948.825189999905</c:v>
                </c:pt>
                <c:pt idx="2899">
                  <c:v>10000.913279999993</c:v>
                </c:pt>
                <c:pt idx="2900">
                  <c:v>10053.001370000005</c:v>
                </c:pt>
                <c:pt idx="2901">
                  <c:v>10105.089459999988</c:v>
                </c:pt>
                <c:pt idx="2902">
                  <c:v>10157.17755</c:v>
                </c:pt>
                <c:pt idx="2903">
                  <c:v>10209.265639999921</c:v>
                </c:pt>
                <c:pt idx="2904">
                  <c:v>10261.353729999983</c:v>
                </c:pt>
                <c:pt idx="2905">
                  <c:v>10313.441820000005</c:v>
                </c:pt>
                <c:pt idx="2906">
                  <c:v>10365.529909999987</c:v>
                </c:pt>
                <c:pt idx="2907">
                  <c:v>10417.618</c:v>
                </c:pt>
                <c:pt idx="2908">
                  <c:v>10469.706089999983</c:v>
                </c:pt>
                <c:pt idx="2909">
                  <c:v>10521.794179999994</c:v>
                </c:pt>
                <c:pt idx="2910">
                  <c:v>10573.882270000006</c:v>
                </c:pt>
                <c:pt idx="2911">
                  <c:v>10625.970359999987</c:v>
                </c:pt>
                <c:pt idx="2912">
                  <c:v>10678.05845</c:v>
                </c:pt>
                <c:pt idx="2913">
                  <c:v>10730.146539999983</c:v>
                </c:pt>
                <c:pt idx="2914">
                  <c:v>10782.234629999994</c:v>
                </c:pt>
                <c:pt idx="2915">
                  <c:v>10834.322720000006</c:v>
                </c:pt>
                <c:pt idx="2916">
                  <c:v>10886.410809999987</c:v>
                </c:pt>
                <c:pt idx="2917">
                  <c:v>10938.498900000001</c:v>
                </c:pt>
                <c:pt idx="2918">
                  <c:v>10990.586989999922</c:v>
                </c:pt>
                <c:pt idx="2919">
                  <c:v>11042.675079999985</c:v>
                </c:pt>
                <c:pt idx="2920">
                  <c:v>11094.763170000006</c:v>
                </c:pt>
                <c:pt idx="2921">
                  <c:v>11146.851259999989</c:v>
                </c:pt>
                <c:pt idx="2922">
                  <c:v>11198.939350000002</c:v>
                </c:pt>
                <c:pt idx="2923">
                  <c:v>11251.027439999982</c:v>
                </c:pt>
                <c:pt idx="2924">
                  <c:v>11303.115529999985</c:v>
                </c:pt>
                <c:pt idx="2925">
                  <c:v>11355.203620000006</c:v>
                </c:pt>
                <c:pt idx="2926">
                  <c:v>11407.29170999999</c:v>
                </c:pt>
                <c:pt idx="2927">
                  <c:v>11459.379800000001</c:v>
                </c:pt>
                <c:pt idx="2928">
                  <c:v>11511.467889999922</c:v>
                </c:pt>
                <c:pt idx="2929">
                  <c:v>11563.555979999916</c:v>
                </c:pt>
                <c:pt idx="2930">
                  <c:v>11615.644070000018</c:v>
                </c:pt>
                <c:pt idx="2931">
                  <c:v>11667.73215999999</c:v>
                </c:pt>
                <c:pt idx="2932">
                  <c:v>11719.820250000002</c:v>
                </c:pt>
                <c:pt idx="2933">
                  <c:v>11771.908339999922</c:v>
                </c:pt>
                <c:pt idx="2934">
                  <c:v>11823.996429999987</c:v>
                </c:pt>
                <c:pt idx="2935">
                  <c:v>11876.084520000006</c:v>
                </c:pt>
                <c:pt idx="2936">
                  <c:v>11928.172609999989</c:v>
                </c:pt>
                <c:pt idx="2937">
                  <c:v>11980.260700000004</c:v>
                </c:pt>
                <c:pt idx="2938">
                  <c:v>12032.348789999982</c:v>
                </c:pt>
                <c:pt idx="2939">
                  <c:v>12084.436879999987</c:v>
                </c:pt>
                <c:pt idx="2940">
                  <c:v>12136.524970000006</c:v>
                </c:pt>
                <c:pt idx="2941">
                  <c:v>12188.613059999992</c:v>
                </c:pt>
                <c:pt idx="2942">
                  <c:v>12240.701150000004</c:v>
                </c:pt>
                <c:pt idx="2943">
                  <c:v>12292.789239999982</c:v>
                </c:pt>
                <c:pt idx="2944">
                  <c:v>12344.877329999919</c:v>
                </c:pt>
                <c:pt idx="2945">
                  <c:v>12396.965419999957</c:v>
                </c:pt>
                <c:pt idx="2946">
                  <c:v>12449.053509999989</c:v>
                </c:pt>
                <c:pt idx="2947">
                  <c:v>12501.141600000004</c:v>
                </c:pt>
                <c:pt idx="2948">
                  <c:v>12553.229689999982</c:v>
                </c:pt>
                <c:pt idx="2949">
                  <c:v>12605.317779999987</c:v>
                </c:pt>
                <c:pt idx="2950">
                  <c:v>12657.405870000001</c:v>
                </c:pt>
                <c:pt idx="2951">
                  <c:v>12709.493959999989</c:v>
                </c:pt>
                <c:pt idx="2952">
                  <c:v>12761.582050000006</c:v>
                </c:pt>
                <c:pt idx="2953">
                  <c:v>12813.670139999927</c:v>
                </c:pt>
                <c:pt idx="2954">
                  <c:v>12865.758229999989</c:v>
                </c:pt>
                <c:pt idx="2955">
                  <c:v>12917.846320000001</c:v>
                </c:pt>
                <c:pt idx="2956">
                  <c:v>12969.934409999994</c:v>
                </c:pt>
                <c:pt idx="2957">
                  <c:v>13022.022500000006</c:v>
                </c:pt>
                <c:pt idx="2958">
                  <c:v>13074.110589999982</c:v>
                </c:pt>
                <c:pt idx="2959">
                  <c:v>13126.198679999989</c:v>
                </c:pt>
                <c:pt idx="2960">
                  <c:v>13178.286770000006</c:v>
                </c:pt>
                <c:pt idx="2961">
                  <c:v>13230.374859999989</c:v>
                </c:pt>
                <c:pt idx="2962">
                  <c:v>13282.462950000001</c:v>
                </c:pt>
                <c:pt idx="2963">
                  <c:v>13334.551039999928</c:v>
                </c:pt>
                <c:pt idx="2964">
                  <c:v>13386.639129999989</c:v>
                </c:pt>
                <c:pt idx="2965">
                  <c:v>13438.727220000006</c:v>
                </c:pt>
                <c:pt idx="2966">
                  <c:v>13490.815309999929</c:v>
                </c:pt>
                <c:pt idx="2967">
                  <c:v>13542.903400000008</c:v>
                </c:pt>
                <c:pt idx="2968">
                  <c:v>13594.991489999982</c:v>
                </c:pt>
                <c:pt idx="2969">
                  <c:v>13647.079579999991</c:v>
                </c:pt>
                <c:pt idx="2970">
                  <c:v>13699.167670000003</c:v>
                </c:pt>
                <c:pt idx="2971">
                  <c:v>13751.255759999989</c:v>
                </c:pt>
                <c:pt idx="2972">
                  <c:v>13803.343850000008</c:v>
                </c:pt>
                <c:pt idx="2973">
                  <c:v>13855.431939999933</c:v>
                </c:pt>
                <c:pt idx="2974">
                  <c:v>13907.520029999991</c:v>
                </c:pt>
                <c:pt idx="2975">
                  <c:v>13959.608120000003</c:v>
                </c:pt>
                <c:pt idx="2976">
                  <c:v>14011.696209999989</c:v>
                </c:pt>
                <c:pt idx="2977">
                  <c:v>14063.784300000008</c:v>
                </c:pt>
                <c:pt idx="2978">
                  <c:v>14115.872389999933</c:v>
                </c:pt>
                <c:pt idx="2979">
                  <c:v>14167.960479999991</c:v>
                </c:pt>
                <c:pt idx="2980">
                  <c:v>14220.048570000006</c:v>
                </c:pt>
                <c:pt idx="2981">
                  <c:v>14272.136659999989</c:v>
                </c:pt>
                <c:pt idx="2982">
                  <c:v>14324.224750000065</c:v>
                </c:pt>
                <c:pt idx="2983">
                  <c:v>14376.312839999933</c:v>
                </c:pt>
                <c:pt idx="2984">
                  <c:v>14428.400929999934</c:v>
                </c:pt>
                <c:pt idx="2985">
                  <c:v>14480.489020000005</c:v>
                </c:pt>
                <c:pt idx="2986">
                  <c:v>14532.577109999935</c:v>
                </c:pt>
                <c:pt idx="2987">
                  <c:v>14584.665199999929</c:v>
                </c:pt>
                <c:pt idx="2988">
                  <c:v>14636.753289999982</c:v>
                </c:pt>
                <c:pt idx="2989">
                  <c:v>14688.841379999993</c:v>
                </c:pt>
                <c:pt idx="2990">
                  <c:v>14740.929470000006</c:v>
                </c:pt>
                <c:pt idx="2991">
                  <c:v>14793.017559999989</c:v>
                </c:pt>
                <c:pt idx="2992">
                  <c:v>14845.10565</c:v>
                </c:pt>
                <c:pt idx="2993">
                  <c:v>14897.193739999982</c:v>
                </c:pt>
                <c:pt idx="2994">
                  <c:v>14949.281829999993</c:v>
                </c:pt>
                <c:pt idx="2995">
                  <c:v>15001.369919999928</c:v>
                </c:pt>
                <c:pt idx="2996">
                  <c:v>15053.458009999935</c:v>
                </c:pt>
                <c:pt idx="2997">
                  <c:v>15105.5461</c:v>
                </c:pt>
                <c:pt idx="2998">
                  <c:v>15157.634189999982</c:v>
                </c:pt>
                <c:pt idx="2999">
                  <c:v>15209.722279999994</c:v>
                </c:pt>
                <c:pt idx="3000">
                  <c:v>15261.810370000007</c:v>
                </c:pt>
                <c:pt idx="3001">
                  <c:v>15313.898459999988</c:v>
                </c:pt>
                <c:pt idx="3002">
                  <c:v>15365.98655</c:v>
                </c:pt>
                <c:pt idx="3003">
                  <c:v>15418.074639999983</c:v>
                </c:pt>
                <c:pt idx="3004">
                  <c:v>15470.162729999995</c:v>
                </c:pt>
                <c:pt idx="3005">
                  <c:v>15522.250820000007</c:v>
                </c:pt>
                <c:pt idx="3006">
                  <c:v>15574.338909999939</c:v>
                </c:pt>
                <c:pt idx="3007">
                  <c:v>15626.427</c:v>
                </c:pt>
                <c:pt idx="3008">
                  <c:v>15678.515089999983</c:v>
                </c:pt>
                <c:pt idx="3009">
                  <c:v>15730.603179999995</c:v>
                </c:pt>
                <c:pt idx="3010">
                  <c:v>15782.691270000008</c:v>
                </c:pt>
                <c:pt idx="3011">
                  <c:v>15834.779359999988</c:v>
                </c:pt>
                <c:pt idx="3012">
                  <c:v>15886.86745</c:v>
                </c:pt>
                <c:pt idx="3013">
                  <c:v>15938.955539999895</c:v>
                </c:pt>
                <c:pt idx="3014">
                  <c:v>15991.043629999995</c:v>
                </c:pt>
                <c:pt idx="3015">
                  <c:v>16043.131720000008</c:v>
                </c:pt>
                <c:pt idx="3016">
                  <c:v>16095.219809999988</c:v>
                </c:pt>
                <c:pt idx="3017">
                  <c:v>16147.30789999994</c:v>
                </c:pt>
                <c:pt idx="3018">
                  <c:v>16199.395989999901</c:v>
                </c:pt>
                <c:pt idx="3019">
                  <c:v>16251.484079999995</c:v>
                </c:pt>
                <c:pt idx="3020">
                  <c:v>16303.572170000007</c:v>
                </c:pt>
                <c:pt idx="3021">
                  <c:v>16355.660259999988</c:v>
                </c:pt>
                <c:pt idx="3022">
                  <c:v>16407.748350000005</c:v>
                </c:pt>
                <c:pt idx="3023">
                  <c:v>16459.836439999952</c:v>
                </c:pt>
                <c:pt idx="3024">
                  <c:v>16511.924529999993</c:v>
                </c:pt>
                <c:pt idx="3025">
                  <c:v>16564.012619999896</c:v>
                </c:pt>
                <c:pt idx="3026">
                  <c:v>16616.100709999952</c:v>
                </c:pt>
                <c:pt idx="3027">
                  <c:v>16668.188800000025</c:v>
                </c:pt>
                <c:pt idx="3028">
                  <c:v>16720.276890000088</c:v>
                </c:pt>
                <c:pt idx="3029">
                  <c:v>16772.364979999897</c:v>
                </c:pt>
                <c:pt idx="3030">
                  <c:v>16824.453070000007</c:v>
                </c:pt>
                <c:pt idx="3031">
                  <c:v>16876.54115999999</c:v>
                </c:pt>
                <c:pt idx="3032">
                  <c:v>16928.629249999824</c:v>
                </c:pt>
                <c:pt idx="3033">
                  <c:v>16980.717339999956</c:v>
                </c:pt>
                <c:pt idx="3034">
                  <c:v>17032.805429999993</c:v>
                </c:pt>
                <c:pt idx="3035">
                  <c:v>17084.893519999896</c:v>
                </c:pt>
                <c:pt idx="3036">
                  <c:v>17136.981609999988</c:v>
                </c:pt>
                <c:pt idx="3037">
                  <c:v>17189.0697</c:v>
                </c:pt>
                <c:pt idx="3038">
                  <c:v>17241.157789999983</c:v>
                </c:pt>
                <c:pt idx="3039">
                  <c:v>17293.245879999995</c:v>
                </c:pt>
                <c:pt idx="3040">
                  <c:v>17345.333969999861</c:v>
                </c:pt>
                <c:pt idx="3041">
                  <c:v>17397.42205999999</c:v>
                </c:pt>
                <c:pt idx="3042">
                  <c:v>17449.510150000002</c:v>
                </c:pt>
                <c:pt idx="3043">
                  <c:v>17501.598239999956</c:v>
                </c:pt>
                <c:pt idx="3044">
                  <c:v>17553.686329999993</c:v>
                </c:pt>
                <c:pt idx="3045">
                  <c:v>17605.774420000005</c:v>
                </c:pt>
                <c:pt idx="3046">
                  <c:v>17657.862509999952</c:v>
                </c:pt>
                <c:pt idx="3047">
                  <c:v>17709.9506</c:v>
                </c:pt>
                <c:pt idx="3048">
                  <c:v>17762.038689999983</c:v>
                </c:pt>
                <c:pt idx="3049">
                  <c:v>17814.126779999897</c:v>
                </c:pt>
                <c:pt idx="3050">
                  <c:v>17866.214870000007</c:v>
                </c:pt>
                <c:pt idx="3051">
                  <c:v>17918.302959999892</c:v>
                </c:pt>
                <c:pt idx="3052">
                  <c:v>17970.391050000002</c:v>
                </c:pt>
                <c:pt idx="3053">
                  <c:v>18022.479139999956</c:v>
                </c:pt>
                <c:pt idx="3054">
                  <c:v>18074.567229999993</c:v>
                </c:pt>
                <c:pt idx="3055">
                  <c:v>18126.655320000002</c:v>
                </c:pt>
                <c:pt idx="3056">
                  <c:v>18178.743409999988</c:v>
                </c:pt>
                <c:pt idx="3057">
                  <c:v>18230.831499999997</c:v>
                </c:pt>
                <c:pt idx="3058">
                  <c:v>18282.919589999896</c:v>
                </c:pt>
                <c:pt idx="3059">
                  <c:v>18335.007679999992</c:v>
                </c:pt>
                <c:pt idx="3060">
                  <c:v>18387.095770000007</c:v>
                </c:pt>
                <c:pt idx="3061">
                  <c:v>18439.18385999999</c:v>
                </c:pt>
                <c:pt idx="3062">
                  <c:v>18491.271950000002</c:v>
                </c:pt>
                <c:pt idx="3063">
                  <c:v>18543.360039999956</c:v>
                </c:pt>
                <c:pt idx="3064">
                  <c:v>18595.448130000103</c:v>
                </c:pt>
                <c:pt idx="3065">
                  <c:v>18647.536220000002</c:v>
                </c:pt>
                <c:pt idx="3066">
                  <c:v>18699.624309999956</c:v>
                </c:pt>
                <c:pt idx="3067">
                  <c:v>18751.7124</c:v>
                </c:pt>
                <c:pt idx="3068">
                  <c:v>18803.800489999983</c:v>
                </c:pt>
                <c:pt idx="3069">
                  <c:v>18855.888579999992</c:v>
                </c:pt>
                <c:pt idx="3070">
                  <c:v>18907.976670000007</c:v>
                </c:pt>
                <c:pt idx="3071">
                  <c:v>18960.06475999999</c:v>
                </c:pt>
                <c:pt idx="3072">
                  <c:v>19012.152850000002</c:v>
                </c:pt>
                <c:pt idx="3073">
                  <c:v>19064.240939999956</c:v>
                </c:pt>
                <c:pt idx="3074">
                  <c:v>19116.329029999892</c:v>
                </c:pt>
                <c:pt idx="3075">
                  <c:v>19168.417120000009</c:v>
                </c:pt>
                <c:pt idx="3076">
                  <c:v>19220.505209999956</c:v>
                </c:pt>
                <c:pt idx="3077">
                  <c:v>19272.5933</c:v>
                </c:pt>
                <c:pt idx="3078">
                  <c:v>19324.681389999983</c:v>
                </c:pt>
                <c:pt idx="3079">
                  <c:v>19376.769479999992</c:v>
                </c:pt>
                <c:pt idx="3080">
                  <c:v>19428.857569999876</c:v>
                </c:pt>
                <c:pt idx="3081">
                  <c:v>19480.94565999999</c:v>
                </c:pt>
                <c:pt idx="3082">
                  <c:v>19533.0337499999</c:v>
                </c:pt>
                <c:pt idx="3083">
                  <c:v>19585.121839999982</c:v>
                </c:pt>
                <c:pt idx="3084">
                  <c:v>19637.209929999892</c:v>
                </c:pt>
                <c:pt idx="3085">
                  <c:v>19689.298020000009</c:v>
                </c:pt>
                <c:pt idx="3086">
                  <c:v>19741.386109999989</c:v>
                </c:pt>
                <c:pt idx="3087">
                  <c:v>19793.474200000001</c:v>
                </c:pt>
                <c:pt idx="3088">
                  <c:v>19845.562289999983</c:v>
                </c:pt>
                <c:pt idx="3089">
                  <c:v>19897.650379999839</c:v>
                </c:pt>
                <c:pt idx="3090">
                  <c:v>19949.738470000008</c:v>
                </c:pt>
                <c:pt idx="3091">
                  <c:v>20001.826559999896</c:v>
                </c:pt>
                <c:pt idx="3092">
                  <c:v>20053.914649999992</c:v>
                </c:pt>
                <c:pt idx="3093">
                  <c:v>20106.002739999982</c:v>
                </c:pt>
                <c:pt idx="3094">
                  <c:v>20158.090829999994</c:v>
                </c:pt>
                <c:pt idx="3095">
                  <c:v>20210.178920000006</c:v>
                </c:pt>
                <c:pt idx="3096">
                  <c:v>20262.267009999989</c:v>
                </c:pt>
                <c:pt idx="3097">
                  <c:v>20314.355100000001</c:v>
                </c:pt>
                <c:pt idx="3098">
                  <c:v>20366.443190000104</c:v>
                </c:pt>
                <c:pt idx="3099">
                  <c:v>20418.531279999843</c:v>
                </c:pt>
                <c:pt idx="3100">
                  <c:v>20470.619369999778</c:v>
                </c:pt>
                <c:pt idx="3101">
                  <c:v>20522.707459999987</c:v>
                </c:pt>
                <c:pt idx="3102">
                  <c:v>20574.795549999992</c:v>
                </c:pt>
                <c:pt idx="3103">
                  <c:v>20626.883639999982</c:v>
                </c:pt>
                <c:pt idx="3104">
                  <c:v>20678.971729999994</c:v>
                </c:pt>
                <c:pt idx="3105">
                  <c:v>20731.059820000006</c:v>
                </c:pt>
                <c:pt idx="3106">
                  <c:v>20783.147909999956</c:v>
                </c:pt>
                <c:pt idx="3107">
                  <c:v>20835.236000000001</c:v>
                </c:pt>
                <c:pt idx="3108">
                  <c:v>20887.324089999984</c:v>
                </c:pt>
                <c:pt idx="3109">
                  <c:v>20939.412179999996</c:v>
                </c:pt>
                <c:pt idx="3110">
                  <c:v>20991.500269999888</c:v>
                </c:pt>
                <c:pt idx="3111">
                  <c:v>21043.588359999987</c:v>
                </c:pt>
                <c:pt idx="3112">
                  <c:v>21095.676449999992</c:v>
                </c:pt>
                <c:pt idx="3113">
                  <c:v>21147.764539999982</c:v>
                </c:pt>
                <c:pt idx="3114">
                  <c:v>21199.852629999896</c:v>
                </c:pt>
                <c:pt idx="3115">
                  <c:v>21251.940720000021</c:v>
                </c:pt>
                <c:pt idx="3116">
                  <c:v>21304.028809999989</c:v>
                </c:pt>
                <c:pt idx="3117">
                  <c:v>21356.116899999997</c:v>
                </c:pt>
                <c:pt idx="3118">
                  <c:v>21408.204989999984</c:v>
                </c:pt>
                <c:pt idx="3119">
                  <c:v>21460.293079999996</c:v>
                </c:pt>
                <c:pt idx="3120">
                  <c:v>21512.381170000008</c:v>
                </c:pt>
                <c:pt idx="3121">
                  <c:v>21564.469259999896</c:v>
                </c:pt>
                <c:pt idx="3122">
                  <c:v>21616.557349999992</c:v>
                </c:pt>
                <c:pt idx="3123">
                  <c:v>21668.645439999982</c:v>
                </c:pt>
                <c:pt idx="3124">
                  <c:v>21720.733529999896</c:v>
                </c:pt>
                <c:pt idx="3125">
                  <c:v>21772.821620000006</c:v>
                </c:pt>
                <c:pt idx="3126">
                  <c:v>21824.909709999982</c:v>
                </c:pt>
                <c:pt idx="3127">
                  <c:v>21876.99780000011</c:v>
                </c:pt>
                <c:pt idx="3128">
                  <c:v>21929.085890000104</c:v>
                </c:pt>
                <c:pt idx="3129">
                  <c:v>21981.173979999847</c:v>
                </c:pt>
                <c:pt idx="3130">
                  <c:v>22033.262070000008</c:v>
                </c:pt>
                <c:pt idx="3131">
                  <c:v>22085.350159999896</c:v>
                </c:pt>
                <c:pt idx="3132">
                  <c:v>22137.438249999996</c:v>
                </c:pt>
                <c:pt idx="3133">
                  <c:v>22189.526339999982</c:v>
                </c:pt>
                <c:pt idx="3134">
                  <c:v>22241.614429999896</c:v>
                </c:pt>
                <c:pt idx="3135">
                  <c:v>22293.702520000006</c:v>
                </c:pt>
                <c:pt idx="3136">
                  <c:v>22345.790609999982</c:v>
                </c:pt>
                <c:pt idx="3137">
                  <c:v>22397.878700000001</c:v>
                </c:pt>
                <c:pt idx="3138">
                  <c:v>22449.966790000111</c:v>
                </c:pt>
                <c:pt idx="3139">
                  <c:v>22502.054879999996</c:v>
                </c:pt>
                <c:pt idx="3140">
                  <c:v>22554.142969999892</c:v>
                </c:pt>
                <c:pt idx="3141">
                  <c:v>22606.231059999896</c:v>
                </c:pt>
                <c:pt idx="3142">
                  <c:v>22658.319149999843</c:v>
                </c:pt>
                <c:pt idx="3143">
                  <c:v>22710.407239999982</c:v>
                </c:pt>
                <c:pt idx="3144">
                  <c:v>22762.495329999994</c:v>
                </c:pt>
                <c:pt idx="3145">
                  <c:v>22814.583420000021</c:v>
                </c:pt>
                <c:pt idx="3146">
                  <c:v>22866.671509999855</c:v>
                </c:pt>
                <c:pt idx="3147">
                  <c:v>22918.759599999896</c:v>
                </c:pt>
                <c:pt idx="3148">
                  <c:v>22970.847689999984</c:v>
                </c:pt>
                <c:pt idx="3149">
                  <c:v>23022.935779999996</c:v>
                </c:pt>
                <c:pt idx="3150">
                  <c:v>23075.023870000008</c:v>
                </c:pt>
                <c:pt idx="3151">
                  <c:v>23127.111959999813</c:v>
                </c:pt>
                <c:pt idx="3152">
                  <c:v>23179.200049999996</c:v>
                </c:pt>
                <c:pt idx="3153">
                  <c:v>23231.288140000081</c:v>
                </c:pt>
                <c:pt idx="3154">
                  <c:v>23283.376229999896</c:v>
                </c:pt>
                <c:pt idx="3155">
                  <c:v>23335.464320000021</c:v>
                </c:pt>
                <c:pt idx="3156">
                  <c:v>23387.552409999986</c:v>
                </c:pt>
                <c:pt idx="3157">
                  <c:v>23439.640499999998</c:v>
                </c:pt>
                <c:pt idx="3158">
                  <c:v>23491.728589999984</c:v>
                </c:pt>
                <c:pt idx="3159">
                  <c:v>23543.816679999862</c:v>
                </c:pt>
                <c:pt idx="3160">
                  <c:v>23595.904770000005</c:v>
                </c:pt>
                <c:pt idx="3161">
                  <c:v>23647.992859999988</c:v>
                </c:pt>
                <c:pt idx="3162">
                  <c:v>23700.08095</c:v>
                </c:pt>
                <c:pt idx="3163">
                  <c:v>23752.169039999892</c:v>
                </c:pt>
                <c:pt idx="3164">
                  <c:v>23804.257129999995</c:v>
                </c:pt>
                <c:pt idx="3165">
                  <c:v>23856.345220000007</c:v>
                </c:pt>
                <c:pt idx="3166">
                  <c:v>23908.433309999986</c:v>
                </c:pt>
                <c:pt idx="3167">
                  <c:v>23960.521400000001</c:v>
                </c:pt>
                <c:pt idx="3168">
                  <c:v>24012.609489999952</c:v>
                </c:pt>
                <c:pt idx="3169">
                  <c:v>24064.697579999862</c:v>
                </c:pt>
                <c:pt idx="3170">
                  <c:v>24116.785670000005</c:v>
                </c:pt>
                <c:pt idx="3171">
                  <c:v>24168.873759999897</c:v>
                </c:pt>
                <c:pt idx="3172">
                  <c:v>24220.961850000025</c:v>
                </c:pt>
                <c:pt idx="3173">
                  <c:v>24273.049939999892</c:v>
                </c:pt>
                <c:pt idx="3174">
                  <c:v>24325.138029999896</c:v>
                </c:pt>
                <c:pt idx="3175">
                  <c:v>24377.226120000021</c:v>
                </c:pt>
                <c:pt idx="3176">
                  <c:v>24429.314209999869</c:v>
                </c:pt>
                <c:pt idx="3177">
                  <c:v>24481.402300000005</c:v>
                </c:pt>
                <c:pt idx="3178">
                  <c:v>24533.490389999984</c:v>
                </c:pt>
                <c:pt idx="3179">
                  <c:v>24585.578479999993</c:v>
                </c:pt>
                <c:pt idx="3180">
                  <c:v>24637.666569999896</c:v>
                </c:pt>
                <c:pt idx="3181">
                  <c:v>24689.754659999897</c:v>
                </c:pt>
                <c:pt idx="3182">
                  <c:v>24741.84275</c:v>
                </c:pt>
                <c:pt idx="3183">
                  <c:v>24793.930839999983</c:v>
                </c:pt>
                <c:pt idx="3184">
                  <c:v>24846.018929999896</c:v>
                </c:pt>
                <c:pt idx="3185">
                  <c:v>24898.107020000007</c:v>
                </c:pt>
                <c:pt idx="3186">
                  <c:v>24950.19510999999</c:v>
                </c:pt>
                <c:pt idx="3187">
                  <c:v>25002.283200000005</c:v>
                </c:pt>
                <c:pt idx="3188">
                  <c:v>25054.371289999952</c:v>
                </c:pt>
                <c:pt idx="3189">
                  <c:v>25106.459379999858</c:v>
                </c:pt>
                <c:pt idx="3190">
                  <c:v>25158.547470000005</c:v>
                </c:pt>
                <c:pt idx="3191">
                  <c:v>25210.635559999831</c:v>
                </c:pt>
                <c:pt idx="3192">
                  <c:v>25262.72365</c:v>
                </c:pt>
                <c:pt idx="3193">
                  <c:v>25314.811739999896</c:v>
                </c:pt>
                <c:pt idx="3194">
                  <c:v>25366.899829999897</c:v>
                </c:pt>
                <c:pt idx="3195">
                  <c:v>25418.987920000021</c:v>
                </c:pt>
                <c:pt idx="3196">
                  <c:v>25471.07600999999</c:v>
                </c:pt>
                <c:pt idx="3197">
                  <c:v>25523.164100000005</c:v>
                </c:pt>
                <c:pt idx="3198">
                  <c:v>25575.252189999981</c:v>
                </c:pt>
                <c:pt idx="3199">
                  <c:v>25627.340279999858</c:v>
                </c:pt>
                <c:pt idx="3200">
                  <c:v>25679.428370000005</c:v>
                </c:pt>
                <c:pt idx="3201">
                  <c:v>25731.516459999952</c:v>
                </c:pt>
                <c:pt idx="3202">
                  <c:v>25783.604549999869</c:v>
                </c:pt>
                <c:pt idx="3203">
                  <c:v>25835.692639999896</c:v>
                </c:pt>
                <c:pt idx="3204">
                  <c:v>25887.780729999995</c:v>
                </c:pt>
                <c:pt idx="3205">
                  <c:v>25939.868820000025</c:v>
                </c:pt>
                <c:pt idx="3206">
                  <c:v>25991.95690999999</c:v>
                </c:pt>
                <c:pt idx="3207">
                  <c:v>26044.045000000009</c:v>
                </c:pt>
                <c:pt idx="3208">
                  <c:v>26096.133089999956</c:v>
                </c:pt>
                <c:pt idx="3209">
                  <c:v>26148.221179999993</c:v>
                </c:pt>
                <c:pt idx="3210">
                  <c:v>26200.30926999982</c:v>
                </c:pt>
                <c:pt idx="3211">
                  <c:v>26252.397359999952</c:v>
                </c:pt>
                <c:pt idx="3212">
                  <c:v>26304.485450000029</c:v>
                </c:pt>
                <c:pt idx="3213">
                  <c:v>26356.573539999896</c:v>
                </c:pt>
                <c:pt idx="3214">
                  <c:v>26408.661629999897</c:v>
                </c:pt>
                <c:pt idx="3215">
                  <c:v>26460.749720000007</c:v>
                </c:pt>
                <c:pt idx="3216">
                  <c:v>26512.83780999999</c:v>
                </c:pt>
                <c:pt idx="3217">
                  <c:v>26564.925900000009</c:v>
                </c:pt>
                <c:pt idx="3218">
                  <c:v>26617.013989999956</c:v>
                </c:pt>
                <c:pt idx="3219">
                  <c:v>26669.102079999873</c:v>
                </c:pt>
                <c:pt idx="3220">
                  <c:v>26721.190170000002</c:v>
                </c:pt>
                <c:pt idx="3221">
                  <c:v>26773.278259999952</c:v>
                </c:pt>
                <c:pt idx="3222">
                  <c:v>26825.36635</c:v>
                </c:pt>
                <c:pt idx="3223">
                  <c:v>26877.454439999983</c:v>
                </c:pt>
                <c:pt idx="3224">
                  <c:v>26929.542529999992</c:v>
                </c:pt>
                <c:pt idx="3225">
                  <c:v>26981.630619999876</c:v>
                </c:pt>
                <c:pt idx="3226">
                  <c:v>27033.71870999999</c:v>
                </c:pt>
                <c:pt idx="3227">
                  <c:v>27085.806800000009</c:v>
                </c:pt>
                <c:pt idx="3228">
                  <c:v>27137.894889999981</c:v>
                </c:pt>
                <c:pt idx="3229">
                  <c:v>27189.982979999993</c:v>
                </c:pt>
                <c:pt idx="3230">
                  <c:v>27242.071070000002</c:v>
                </c:pt>
                <c:pt idx="3231">
                  <c:v>27294.159159999832</c:v>
                </c:pt>
                <c:pt idx="3232">
                  <c:v>27346.24725</c:v>
                </c:pt>
                <c:pt idx="3233">
                  <c:v>27398.335339999896</c:v>
                </c:pt>
                <c:pt idx="3234">
                  <c:v>27450.423429999995</c:v>
                </c:pt>
                <c:pt idx="3235">
                  <c:v>27502.511519999876</c:v>
                </c:pt>
                <c:pt idx="3236">
                  <c:v>27554.599609999896</c:v>
                </c:pt>
                <c:pt idx="3237">
                  <c:v>27606.687700000009</c:v>
                </c:pt>
                <c:pt idx="3238">
                  <c:v>27658.775789999981</c:v>
                </c:pt>
                <c:pt idx="3239">
                  <c:v>27710.863879999994</c:v>
                </c:pt>
                <c:pt idx="3240">
                  <c:v>27762.951970000006</c:v>
                </c:pt>
                <c:pt idx="3241">
                  <c:v>27815.040059999956</c:v>
                </c:pt>
                <c:pt idx="3242">
                  <c:v>27867.12815</c:v>
                </c:pt>
                <c:pt idx="3243">
                  <c:v>27919.216239999896</c:v>
                </c:pt>
                <c:pt idx="3244">
                  <c:v>27971.304329999992</c:v>
                </c:pt>
                <c:pt idx="3245">
                  <c:v>28023.392420000007</c:v>
                </c:pt>
                <c:pt idx="3246">
                  <c:v>28075.48050999999</c:v>
                </c:pt>
                <c:pt idx="3247">
                  <c:v>28127.568600000021</c:v>
                </c:pt>
                <c:pt idx="3248">
                  <c:v>28179.656689999982</c:v>
                </c:pt>
                <c:pt idx="3249">
                  <c:v>28231.744779999994</c:v>
                </c:pt>
                <c:pt idx="3250">
                  <c:v>28283.832870000006</c:v>
                </c:pt>
                <c:pt idx="3251">
                  <c:v>28335.920959999956</c:v>
                </c:pt>
                <c:pt idx="3252">
                  <c:v>28388.009049999881</c:v>
                </c:pt>
                <c:pt idx="3253">
                  <c:v>28440.097139999983</c:v>
                </c:pt>
                <c:pt idx="3254">
                  <c:v>28492.185229999992</c:v>
                </c:pt>
                <c:pt idx="3255">
                  <c:v>28544.273320000008</c:v>
                </c:pt>
                <c:pt idx="3256">
                  <c:v>28596.36140999999</c:v>
                </c:pt>
                <c:pt idx="3257">
                  <c:v>28648.449499999999</c:v>
                </c:pt>
                <c:pt idx="3258">
                  <c:v>28700.537589999982</c:v>
                </c:pt>
                <c:pt idx="3259">
                  <c:v>28752.625679999896</c:v>
                </c:pt>
                <c:pt idx="3260">
                  <c:v>28804.713770000006</c:v>
                </c:pt>
                <c:pt idx="3261">
                  <c:v>28856.801859999956</c:v>
                </c:pt>
                <c:pt idx="3262">
                  <c:v>28908.889949999892</c:v>
                </c:pt>
                <c:pt idx="3263">
                  <c:v>28960.978039999984</c:v>
                </c:pt>
                <c:pt idx="3264">
                  <c:v>29013.066129999999</c:v>
                </c:pt>
                <c:pt idx="3265">
                  <c:v>29065.154219999877</c:v>
                </c:pt>
                <c:pt idx="3266">
                  <c:v>29117.242309999991</c:v>
                </c:pt>
                <c:pt idx="3267">
                  <c:v>29169.330399999992</c:v>
                </c:pt>
                <c:pt idx="3268">
                  <c:v>29221.418489999985</c:v>
                </c:pt>
                <c:pt idx="3269">
                  <c:v>29273.506579999896</c:v>
                </c:pt>
                <c:pt idx="3270">
                  <c:v>29325.594670000006</c:v>
                </c:pt>
                <c:pt idx="3271">
                  <c:v>29377.682759999956</c:v>
                </c:pt>
                <c:pt idx="3272">
                  <c:v>29429.770850000001</c:v>
                </c:pt>
                <c:pt idx="3273">
                  <c:v>29481.858939999896</c:v>
                </c:pt>
                <c:pt idx="3274">
                  <c:v>29533.947029999999</c:v>
                </c:pt>
                <c:pt idx="3275">
                  <c:v>29586.035120000008</c:v>
                </c:pt>
                <c:pt idx="3276">
                  <c:v>29638.123209999896</c:v>
                </c:pt>
                <c:pt idx="3277">
                  <c:v>29690.211299999992</c:v>
                </c:pt>
                <c:pt idx="3278">
                  <c:v>29742.299389999982</c:v>
                </c:pt>
                <c:pt idx="3279">
                  <c:v>29794.387479999994</c:v>
                </c:pt>
                <c:pt idx="3280">
                  <c:v>29846.475570000006</c:v>
                </c:pt>
                <c:pt idx="3281">
                  <c:v>29898.563659999982</c:v>
                </c:pt>
                <c:pt idx="3282">
                  <c:v>29950.651749999892</c:v>
                </c:pt>
                <c:pt idx="3283">
                  <c:v>30002.739839999897</c:v>
                </c:pt>
                <c:pt idx="3284">
                  <c:v>30054.827929999996</c:v>
                </c:pt>
                <c:pt idx="3285">
                  <c:v>30106.916020000008</c:v>
                </c:pt>
                <c:pt idx="3286">
                  <c:v>30159.004109999987</c:v>
                </c:pt>
                <c:pt idx="3287">
                  <c:v>30211.092199999999</c:v>
                </c:pt>
                <c:pt idx="3288">
                  <c:v>30263.180289999982</c:v>
                </c:pt>
                <c:pt idx="3289">
                  <c:v>30315.268379999994</c:v>
                </c:pt>
                <c:pt idx="3290">
                  <c:v>30367.356470000006</c:v>
                </c:pt>
                <c:pt idx="3291">
                  <c:v>30419.444559999982</c:v>
                </c:pt>
                <c:pt idx="3292">
                  <c:v>30471.532649999896</c:v>
                </c:pt>
                <c:pt idx="3293">
                  <c:v>30523.620739999897</c:v>
                </c:pt>
                <c:pt idx="3294">
                  <c:v>30575.708830000021</c:v>
                </c:pt>
                <c:pt idx="3295">
                  <c:v>30627.796920000008</c:v>
                </c:pt>
                <c:pt idx="3296">
                  <c:v>30679.885009999987</c:v>
                </c:pt>
                <c:pt idx="3297">
                  <c:v>30731.973099999999</c:v>
                </c:pt>
                <c:pt idx="3298">
                  <c:v>30784.061189999989</c:v>
                </c:pt>
                <c:pt idx="3299">
                  <c:v>30836.149279999801</c:v>
                </c:pt>
                <c:pt idx="3300">
                  <c:v>30888.237370000006</c:v>
                </c:pt>
                <c:pt idx="3301">
                  <c:v>30940.325459999982</c:v>
                </c:pt>
                <c:pt idx="3302">
                  <c:v>30992.413549999896</c:v>
                </c:pt>
                <c:pt idx="3303">
                  <c:v>31044.501639999897</c:v>
                </c:pt>
                <c:pt idx="3304">
                  <c:v>31096.589729999996</c:v>
                </c:pt>
                <c:pt idx="3305">
                  <c:v>31148.677820000008</c:v>
                </c:pt>
                <c:pt idx="3306">
                  <c:v>31200.765909999987</c:v>
                </c:pt>
                <c:pt idx="3307">
                  <c:v>31252.853999999996</c:v>
                </c:pt>
                <c:pt idx="3308">
                  <c:v>31304.94209000008</c:v>
                </c:pt>
                <c:pt idx="3309">
                  <c:v>31357.030179999896</c:v>
                </c:pt>
                <c:pt idx="3310">
                  <c:v>31409.11826999985</c:v>
                </c:pt>
                <c:pt idx="3311">
                  <c:v>31461.206359999986</c:v>
                </c:pt>
                <c:pt idx="3312">
                  <c:v>31513.294450000001</c:v>
                </c:pt>
                <c:pt idx="3313">
                  <c:v>31565.382539999897</c:v>
                </c:pt>
                <c:pt idx="3314">
                  <c:v>31617.470629999996</c:v>
                </c:pt>
                <c:pt idx="3315">
                  <c:v>31669.558720000008</c:v>
                </c:pt>
                <c:pt idx="3316">
                  <c:v>31721.646809999987</c:v>
                </c:pt>
                <c:pt idx="3317">
                  <c:v>31773.734899999999</c:v>
                </c:pt>
                <c:pt idx="3318">
                  <c:v>31825.822989999982</c:v>
                </c:pt>
                <c:pt idx="3319">
                  <c:v>31877.911079999896</c:v>
                </c:pt>
                <c:pt idx="3320">
                  <c:v>31929.999170000006</c:v>
                </c:pt>
                <c:pt idx="3321">
                  <c:v>31982.087259999986</c:v>
                </c:pt>
                <c:pt idx="3322">
                  <c:v>32034.175349999896</c:v>
                </c:pt>
                <c:pt idx="3323">
                  <c:v>32086.263439999984</c:v>
                </c:pt>
                <c:pt idx="3324">
                  <c:v>32138.351529999862</c:v>
                </c:pt>
                <c:pt idx="3325">
                  <c:v>32190.439619999896</c:v>
                </c:pt>
                <c:pt idx="3326">
                  <c:v>32242.527709999988</c:v>
                </c:pt>
                <c:pt idx="3327">
                  <c:v>32294.6158</c:v>
                </c:pt>
                <c:pt idx="3328">
                  <c:v>32346.703890000088</c:v>
                </c:pt>
                <c:pt idx="3329">
                  <c:v>32398.791979999896</c:v>
                </c:pt>
                <c:pt idx="3330">
                  <c:v>32450.880070000007</c:v>
                </c:pt>
                <c:pt idx="3331">
                  <c:v>32502.968159999989</c:v>
                </c:pt>
                <c:pt idx="3332">
                  <c:v>32555.056249999896</c:v>
                </c:pt>
                <c:pt idx="3333">
                  <c:v>32607.144339999952</c:v>
                </c:pt>
                <c:pt idx="3334">
                  <c:v>32659.232429999996</c:v>
                </c:pt>
                <c:pt idx="3335">
                  <c:v>32711.320519999896</c:v>
                </c:pt>
                <c:pt idx="3336">
                  <c:v>32763.408609999988</c:v>
                </c:pt>
                <c:pt idx="3337">
                  <c:v>32815.496699999996</c:v>
                </c:pt>
                <c:pt idx="3338">
                  <c:v>32867.584790000001</c:v>
                </c:pt>
                <c:pt idx="3339">
                  <c:v>32919.672880000006</c:v>
                </c:pt>
                <c:pt idx="3340">
                  <c:v>32971.760969999996</c:v>
                </c:pt>
                <c:pt idx="3341">
                  <c:v>33023.84906</c:v>
                </c:pt>
                <c:pt idx="3342">
                  <c:v>33075.937149999998</c:v>
                </c:pt>
                <c:pt idx="3343">
                  <c:v>33128.025240000003</c:v>
                </c:pt>
                <c:pt idx="3344">
                  <c:v>33180.113329999993</c:v>
                </c:pt>
                <c:pt idx="3345">
                  <c:v>33232.201419999998</c:v>
                </c:pt>
                <c:pt idx="3346">
                  <c:v>33284.289510000002</c:v>
                </c:pt>
                <c:pt idx="3347">
                  <c:v>33336.3776</c:v>
                </c:pt>
                <c:pt idx="3348">
                  <c:v>33388.465689999983</c:v>
                </c:pt>
                <c:pt idx="3349">
                  <c:v>33440.553780000002</c:v>
                </c:pt>
                <c:pt idx="3350">
                  <c:v>33492.641870000007</c:v>
                </c:pt>
                <c:pt idx="3351">
                  <c:v>33544.72995999999</c:v>
                </c:pt>
                <c:pt idx="3352">
                  <c:v>33596.818050000213</c:v>
                </c:pt>
                <c:pt idx="3353">
                  <c:v>33648.906140000006</c:v>
                </c:pt>
                <c:pt idx="3354">
                  <c:v>33700.994230000011</c:v>
                </c:pt>
                <c:pt idx="3355">
                  <c:v>33753.082320000009</c:v>
                </c:pt>
                <c:pt idx="3356">
                  <c:v>33805.170409999992</c:v>
                </c:pt>
                <c:pt idx="3357">
                  <c:v>33857.258500000011</c:v>
                </c:pt>
                <c:pt idx="3358">
                  <c:v>33909.346590000212</c:v>
                </c:pt>
                <c:pt idx="3359">
                  <c:v>33961.434680000006</c:v>
                </c:pt>
                <c:pt idx="3360">
                  <c:v>34013.522769999996</c:v>
                </c:pt>
                <c:pt idx="3361">
                  <c:v>34065.610860000001</c:v>
                </c:pt>
                <c:pt idx="3362">
                  <c:v>34117.698949999998</c:v>
                </c:pt>
                <c:pt idx="3363">
                  <c:v>34169.787040000003</c:v>
                </c:pt>
                <c:pt idx="3364">
                  <c:v>34221.875129999993</c:v>
                </c:pt>
                <c:pt idx="3365">
                  <c:v>34273.963220000005</c:v>
                </c:pt>
                <c:pt idx="3366">
                  <c:v>34326.051310000003</c:v>
                </c:pt>
                <c:pt idx="3367">
                  <c:v>34378.139399999993</c:v>
                </c:pt>
                <c:pt idx="3368">
                  <c:v>34430.227489999976</c:v>
                </c:pt>
                <c:pt idx="3369">
                  <c:v>34482.31558000001</c:v>
                </c:pt>
                <c:pt idx="3370">
                  <c:v>34534.403670000007</c:v>
                </c:pt>
                <c:pt idx="3371">
                  <c:v>34586.49175999999</c:v>
                </c:pt>
                <c:pt idx="3372">
                  <c:v>34638.579850000002</c:v>
                </c:pt>
                <c:pt idx="3373">
                  <c:v>34690.667939999992</c:v>
                </c:pt>
                <c:pt idx="3374">
                  <c:v>34742.756030000011</c:v>
                </c:pt>
                <c:pt idx="3375">
                  <c:v>34794.844120000009</c:v>
                </c:pt>
                <c:pt idx="3376">
                  <c:v>34846.932210000043</c:v>
                </c:pt>
                <c:pt idx="3377">
                  <c:v>34899.020300000004</c:v>
                </c:pt>
                <c:pt idx="3378">
                  <c:v>34951.108390000001</c:v>
                </c:pt>
                <c:pt idx="3379">
                  <c:v>35003.196479999991</c:v>
                </c:pt>
                <c:pt idx="3380">
                  <c:v>35055.284570000003</c:v>
                </c:pt>
                <c:pt idx="3381">
                  <c:v>35107.372660000001</c:v>
                </c:pt>
                <c:pt idx="3382">
                  <c:v>35159.460749999998</c:v>
                </c:pt>
                <c:pt idx="3383">
                  <c:v>35211.54884000001</c:v>
                </c:pt>
                <c:pt idx="3384">
                  <c:v>35263.636929999993</c:v>
                </c:pt>
                <c:pt idx="3385">
                  <c:v>35315.725019999998</c:v>
                </c:pt>
                <c:pt idx="3386">
                  <c:v>35367.813110000003</c:v>
                </c:pt>
                <c:pt idx="3387">
                  <c:v>35419.9012</c:v>
                </c:pt>
                <c:pt idx="3388">
                  <c:v>35471.989290000012</c:v>
                </c:pt>
                <c:pt idx="3389">
                  <c:v>35524.077380000002</c:v>
                </c:pt>
                <c:pt idx="3390">
                  <c:v>35576.165469999985</c:v>
                </c:pt>
                <c:pt idx="3391">
                  <c:v>35628.253560000005</c:v>
                </c:pt>
                <c:pt idx="3392">
                  <c:v>35680.341650000002</c:v>
                </c:pt>
                <c:pt idx="3393">
                  <c:v>35732.429739999992</c:v>
                </c:pt>
                <c:pt idx="3394">
                  <c:v>35784.517830000012</c:v>
                </c:pt>
                <c:pt idx="3395">
                  <c:v>35836.605920000002</c:v>
                </c:pt>
                <c:pt idx="3396">
                  <c:v>35888.694009999992</c:v>
                </c:pt>
                <c:pt idx="3397">
                  <c:v>35940.782100000004</c:v>
                </c:pt>
                <c:pt idx="3398">
                  <c:v>35992.870190000001</c:v>
                </c:pt>
                <c:pt idx="3399">
                  <c:v>36044.958280000013</c:v>
                </c:pt>
                <c:pt idx="3400">
                  <c:v>36097.046370000011</c:v>
                </c:pt>
                <c:pt idx="3401">
                  <c:v>36149.134459999994</c:v>
                </c:pt>
                <c:pt idx="3402">
                  <c:v>36201.222549999999</c:v>
                </c:pt>
                <c:pt idx="3403">
                  <c:v>36253.310640000011</c:v>
                </c:pt>
                <c:pt idx="3404">
                  <c:v>36305.398730000001</c:v>
                </c:pt>
                <c:pt idx="3405">
                  <c:v>36357.486820000013</c:v>
                </c:pt>
                <c:pt idx="3406">
                  <c:v>36409.574910000003</c:v>
                </c:pt>
                <c:pt idx="3407">
                  <c:v>36461.662999999993</c:v>
                </c:pt>
                <c:pt idx="3408">
                  <c:v>36513.751089999983</c:v>
                </c:pt>
                <c:pt idx="3409">
                  <c:v>36565.839180000003</c:v>
                </c:pt>
                <c:pt idx="3410">
                  <c:v>36617.927270000007</c:v>
                </c:pt>
                <c:pt idx="3411">
                  <c:v>36670.015360000005</c:v>
                </c:pt>
                <c:pt idx="3412">
                  <c:v>36722.103449999995</c:v>
                </c:pt>
                <c:pt idx="3413">
                  <c:v>36774.191539999993</c:v>
                </c:pt>
                <c:pt idx="3414">
                  <c:v>36826.279629999997</c:v>
                </c:pt>
                <c:pt idx="3415">
                  <c:v>36878.367720000002</c:v>
                </c:pt>
                <c:pt idx="3416">
                  <c:v>36930.455810000043</c:v>
                </c:pt>
                <c:pt idx="3417">
                  <c:v>36982.543900000004</c:v>
                </c:pt>
                <c:pt idx="3418">
                  <c:v>37034.63198999998</c:v>
                </c:pt>
                <c:pt idx="3419">
                  <c:v>37086.720079999992</c:v>
                </c:pt>
                <c:pt idx="3420">
                  <c:v>37138.808170000011</c:v>
                </c:pt>
                <c:pt idx="3421">
                  <c:v>37190.896260000001</c:v>
                </c:pt>
                <c:pt idx="3422">
                  <c:v>37242.984350000013</c:v>
                </c:pt>
                <c:pt idx="3423">
                  <c:v>37295.072440000004</c:v>
                </c:pt>
                <c:pt idx="3424">
                  <c:v>37347.160530000001</c:v>
                </c:pt>
                <c:pt idx="3425">
                  <c:v>37399.248620000006</c:v>
                </c:pt>
                <c:pt idx="3426">
                  <c:v>37451.336710000003</c:v>
                </c:pt>
                <c:pt idx="3427">
                  <c:v>37503.424800000001</c:v>
                </c:pt>
                <c:pt idx="3428">
                  <c:v>37555.512890000013</c:v>
                </c:pt>
                <c:pt idx="3429">
                  <c:v>37607.600980000003</c:v>
                </c:pt>
                <c:pt idx="3430">
                  <c:v>37659.689070000008</c:v>
                </c:pt>
                <c:pt idx="3431">
                  <c:v>37711.777159999991</c:v>
                </c:pt>
                <c:pt idx="3432">
                  <c:v>37763.865250000003</c:v>
                </c:pt>
                <c:pt idx="3433">
                  <c:v>37815.95334</c:v>
                </c:pt>
                <c:pt idx="3434">
                  <c:v>37868.041429999997</c:v>
                </c:pt>
                <c:pt idx="3435">
                  <c:v>37920.129520000002</c:v>
                </c:pt>
                <c:pt idx="3436">
                  <c:v>37972.217609999992</c:v>
                </c:pt>
                <c:pt idx="3437">
                  <c:v>38024.305700000004</c:v>
                </c:pt>
                <c:pt idx="3438">
                  <c:v>38076.39378999998</c:v>
                </c:pt>
                <c:pt idx="3439">
                  <c:v>38128.481880000007</c:v>
                </c:pt>
                <c:pt idx="3440">
                  <c:v>38180.569970000004</c:v>
                </c:pt>
                <c:pt idx="3441">
                  <c:v>38232.658060000002</c:v>
                </c:pt>
                <c:pt idx="3442">
                  <c:v>38284.746149999999</c:v>
                </c:pt>
                <c:pt idx="3443">
                  <c:v>38336.834240000011</c:v>
                </c:pt>
                <c:pt idx="3444">
                  <c:v>38388.922330000001</c:v>
                </c:pt>
                <c:pt idx="3445">
                  <c:v>38441.010420000006</c:v>
                </c:pt>
                <c:pt idx="3446">
                  <c:v>38493.098510000003</c:v>
                </c:pt>
                <c:pt idx="3447">
                  <c:v>38545.186600000001</c:v>
                </c:pt>
                <c:pt idx="3448">
                  <c:v>38597.274689999991</c:v>
                </c:pt>
                <c:pt idx="3449">
                  <c:v>38649.362780000003</c:v>
                </c:pt>
                <c:pt idx="3450">
                  <c:v>38701.450870000212</c:v>
                </c:pt>
                <c:pt idx="3451">
                  <c:v>38753.538960000005</c:v>
                </c:pt>
                <c:pt idx="3452">
                  <c:v>38805.627049999996</c:v>
                </c:pt>
                <c:pt idx="3453">
                  <c:v>38857.715139999993</c:v>
                </c:pt>
                <c:pt idx="3454">
                  <c:v>38909.803230000012</c:v>
                </c:pt>
                <c:pt idx="3455">
                  <c:v>38961.891320000002</c:v>
                </c:pt>
                <c:pt idx="3456">
                  <c:v>39013.979409999993</c:v>
                </c:pt>
                <c:pt idx="3457">
                  <c:v>39066.067499999997</c:v>
                </c:pt>
                <c:pt idx="3458">
                  <c:v>39118.155590000002</c:v>
                </c:pt>
                <c:pt idx="3459">
                  <c:v>39170.243679999992</c:v>
                </c:pt>
                <c:pt idx="3460">
                  <c:v>39222.331770000004</c:v>
                </c:pt>
                <c:pt idx="3461">
                  <c:v>39274.419860000002</c:v>
                </c:pt>
                <c:pt idx="3462">
                  <c:v>39326.507949999999</c:v>
                </c:pt>
                <c:pt idx="3463">
                  <c:v>39378.596040000004</c:v>
                </c:pt>
                <c:pt idx="3464">
                  <c:v>39430.684130000001</c:v>
                </c:pt>
                <c:pt idx="3465">
                  <c:v>39482.772220000006</c:v>
                </c:pt>
                <c:pt idx="3466">
                  <c:v>39534.860310000011</c:v>
                </c:pt>
                <c:pt idx="3467">
                  <c:v>39586.948400000001</c:v>
                </c:pt>
                <c:pt idx="3468">
                  <c:v>39639.036489999991</c:v>
                </c:pt>
                <c:pt idx="3469">
                  <c:v>39691.124580000003</c:v>
                </c:pt>
                <c:pt idx="3470">
                  <c:v>39743.212670000008</c:v>
                </c:pt>
                <c:pt idx="3471">
                  <c:v>39795.300760000006</c:v>
                </c:pt>
                <c:pt idx="3472">
                  <c:v>39847.388850000243</c:v>
                </c:pt>
                <c:pt idx="3473">
                  <c:v>39899.47694</c:v>
                </c:pt>
                <c:pt idx="3474">
                  <c:v>39951.565029999998</c:v>
                </c:pt>
                <c:pt idx="3475">
                  <c:v>40003.653120000003</c:v>
                </c:pt>
                <c:pt idx="3476">
                  <c:v>40055.741209999993</c:v>
                </c:pt>
                <c:pt idx="3477">
                  <c:v>40107.829300000005</c:v>
                </c:pt>
                <c:pt idx="3478">
                  <c:v>40159.917390000002</c:v>
                </c:pt>
                <c:pt idx="3479">
                  <c:v>40212.005479999993</c:v>
                </c:pt>
                <c:pt idx="3480">
                  <c:v>40264.093570000005</c:v>
                </c:pt>
                <c:pt idx="3481">
                  <c:v>40316.181659999995</c:v>
                </c:pt>
                <c:pt idx="3482">
                  <c:v>40368.269749999985</c:v>
                </c:pt>
                <c:pt idx="3483">
                  <c:v>40420.357840000011</c:v>
                </c:pt>
                <c:pt idx="3484">
                  <c:v>40472.445930000002</c:v>
                </c:pt>
                <c:pt idx="3485">
                  <c:v>40524.534020000006</c:v>
                </c:pt>
                <c:pt idx="3486">
                  <c:v>40576.622109999989</c:v>
                </c:pt>
                <c:pt idx="3487">
                  <c:v>40628.710200000001</c:v>
                </c:pt>
                <c:pt idx="3488">
                  <c:v>40680.798289999992</c:v>
                </c:pt>
                <c:pt idx="3489">
                  <c:v>40732.886380000011</c:v>
                </c:pt>
                <c:pt idx="3490">
                  <c:v>40784.974470000008</c:v>
                </c:pt>
                <c:pt idx="3491">
                  <c:v>40837.062560000006</c:v>
                </c:pt>
                <c:pt idx="3492">
                  <c:v>40889.150650000003</c:v>
                </c:pt>
                <c:pt idx="3493">
                  <c:v>40941.238739999993</c:v>
                </c:pt>
                <c:pt idx="3494">
                  <c:v>40993.326830000013</c:v>
                </c:pt>
                <c:pt idx="3495">
                  <c:v>41045.41492000001</c:v>
                </c:pt>
                <c:pt idx="3496">
                  <c:v>41097.503009999993</c:v>
                </c:pt>
                <c:pt idx="3497">
                  <c:v>41149.591099999998</c:v>
                </c:pt>
                <c:pt idx="3498">
                  <c:v>41201.679189999981</c:v>
                </c:pt>
                <c:pt idx="3499">
                  <c:v>41253.767279999993</c:v>
                </c:pt>
                <c:pt idx="3500">
                  <c:v>41305.855370000012</c:v>
                </c:pt>
                <c:pt idx="3501">
                  <c:v>41357.943459999995</c:v>
                </c:pt>
                <c:pt idx="3502">
                  <c:v>41410.03155</c:v>
                </c:pt>
                <c:pt idx="3503">
                  <c:v>41462.119640000004</c:v>
                </c:pt>
                <c:pt idx="3504">
                  <c:v>41514.207729999995</c:v>
                </c:pt>
                <c:pt idx="3505">
                  <c:v>41566.295819999999</c:v>
                </c:pt>
                <c:pt idx="3506">
                  <c:v>41618.383910000011</c:v>
                </c:pt>
                <c:pt idx="3507">
                  <c:v>41670.472000000002</c:v>
                </c:pt>
                <c:pt idx="3508">
                  <c:v>41722.560089999992</c:v>
                </c:pt>
                <c:pt idx="3509">
                  <c:v>41774.648180000004</c:v>
                </c:pt>
                <c:pt idx="3510">
                  <c:v>41826.736270000009</c:v>
                </c:pt>
                <c:pt idx="3511">
                  <c:v>41878.824360000006</c:v>
                </c:pt>
                <c:pt idx="3512">
                  <c:v>41930.912450000003</c:v>
                </c:pt>
                <c:pt idx="3513">
                  <c:v>41983.000540000001</c:v>
                </c:pt>
                <c:pt idx="3514">
                  <c:v>42035.088630000013</c:v>
                </c:pt>
                <c:pt idx="3515">
                  <c:v>42087.176720000003</c:v>
                </c:pt>
                <c:pt idx="3516">
                  <c:v>42139.264809999993</c:v>
                </c:pt>
                <c:pt idx="3517">
                  <c:v>42191.352900000013</c:v>
                </c:pt>
                <c:pt idx="3518">
                  <c:v>42243.440990000003</c:v>
                </c:pt>
                <c:pt idx="3519">
                  <c:v>42295.529079999993</c:v>
                </c:pt>
                <c:pt idx="3520">
                  <c:v>42347.617170000005</c:v>
                </c:pt>
                <c:pt idx="3521">
                  <c:v>42399.705259999995</c:v>
                </c:pt>
                <c:pt idx="3522">
                  <c:v>42451.793349999985</c:v>
                </c:pt>
                <c:pt idx="3523">
                  <c:v>42503.881440000005</c:v>
                </c:pt>
                <c:pt idx="3524">
                  <c:v>42555.969530000002</c:v>
                </c:pt>
                <c:pt idx="3525">
                  <c:v>42608.057620000007</c:v>
                </c:pt>
                <c:pt idx="3526">
                  <c:v>42660.14570999999</c:v>
                </c:pt>
                <c:pt idx="3527">
                  <c:v>42712.233799999995</c:v>
                </c:pt>
                <c:pt idx="3528">
                  <c:v>42764.321889999992</c:v>
                </c:pt>
                <c:pt idx="3529">
                  <c:v>42816.409980000004</c:v>
                </c:pt>
                <c:pt idx="3530">
                  <c:v>42868.498070000009</c:v>
                </c:pt>
                <c:pt idx="3531">
                  <c:v>42920.586160000006</c:v>
                </c:pt>
                <c:pt idx="3532">
                  <c:v>42972.674250000011</c:v>
                </c:pt>
                <c:pt idx="3533">
                  <c:v>43024.762339999994</c:v>
                </c:pt>
                <c:pt idx="3534">
                  <c:v>43076.850430000013</c:v>
                </c:pt>
                <c:pt idx="3535">
                  <c:v>43128.938520000003</c:v>
                </c:pt>
                <c:pt idx="3536">
                  <c:v>43181.026610000001</c:v>
                </c:pt>
                <c:pt idx="3537">
                  <c:v>43233.114700000006</c:v>
                </c:pt>
                <c:pt idx="3538">
                  <c:v>43285.202789999981</c:v>
                </c:pt>
                <c:pt idx="3539">
                  <c:v>43337.290879999993</c:v>
                </c:pt>
                <c:pt idx="3540">
                  <c:v>43389.378970000012</c:v>
                </c:pt>
                <c:pt idx="3541">
                  <c:v>43441.467059999995</c:v>
                </c:pt>
                <c:pt idx="3542">
                  <c:v>43493.55515</c:v>
                </c:pt>
                <c:pt idx="3543">
                  <c:v>43545.643240000005</c:v>
                </c:pt>
                <c:pt idx="3544">
                  <c:v>43597.731329999995</c:v>
                </c:pt>
                <c:pt idx="3545">
                  <c:v>43649.819420000007</c:v>
                </c:pt>
                <c:pt idx="3546">
                  <c:v>43701.907510000012</c:v>
                </c:pt>
                <c:pt idx="3547">
                  <c:v>43753.995599999995</c:v>
                </c:pt>
                <c:pt idx="3548">
                  <c:v>43806.083689999992</c:v>
                </c:pt>
                <c:pt idx="3549">
                  <c:v>43858.171779999997</c:v>
                </c:pt>
                <c:pt idx="3550">
                  <c:v>43910.259870000009</c:v>
                </c:pt>
                <c:pt idx="3551">
                  <c:v>43962.347960000006</c:v>
                </c:pt>
                <c:pt idx="3552">
                  <c:v>44014.436050000011</c:v>
                </c:pt>
                <c:pt idx="3553">
                  <c:v>44066.524139999994</c:v>
                </c:pt>
                <c:pt idx="3554">
                  <c:v>44118.612230000013</c:v>
                </c:pt>
                <c:pt idx="3555">
                  <c:v>44170.700320000004</c:v>
                </c:pt>
                <c:pt idx="3556">
                  <c:v>44222.788410000001</c:v>
                </c:pt>
                <c:pt idx="3557">
                  <c:v>44274.876500000013</c:v>
                </c:pt>
                <c:pt idx="3558">
                  <c:v>44326.964590000003</c:v>
                </c:pt>
                <c:pt idx="3559">
                  <c:v>44379.052680000001</c:v>
                </c:pt>
                <c:pt idx="3560">
                  <c:v>44431.140770000005</c:v>
                </c:pt>
                <c:pt idx="3561">
                  <c:v>44483.228859999996</c:v>
                </c:pt>
                <c:pt idx="3562">
                  <c:v>44535.316950000211</c:v>
                </c:pt>
                <c:pt idx="3563">
                  <c:v>44587.405040000005</c:v>
                </c:pt>
                <c:pt idx="3564">
                  <c:v>44639.493129999995</c:v>
                </c:pt>
                <c:pt idx="3565">
                  <c:v>44691.581220000007</c:v>
                </c:pt>
                <c:pt idx="3566">
                  <c:v>44743.66930999999</c:v>
                </c:pt>
                <c:pt idx="3567">
                  <c:v>44795.757399999995</c:v>
                </c:pt>
                <c:pt idx="3568">
                  <c:v>44847.845489999992</c:v>
                </c:pt>
                <c:pt idx="3569">
                  <c:v>44899.933580000004</c:v>
                </c:pt>
                <c:pt idx="3570">
                  <c:v>44952.021669999995</c:v>
                </c:pt>
                <c:pt idx="3571">
                  <c:v>45004.109759999992</c:v>
                </c:pt>
                <c:pt idx="3572">
                  <c:v>45056.197850000004</c:v>
                </c:pt>
                <c:pt idx="3573">
                  <c:v>45108.285940000002</c:v>
                </c:pt>
                <c:pt idx="3574">
                  <c:v>45160.374030000043</c:v>
                </c:pt>
                <c:pt idx="3575">
                  <c:v>45212.462120000004</c:v>
                </c:pt>
                <c:pt idx="3576">
                  <c:v>45264.550210000212</c:v>
                </c:pt>
                <c:pt idx="3577">
                  <c:v>45316.638300000006</c:v>
                </c:pt>
                <c:pt idx="3578">
                  <c:v>45368.726389999982</c:v>
                </c:pt>
                <c:pt idx="3579">
                  <c:v>45420.814480000008</c:v>
                </c:pt>
                <c:pt idx="3580">
                  <c:v>45472.902570000013</c:v>
                </c:pt>
                <c:pt idx="3581">
                  <c:v>45524.990659999996</c:v>
                </c:pt>
                <c:pt idx="3582">
                  <c:v>45577.078750000001</c:v>
                </c:pt>
                <c:pt idx="3583">
                  <c:v>45629.166840000005</c:v>
                </c:pt>
                <c:pt idx="3584">
                  <c:v>45681.254930000003</c:v>
                </c:pt>
                <c:pt idx="3585">
                  <c:v>45733.343020000008</c:v>
                </c:pt>
                <c:pt idx="3586">
                  <c:v>45785.43110999999</c:v>
                </c:pt>
                <c:pt idx="3587">
                  <c:v>45837.519200000002</c:v>
                </c:pt>
                <c:pt idx="3588">
                  <c:v>45889.607289999993</c:v>
                </c:pt>
                <c:pt idx="3589">
                  <c:v>45941.695379999997</c:v>
                </c:pt>
                <c:pt idx="3590">
                  <c:v>45993.783469999995</c:v>
                </c:pt>
                <c:pt idx="3591">
                  <c:v>46045.87156</c:v>
                </c:pt>
                <c:pt idx="3592">
                  <c:v>46097.959650000012</c:v>
                </c:pt>
                <c:pt idx="3593">
                  <c:v>46150.047740000002</c:v>
                </c:pt>
                <c:pt idx="3594">
                  <c:v>46202.135829999992</c:v>
                </c:pt>
                <c:pt idx="3595">
                  <c:v>46254.223919999997</c:v>
                </c:pt>
                <c:pt idx="3596">
                  <c:v>46306.312010000212</c:v>
                </c:pt>
                <c:pt idx="3597">
                  <c:v>46358.400100000006</c:v>
                </c:pt>
                <c:pt idx="3598">
                  <c:v>46410.488190000011</c:v>
                </c:pt>
                <c:pt idx="3599">
                  <c:v>46462.576280000008</c:v>
                </c:pt>
              </c:numCache>
            </c:numRef>
          </c:xVal>
          <c:yVal>
            <c:numRef>
              <c:f>plume21!$E$2:$E$3601</c:f>
              <c:numCache>
                <c:formatCode>General</c:formatCode>
                <c:ptCount val="3600"/>
                <c:pt idx="0">
                  <c:v>36.556999999999995</c:v>
                </c:pt>
                <c:pt idx="1">
                  <c:v>36.556999999999995</c:v>
                </c:pt>
                <c:pt idx="2">
                  <c:v>36.556999999999995</c:v>
                </c:pt>
                <c:pt idx="3">
                  <c:v>36.556999999999995</c:v>
                </c:pt>
                <c:pt idx="4">
                  <c:v>36.556999999999995</c:v>
                </c:pt>
                <c:pt idx="5">
                  <c:v>36.556999999999995</c:v>
                </c:pt>
                <c:pt idx="6">
                  <c:v>36.556999999999995</c:v>
                </c:pt>
                <c:pt idx="7">
                  <c:v>36.556999999999995</c:v>
                </c:pt>
                <c:pt idx="8">
                  <c:v>36.556999999999995</c:v>
                </c:pt>
                <c:pt idx="9">
                  <c:v>36.556999999999995</c:v>
                </c:pt>
                <c:pt idx="10">
                  <c:v>36.556999999999995</c:v>
                </c:pt>
                <c:pt idx="11">
                  <c:v>36.556999999999995</c:v>
                </c:pt>
                <c:pt idx="12">
                  <c:v>36.556999999999995</c:v>
                </c:pt>
                <c:pt idx="13">
                  <c:v>36.556999999999995</c:v>
                </c:pt>
                <c:pt idx="14">
                  <c:v>36.556999999999995</c:v>
                </c:pt>
                <c:pt idx="15">
                  <c:v>36.556999999999995</c:v>
                </c:pt>
                <c:pt idx="16">
                  <c:v>36.556999999999995</c:v>
                </c:pt>
                <c:pt idx="17">
                  <c:v>36.556999999999995</c:v>
                </c:pt>
                <c:pt idx="18">
                  <c:v>36.556999999999995</c:v>
                </c:pt>
                <c:pt idx="19">
                  <c:v>36.556999999999995</c:v>
                </c:pt>
                <c:pt idx="20">
                  <c:v>36.556999999999995</c:v>
                </c:pt>
                <c:pt idx="21">
                  <c:v>36.556999999999995</c:v>
                </c:pt>
                <c:pt idx="22">
                  <c:v>36.556999999999995</c:v>
                </c:pt>
                <c:pt idx="23">
                  <c:v>36.556999999999995</c:v>
                </c:pt>
                <c:pt idx="24">
                  <c:v>36.556999999999995</c:v>
                </c:pt>
                <c:pt idx="25">
                  <c:v>36.556999999999995</c:v>
                </c:pt>
                <c:pt idx="26">
                  <c:v>36.556999999999995</c:v>
                </c:pt>
                <c:pt idx="27">
                  <c:v>36.556999999999995</c:v>
                </c:pt>
                <c:pt idx="28">
                  <c:v>36.556999999999995</c:v>
                </c:pt>
                <c:pt idx="29">
                  <c:v>36.556999999999995</c:v>
                </c:pt>
                <c:pt idx="30">
                  <c:v>36.556999999999995</c:v>
                </c:pt>
                <c:pt idx="31">
                  <c:v>36.556999999999995</c:v>
                </c:pt>
                <c:pt idx="32">
                  <c:v>36.556999999999995</c:v>
                </c:pt>
                <c:pt idx="33">
                  <c:v>36.556999999999995</c:v>
                </c:pt>
                <c:pt idx="34">
                  <c:v>36.556999999999995</c:v>
                </c:pt>
                <c:pt idx="35">
                  <c:v>36.556999999999995</c:v>
                </c:pt>
                <c:pt idx="36">
                  <c:v>36.556999999999995</c:v>
                </c:pt>
                <c:pt idx="37">
                  <c:v>36.556999999999995</c:v>
                </c:pt>
                <c:pt idx="38">
                  <c:v>36.556999999999995</c:v>
                </c:pt>
                <c:pt idx="39">
                  <c:v>36.556999999999995</c:v>
                </c:pt>
                <c:pt idx="40">
                  <c:v>36.556999999999995</c:v>
                </c:pt>
                <c:pt idx="41">
                  <c:v>36.556999999999995</c:v>
                </c:pt>
                <c:pt idx="42">
                  <c:v>36.556999999999995</c:v>
                </c:pt>
                <c:pt idx="43">
                  <c:v>36.556999999999995</c:v>
                </c:pt>
                <c:pt idx="44">
                  <c:v>36.556999999999995</c:v>
                </c:pt>
                <c:pt idx="45">
                  <c:v>36.556999999999995</c:v>
                </c:pt>
                <c:pt idx="46">
                  <c:v>36.556999999999995</c:v>
                </c:pt>
                <c:pt idx="47">
                  <c:v>36.556999999999995</c:v>
                </c:pt>
                <c:pt idx="48">
                  <c:v>36.556999999999995</c:v>
                </c:pt>
                <c:pt idx="49">
                  <c:v>36.556999999999995</c:v>
                </c:pt>
                <c:pt idx="50">
                  <c:v>36.556999999999995</c:v>
                </c:pt>
                <c:pt idx="51">
                  <c:v>36.556999999999995</c:v>
                </c:pt>
                <c:pt idx="52">
                  <c:v>36.556999999999995</c:v>
                </c:pt>
                <c:pt idx="53">
                  <c:v>36.556999999999995</c:v>
                </c:pt>
                <c:pt idx="54">
                  <c:v>36.556999999999995</c:v>
                </c:pt>
                <c:pt idx="55">
                  <c:v>36.556999999999995</c:v>
                </c:pt>
                <c:pt idx="56">
                  <c:v>36.556999999999995</c:v>
                </c:pt>
                <c:pt idx="57">
                  <c:v>36.556999999999995</c:v>
                </c:pt>
                <c:pt idx="58">
                  <c:v>36.556999999999995</c:v>
                </c:pt>
                <c:pt idx="59">
                  <c:v>36.556999999999995</c:v>
                </c:pt>
                <c:pt idx="60">
                  <c:v>36.556999999999995</c:v>
                </c:pt>
                <c:pt idx="61">
                  <c:v>36.556999999999995</c:v>
                </c:pt>
                <c:pt idx="62">
                  <c:v>36.556999999999995</c:v>
                </c:pt>
                <c:pt idx="63">
                  <c:v>36.556999999999995</c:v>
                </c:pt>
                <c:pt idx="64">
                  <c:v>36.556999999999995</c:v>
                </c:pt>
                <c:pt idx="65">
                  <c:v>36.556999999999995</c:v>
                </c:pt>
                <c:pt idx="66">
                  <c:v>36.556999999999995</c:v>
                </c:pt>
                <c:pt idx="67">
                  <c:v>36.556999999999995</c:v>
                </c:pt>
                <c:pt idx="68">
                  <c:v>36.556999999999995</c:v>
                </c:pt>
                <c:pt idx="69">
                  <c:v>36.556999999999995</c:v>
                </c:pt>
                <c:pt idx="70">
                  <c:v>36.556999999999995</c:v>
                </c:pt>
                <c:pt idx="71">
                  <c:v>36.556999999999995</c:v>
                </c:pt>
                <c:pt idx="72">
                  <c:v>36.556999999999995</c:v>
                </c:pt>
                <c:pt idx="73">
                  <c:v>36.556999999999995</c:v>
                </c:pt>
                <c:pt idx="74">
                  <c:v>36.556999999999995</c:v>
                </c:pt>
                <c:pt idx="75">
                  <c:v>36.556999999999995</c:v>
                </c:pt>
                <c:pt idx="76">
                  <c:v>36.556999999999995</c:v>
                </c:pt>
                <c:pt idx="77">
                  <c:v>36.556999999999995</c:v>
                </c:pt>
                <c:pt idx="78">
                  <c:v>36.556999999999995</c:v>
                </c:pt>
                <c:pt idx="79">
                  <c:v>36.556999999999995</c:v>
                </c:pt>
                <c:pt idx="80">
                  <c:v>36.556999999999995</c:v>
                </c:pt>
                <c:pt idx="81">
                  <c:v>36.556999999999995</c:v>
                </c:pt>
                <c:pt idx="82">
                  <c:v>36.556999999999995</c:v>
                </c:pt>
                <c:pt idx="83">
                  <c:v>36.556999999999995</c:v>
                </c:pt>
                <c:pt idx="84">
                  <c:v>36.556999999999995</c:v>
                </c:pt>
                <c:pt idx="85">
                  <c:v>36.556999999999995</c:v>
                </c:pt>
                <c:pt idx="86">
                  <c:v>36.556999999999995</c:v>
                </c:pt>
                <c:pt idx="87">
                  <c:v>36.556999999999995</c:v>
                </c:pt>
                <c:pt idx="88">
                  <c:v>36.556999999999995</c:v>
                </c:pt>
                <c:pt idx="89">
                  <c:v>36.556999999999995</c:v>
                </c:pt>
                <c:pt idx="90">
                  <c:v>36.556999999999995</c:v>
                </c:pt>
                <c:pt idx="91">
                  <c:v>36.556999999999995</c:v>
                </c:pt>
                <c:pt idx="92">
                  <c:v>36.556999999999995</c:v>
                </c:pt>
                <c:pt idx="93">
                  <c:v>36.556999999999995</c:v>
                </c:pt>
                <c:pt idx="94">
                  <c:v>36.556999999999995</c:v>
                </c:pt>
                <c:pt idx="95">
                  <c:v>36.556999999999995</c:v>
                </c:pt>
                <c:pt idx="96">
                  <c:v>36.556999999999995</c:v>
                </c:pt>
                <c:pt idx="97">
                  <c:v>36.556999999999995</c:v>
                </c:pt>
                <c:pt idx="98">
                  <c:v>36.556999999999995</c:v>
                </c:pt>
                <c:pt idx="99">
                  <c:v>36.556999999999995</c:v>
                </c:pt>
                <c:pt idx="100">
                  <c:v>36.556999999999995</c:v>
                </c:pt>
                <c:pt idx="101">
                  <c:v>36.556999999999995</c:v>
                </c:pt>
                <c:pt idx="102">
                  <c:v>36.556999999999995</c:v>
                </c:pt>
                <c:pt idx="103">
                  <c:v>36.556999999999995</c:v>
                </c:pt>
                <c:pt idx="104">
                  <c:v>36.556999999999995</c:v>
                </c:pt>
                <c:pt idx="105">
                  <c:v>36.556999999999995</c:v>
                </c:pt>
                <c:pt idx="106">
                  <c:v>36.556999999999995</c:v>
                </c:pt>
                <c:pt idx="107">
                  <c:v>36.556999999999995</c:v>
                </c:pt>
                <c:pt idx="108">
                  <c:v>36.556999999999995</c:v>
                </c:pt>
                <c:pt idx="109">
                  <c:v>36.556999999999995</c:v>
                </c:pt>
                <c:pt idx="110">
                  <c:v>36.556999999999995</c:v>
                </c:pt>
                <c:pt idx="111">
                  <c:v>36.556999999999995</c:v>
                </c:pt>
                <c:pt idx="112">
                  <c:v>36.556999999999995</c:v>
                </c:pt>
                <c:pt idx="113">
                  <c:v>36.556999999999995</c:v>
                </c:pt>
                <c:pt idx="114">
                  <c:v>36.556999999999995</c:v>
                </c:pt>
                <c:pt idx="115">
                  <c:v>36.556999999999995</c:v>
                </c:pt>
                <c:pt idx="116">
                  <c:v>36.556999999999995</c:v>
                </c:pt>
                <c:pt idx="117">
                  <c:v>36.556999999999995</c:v>
                </c:pt>
                <c:pt idx="118">
                  <c:v>36.556999999999995</c:v>
                </c:pt>
                <c:pt idx="119">
                  <c:v>36.556999999999995</c:v>
                </c:pt>
                <c:pt idx="120">
                  <c:v>36.556999999999995</c:v>
                </c:pt>
                <c:pt idx="121">
                  <c:v>36.556999999999995</c:v>
                </c:pt>
                <c:pt idx="122">
                  <c:v>36.556999999999995</c:v>
                </c:pt>
                <c:pt idx="123">
                  <c:v>36.556999999999995</c:v>
                </c:pt>
                <c:pt idx="124">
                  <c:v>36.556999999999995</c:v>
                </c:pt>
                <c:pt idx="125">
                  <c:v>36.556999999999995</c:v>
                </c:pt>
                <c:pt idx="126">
                  <c:v>36.556999999999995</c:v>
                </c:pt>
                <c:pt idx="127">
                  <c:v>36.556999999999995</c:v>
                </c:pt>
                <c:pt idx="128">
                  <c:v>36.556999999999995</c:v>
                </c:pt>
                <c:pt idx="129">
                  <c:v>36.556999999999995</c:v>
                </c:pt>
                <c:pt idx="130">
                  <c:v>36.556999999999995</c:v>
                </c:pt>
                <c:pt idx="131">
                  <c:v>36.556999999999995</c:v>
                </c:pt>
                <c:pt idx="132">
                  <c:v>36.556999999999995</c:v>
                </c:pt>
                <c:pt idx="133">
                  <c:v>36.556999999999995</c:v>
                </c:pt>
                <c:pt idx="134">
                  <c:v>36.556999999999995</c:v>
                </c:pt>
                <c:pt idx="135">
                  <c:v>36.556999999999995</c:v>
                </c:pt>
                <c:pt idx="136">
                  <c:v>36.556999999999995</c:v>
                </c:pt>
                <c:pt idx="137">
                  <c:v>36.556999999999995</c:v>
                </c:pt>
                <c:pt idx="138">
                  <c:v>36.556999999999995</c:v>
                </c:pt>
                <c:pt idx="139">
                  <c:v>36.556999999999995</c:v>
                </c:pt>
                <c:pt idx="140">
                  <c:v>36.556999999999995</c:v>
                </c:pt>
                <c:pt idx="141">
                  <c:v>36.556999999999995</c:v>
                </c:pt>
                <c:pt idx="142">
                  <c:v>36.556999999999995</c:v>
                </c:pt>
                <c:pt idx="143">
                  <c:v>36.556999999999995</c:v>
                </c:pt>
                <c:pt idx="144">
                  <c:v>36.556999999999995</c:v>
                </c:pt>
                <c:pt idx="145">
                  <c:v>36.556999999999995</c:v>
                </c:pt>
                <c:pt idx="146">
                  <c:v>36.556999999999995</c:v>
                </c:pt>
                <c:pt idx="147">
                  <c:v>36.556999999999995</c:v>
                </c:pt>
                <c:pt idx="148">
                  <c:v>36.556999999999995</c:v>
                </c:pt>
                <c:pt idx="149">
                  <c:v>36.556999999999995</c:v>
                </c:pt>
                <c:pt idx="150">
                  <c:v>36.556999999999995</c:v>
                </c:pt>
                <c:pt idx="151">
                  <c:v>36.556999999999995</c:v>
                </c:pt>
                <c:pt idx="152">
                  <c:v>36.556999999999995</c:v>
                </c:pt>
                <c:pt idx="153">
                  <c:v>36.556999999999995</c:v>
                </c:pt>
                <c:pt idx="154">
                  <c:v>36.556999999999995</c:v>
                </c:pt>
                <c:pt idx="155">
                  <c:v>36.556999999999995</c:v>
                </c:pt>
                <c:pt idx="156">
                  <c:v>36.556999999999995</c:v>
                </c:pt>
                <c:pt idx="157">
                  <c:v>36.556999999999995</c:v>
                </c:pt>
                <c:pt idx="158">
                  <c:v>36.556999999999995</c:v>
                </c:pt>
                <c:pt idx="159">
                  <c:v>36.556999999999995</c:v>
                </c:pt>
                <c:pt idx="160">
                  <c:v>36.556999999999995</c:v>
                </c:pt>
                <c:pt idx="161">
                  <c:v>36.556999999999995</c:v>
                </c:pt>
                <c:pt idx="162">
                  <c:v>36.556999999999995</c:v>
                </c:pt>
                <c:pt idx="163">
                  <c:v>36.556999999999995</c:v>
                </c:pt>
                <c:pt idx="164">
                  <c:v>36.556999999999995</c:v>
                </c:pt>
                <c:pt idx="165">
                  <c:v>36.556999999999995</c:v>
                </c:pt>
                <c:pt idx="166">
                  <c:v>36.556999999999995</c:v>
                </c:pt>
                <c:pt idx="167">
                  <c:v>36.556999999999995</c:v>
                </c:pt>
                <c:pt idx="168">
                  <c:v>36.556999999999995</c:v>
                </c:pt>
                <c:pt idx="169">
                  <c:v>36.556999999999995</c:v>
                </c:pt>
                <c:pt idx="170">
                  <c:v>36.556999999999995</c:v>
                </c:pt>
                <c:pt idx="171">
                  <c:v>36.556999999999995</c:v>
                </c:pt>
                <c:pt idx="172">
                  <c:v>36.556999999999995</c:v>
                </c:pt>
                <c:pt idx="173">
                  <c:v>36.556999999999995</c:v>
                </c:pt>
                <c:pt idx="174">
                  <c:v>36.556999999999995</c:v>
                </c:pt>
                <c:pt idx="175">
                  <c:v>36.556999999999995</c:v>
                </c:pt>
                <c:pt idx="176">
                  <c:v>36.556999999999995</c:v>
                </c:pt>
                <c:pt idx="177">
                  <c:v>36.556999999999995</c:v>
                </c:pt>
                <c:pt idx="178">
                  <c:v>36.556999999999995</c:v>
                </c:pt>
                <c:pt idx="179">
                  <c:v>36.556999999999995</c:v>
                </c:pt>
                <c:pt idx="180">
                  <c:v>36.556999999999995</c:v>
                </c:pt>
                <c:pt idx="181">
                  <c:v>36.556999999999995</c:v>
                </c:pt>
                <c:pt idx="182">
                  <c:v>36.556999999999995</c:v>
                </c:pt>
                <c:pt idx="183">
                  <c:v>36.556999999999995</c:v>
                </c:pt>
                <c:pt idx="184">
                  <c:v>36.556999999999995</c:v>
                </c:pt>
                <c:pt idx="185">
                  <c:v>36.556999999999995</c:v>
                </c:pt>
                <c:pt idx="186">
                  <c:v>36.556999999999995</c:v>
                </c:pt>
                <c:pt idx="187">
                  <c:v>36.556999999999995</c:v>
                </c:pt>
                <c:pt idx="188">
                  <c:v>36.556999999999995</c:v>
                </c:pt>
                <c:pt idx="189">
                  <c:v>36.556999999999995</c:v>
                </c:pt>
                <c:pt idx="190">
                  <c:v>36.556999999999995</c:v>
                </c:pt>
                <c:pt idx="191">
                  <c:v>36.556999999999995</c:v>
                </c:pt>
                <c:pt idx="192">
                  <c:v>36.556999999999995</c:v>
                </c:pt>
                <c:pt idx="193">
                  <c:v>36.556999999999995</c:v>
                </c:pt>
                <c:pt idx="194">
                  <c:v>36.556999999999995</c:v>
                </c:pt>
                <c:pt idx="195">
                  <c:v>36.556999999999995</c:v>
                </c:pt>
                <c:pt idx="196">
                  <c:v>36.556999999999995</c:v>
                </c:pt>
                <c:pt idx="197">
                  <c:v>36.556999999999995</c:v>
                </c:pt>
                <c:pt idx="198">
                  <c:v>36.556999999999995</c:v>
                </c:pt>
                <c:pt idx="199">
                  <c:v>36.556999999999995</c:v>
                </c:pt>
                <c:pt idx="200">
                  <c:v>36.556999999999995</c:v>
                </c:pt>
                <c:pt idx="201">
                  <c:v>36.556999999999995</c:v>
                </c:pt>
                <c:pt idx="202">
                  <c:v>36.556999999999995</c:v>
                </c:pt>
                <c:pt idx="203">
                  <c:v>36.556999999999995</c:v>
                </c:pt>
                <c:pt idx="204">
                  <c:v>36.556999999999995</c:v>
                </c:pt>
                <c:pt idx="205">
                  <c:v>36.556999999999995</c:v>
                </c:pt>
                <c:pt idx="206">
                  <c:v>36.556999999999995</c:v>
                </c:pt>
                <c:pt idx="207">
                  <c:v>36.556999999999995</c:v>
                </c:pt>
                <c:pt idx="208">
                  <c:v>36.556999999999995</c:v>
                </c:pt>
                <c:pt idx="209">
                  <c:v>36.556999999999995</c:v>
                </c:pt>
                <c:pt idx="210">
                  <c:v>36.556999999999995</c:v>
                </c:pt>
                <c:pt idx="211">
                  <c:v>36.556999999999995</c:v>
                </c:pt>
                <c:pt idx="212">
                  <c:v>36.556999999999995</c:v>
                </c:pt>
                <c:pt idx="213">
                  <c:v>36.556999999999995</c:v>
                </c:pt>
                <c:pt idx="214">
                  <c:v>36.556999999999995</c:v>
                </c:pt>
                <c:pt idx="215">
                  <c:v>36.556999999999995</c:v>
                </c:pt>
                <c:pt idx="216">
                  <c:v>36.556999999999995</c:v>
                </c:pt>
                <c:pt idx="217">
                  <c:v>36.556999999999995</c:v>
                </c:pt>
                <c:pt idx="218">
                  <c:v>36.556999999999995</c:v>
                </c:pt>
                <c:pt idx="219">
                  <c:v>36.556999999999995</c:v>
                </c:pt>
                <c:pt idx="220">
                  <c:v>36.556999999999995</c:v>
                </c:pt>
                <c:pt idx="221">
                  <c:v>36.556999999999995</c:v>
                </c:pt>
                <c:pt idx="222">
                  <c:v>36.556999999999995</c:v>
                </c:pt>
                <c:pt idx="223">
                  <c:v>36.556999999999995</c:v>
                </c:pt>
                <c:pt idx="224">
                  <c:v>36.556999999999995</c:v>
                </c:pt>
                <c:pt idx="225">
                  <c:v>36.556999999999995</c:v>
                </c:pt>
                <c:pt idx="226">
                  <c:v>36.556999999999995</c:v>
                </c:pt>
                <c:pt idx="227">
                  <c:v>36.556999999999995</c:v>
                </c:pt>
                <c:pt idx="228">
                  <c:v>36.556999999999995</c:v>
                </c:pt>
                <c:pt idx="229">
                  <c:v>36.556999999999995</c:v>
                </c:pt>
                <c:pt idx="230">
                  <c:v>36.556999999999995</c:v>
                </c:pt>
                <c:pt idx="231">
                  <c:v>36.556999999999995</c:v>
                </c:pt>
                <c:pt idx="232">
                  <c:v>36.556999999999995</c:v>
                </c:pt>
                <c:pt idx="233">
                  <c:v>36.556999999999995</c:v>
                </c:pt>
                <c:pt idx="234">
                  <c:v>36.556999999999995</c:v>
                </c:pt>
                <c:pt idx="235">
                  <c:v>36.556999999999995</c:v>
                </c:pt>
                <c:pt idx="236">
                  <c:v>36.556999999999995</c:v>
                </c:pt>
                <c:pt idx="237">
                  <c:v>36.556999999999995</c:v>
                </c:pt>
                <c:pt idx="238">
                  <c:v>36.556999999999995</c:v>
                </c:pt>
                <c:pt idx="239">
                  <c:v>36.556999999999995</c:v>
                </c:pt>
                <c:pt idx="240">
                  <c:v>36.556999999999995</c:v>
                </c:pt>
                <c:pt idx="241">
                  <c:v>36.556999999999995</c:v>
                </c:pt>
                <c:pt idx="242">
                  <c:v>36.556999999999995</c:v>
                </c:pt>
                <c:pt idx="243">
                  <c:v>36.556999999999995</c:v>
                </c:pt>
                <c:pt idx="244">
                  <c:v>36.556999999999995</c:v>
                </c:pt>
                <c:pt idx="245">
                  <c:v>36.556999999999995</c:v>
                </c:pt>
                <c:pt idx="246">
                  <c:v>36.556999999999995</c:v>
                </c:pt>
                <c:pt idx="247">
                  <c:v>36.556999999999995</c:v>
                </c:pt>
                <c:pt idx="248">
                  <c:v>36.556999999999995</c:v>
                </c:pt>
                <c:pt idx="249">
                  <c:v>36.556999999999995</c:v>
                </c:pt>
                <c:pt idx="250">
                  <c:v>36.556999999999995</c:v>
                </c:pt>
                <c:pt idx="251">
                  <c:v>36.556999999999995</c:v>
                </c:pt>
                <c:pt idx="252">
                  <c:v>36.556999999999995</c:v>
                </c:pt>
                <c:pt idx="253">
                  <c:v>36.556999999999995</c:v>
                </c:pt>
                <c:pt idx="254">
                  <c:v>36.556999999999995</c:v>
                </c:pt>
                <c:pt idx="255">
                  <c:v>36.556999999999995</c:v>
                </c:pt>
                <c:pt idx="256">
                  <c:v>36.556999999999995</c:v>
                </c:pt>
                <c:pt idx="257">
                  <c:v>36.556999999999995</c:v>
                </c:pt>
                <c:pt idx="258">
                  <c:v>36.556999999999995</c:v>
                </c:pt>
                <c:pt idx="259">
                  <c:v>36.556999999999995</c:v>
                </c:pt>
                <c:pt idx="260">
                  <c:v>36.556999999999995</c:v>
                </c:pt>
                <c:pt idx="261">
                  <c:v>36.556999999999995</c:v>
                </c:pt>
                <c:pt idx="262">
                  <c:v>36.556999999999995</c:v>
                </c:pt>
                <c:pt idx="263">
                  <c:v>36.556999999999995</c:v>
                </c:pt>
                <c:pt idx="264">
                  <c:v>36.556999999999995</c:v>
                </c:pt>
                <c:pt idx="265">
                  <c:v>36.556999999999995</c:v>
                </c:pt>
                <c:pt idx="266">
                  <c:v>36.556999999999995</c:v>
                </c:pt>
                <c:pt idx="267">
                  <c:v>36.556999999999995</c:v>
                </c:pt>
                <c:pt idx="268">
                  <c:v>36.556999999999995</c:v>
                </c:pt>
                <c:pt idx="269">
                  <c:v>36.556999999999995</c:v>
                </c:pt>
                <c:pt idx="270">
                  <c:v>36.556999999999995</c:v>
                </c:pt>
                <c:pt idx="271">
                  <c:v>36.556999999999995</c:v>
                </c:pt>
                <c:pt idx="272">
                  <c:v>36.556999999999995</c:v>
                </c:pt>
                <c:pt idx="273">
                  <c:v>36.556999999999995</c:v>
                </c:pt>
                <c:pt idx="274">
                  <c:v>36.556999999999995</c:v>
                </c:pt>
                <c:pt idx="275">
                  <c:v>36.556999999999995</c:v>
                </c:pt>
                <c:pt idx="276">
                  <c:v>36.556999999999995</c:v>
                </c:pt>
                <c:pt idx="277">
                  <c:v>36.556999999999995</c:v>
                </c:pt>
                <c:pt idx="278">
                  <c:v>36.556999999999995</c:v>
                </c:pt>
                <c:pt idx="279">
                  <c:v>36.556999999999995</c:v>
                </c:pt>
                <c:pt idx="280">
                  <c:v>36.556999999999995</c:v>
                </c:pt>
                <c:pt idx="281">
                  <c:v>36.556999999999995</c:v>
                </c:pt>
                <c:pt idx="282">
                  <c:v>36.556999999999995</c:v>
                </c:pt>
                <c:pt idx="283">
                  <c:v>36.556999999999995</c:v>
                </c:pt>
                <c:pt idx="284">
                  <c:v>36.556999999999995</c:v>
                </c:pt>
                <c:pt idx="285">
                  <c:v>36.556999999999995</c:v>
                </c:pt>
                <c:pt idx="286">
                  <c:v>36.556999999999995</c:v>
                </c:pt>
                <c:pt idx="287">
                  <c:v>36.556999999999995</c:v>
                </c:pt>
                <c:pt idx="288">
                  <c:v>36.556999999999995</c:v>
                </c:pt>
                <c:pt idx="289">
                  <c:v>36.556999999999995</c:v>
                </c:pt>
                <c:pt idx="290">
                  <c:v>36.556999999999995</c:v>
                </c:pt>
                <c:pt idx="291">
                  <c:v>36.556999999999995</c:v>
                </c:pt>
                <c:pt idx="292">
                  <c:v>36.556999999999995</c:v>
                </c:pt>
                <c:pt idx="293">
                  <c:v>36.556999999999995</c:v>
                </c:pt>
                <c:pt idx="294">
                  <c:v>36.556999999999995</c:v>
                </c:pt>
                <c:pt idx="295">
                  <c:v>36.556999999999995</c:v>
                </c:pt>
                <c:pt idx="296">
                  <c:v>36.556999999999995</c:v>
                </c:pt>
                <c:pt idx="297">
                  <c:v>36.556999999999995</c:v>
                </c:pt>
                <c:pt idx="298">
                  <c:v>36.556999999999995</c:v>
                </c:pt>
                <c:pt idx="299">
                  <c:v>36.556999999999995</c:v>
                </c:pt>
                <c:pt idx="300">
                  <c:v>36.556999999999995</c:v>
                </c:pt>
                <c:pt idx="301">
                  <c:v>36.556999999999995</c:v>
                </c:pt>
                <c:pt idx="302">
                  <c:v>36.556999999999995</c:v>
                </c:pt>
                <c:pt idx="303">
                  <c:v>36.556999999999995</c:v>
                </c:pt>
                <c:pt idx="304">
                  <c:v>36.556999999999995</c:v>
                </c:pt>
                <c:pt idx="305">
                  <c:v>36.556999999999995</c:v>
                </c:pt>
                <c:pt idx="306">
                  <c:v>36.556999999999995</c:v>
                </c:pt>
                <c:pt idx="307">
                  <c:v>36.556999999999995</c:v>
                </c:pt>
                <c:pt idx="308">
                  <c:v>36.556999999999995</c:v>
                </c:pt>
                <c:pt idx="309">
                  <c:v>36.556999999999995</c:v>
                </c:pt>
                <c:pt idx="310">
                  <c:v>36.556999999999995</c:v>
                </c:pt>
                <c:pt idx="311">
                  <c:v>36.556999999999995</c:v>
                </c:pt>
                <c:pt idx="312">
                  <c:v>36.556999999999995</c:v>
                </c:pt>
                <c:pt idx="313">
                  <c:v>36.556999999999995</c:v>
                </c:pt>
                <c:pt idx="314">
                  <c:v>36.556999999999995</c:v>
                </c:pt>
                <c:pt idx="315">
                  <c:v>36.556999999999995</c:v>
                </c:pt>
                <c:pt idx="316">
                  <c:v>36.556999999999995</c:v>
                </c:pt>
                <c:pt idx="317">
                  <c:v>36.556999999999995</c:v>
                </c:pt>
                <c:pt idx="318">
                  <c:v>36.556999999999995</c:v>
                </c:pt>
                <c:pt idx="319">
                  <c:v>36.556999999999995</c:v>
                </c:pt>
                <c:pt idx="320">
                  <c:v>36.556999999999995</c:v>
                </c:pt>
                <c:pt idx="321">
                  <c:v>36.556999999999995</c:v>
                </c:pt>
                <c:pt idx="322">
                  <c:v>36.556999999999995</c:v>
                </c:pt>
                <c:pt idx="323">
                  <c:v>36.556999999999995</c:v>
                </c:pt>
                <c:pt idx="324">
                  <c:v>36.556999999999995</c:v>
                </c:pt>
                <c:pt idx="325">
                  <c:v>36.556999999999995</c:v>
                </c:pt>
                <c:pt idx="326">
                  <c:v>36.556999999999995</c:v>
                </c:pt>
                <c:pt idx="327">
                  <c:v>36.556999999999995</c:v>
                </c:pt>
                <c:pt idx="328">
                  <c:v>36.556999999999995</c:v>
                </c:pt>
                <c:pt idx="329">
                  <c:v>36.556999999999995</c:v>
                </c:pt>
                <c:pt idx="330">
                  <c:v>36.556999999999995</c:v>
                </c:pt>
                <c:pt idx="331">
                  <c:v>36.556999999999995</c:v>
                </c:pt>
                <c:pt idx="332">
                  <c:v>36.556999999999995</c:v>
                </c:pt>
                <c:pt idx="333">
                  <c:v>36.556999999999995</c:v>
                </c:pt>
                <c:pt idx="334">
                  <c:v>36.556999999999995</c:v>
                </c:pt>
                <c:pt idx="335">
                  <c:v>36.556999999999995</c:v>
                </c:pt>
                <c:pt idx="336">
                  <c:v>36.556999999999995</c:v>
                </c:pt>
                <c:pt idx="337">
                  <c:v>36.556999999999995</c:v>
                </c:pt>
                <c:pt idx="338">
                  <c:v>36.556999999999995</c:v>
                </c:pt>
                <c:pt idx="339">
                  <c:v>36.556999999999995</c:v>
                </c:pt>
                <c:pt idx="340">
                  <c:v>36.556999999999995</c:v>
                </c:pt>
                <c:pt idx="341">
                  <c:v>36.556999999999995</c:v>
                </c:pt>
                <c:pt idx="342">
                  <c:v>36.556999999999995</c:v>
                </c:pt>
                <c:pt idx="343">
                  <c:v>36.556999999999995</c:v>
                </c:pt>
                <c:pt idx="344">
                  <c:v>36.556999999999995</c:v>
                </c:pt>
                <c:pt idx="345">
                  <c:v>36.556999999999995</c:v>
                </c:pt>
                <c:pt idx="346">
                  <c:v>36.556999999999995</c:v>
                </c:pt>
                <c:pt idx="347">
                  <c:v>36.556999999999995</c:v>
                </c:pt>
                <c:pt idx="348">
                  <c:v>36.556999999999995</c:v>
                </c:pt>
                <c:pt idx="349">
                  <c:v>36.556999999999995</c:v>
                </c:pt>
                <c:pt idx="350">
                  <c:v>36.556999999999995</c:v>
                </c:pt>
                <c:pt idx="351">
                  <c:v>36.556999999999995</c:v>
                </c:pt>
                <c:pt idx="352">
                  <c:v>36.556999999999995</c:v>
                </c:pt>
                <c:pt idx="353">
                  <c:v>36.556999999999995</c:v>
                </c:pt>
                <c:pt idx="354">
                  <c:v>36.556999999999995</c:v>
                </c:pt>
                <c:pt idx="355">
                  <c:v>36.556999999999995</c:v>
                </c:pt>
                <c:pt idx="356">
                  <c:v>36.556999999999995</c:v>
                </c:pt>
                <c:pt idx="357">
                  <c:v>36.556999999999995</c:v>
                </c:pt>
                <c:pt idx="358">
                  <c:v>36.556999999999995</c:v>
                </c:pt>
                <c:pt idx="359">
                  <c:v>36.556999999999995</c:v>
                </c:pt>
                <c:pt idx="360">
                  <c:v>36.556999999999995</c:v>
                </c:pt>
                <c:pt idx="361">
                  <c:v>36.556999999999995</c:v>
                </c:pt>
                <c:pt idx="362">
                  <c:v>36.556999999999995</c:v>
                </c:pt>
                <c:pt idx="363">
                  <c:v>36.556999999999995</c:v>
                </c:pt>
                <c:pt idx="364">
                  <c:v>36.556999999999995</c:v>
                </c:pt>
                <c:pt idx="365">
                  <c:v>36.556999999999995</c:v>
                </c:pt>
                <c:pt idx="366">
                  <c:v>36.556999999999995</c:v>
                </c:pt>
                <c:pt idx="367">
                  <c:v>36.556999999999995</c:v>
                </c:pt>
                <c:pt idx="368">
                  <c:v>36.556999999999995</c:v>
                </c:pt>
                <c:pt idx="369">
                  <c:v>36.556999999999995</c:v>
                </c:pt>
                <c:pt idx="370">
                  <c:v>36.556999999999995</c:v>
                </c:pt>
                <c:pt idx="371">
                  <c:v>36.556999999999995</c:v>
                </c:pt>
                <c:pt idx="372">
                  <c:v>36.556999999999995</c:v>
                </c:pt>
                <c:pt idx="373">
                  <c:v>36.556999999999995</c:v>
                </c:pt>
                <c:pt idx="374">
                  <c:v>36.556999999999995</c:v>
                </c:pt>
                <c:pt idx="375">
                  <c:v>36.556999999999995</c:v>
                </c:pt>
                <c:pt idx="376">
                  <c:v>36.556999999999995</c:v>
                </c:pt>
                <c:pt idx="377">
                  <c:v>36.556999999999995</c:v>
                </c:pt>
                <c:pt idx="378">
                  <c:v>36.556999999999995</c:v>
                </c:pt>
                <c:pt idx="379">
                  <c:v>36.556999999999995</c:v>
                </c:pt>
                <c:pt idx="380">
                  <c:v>36.556999999999995</c:v>
                </c:pt>
                <c:pt idx="381">
                  <c:v>36.556999999999995</c:v>
                </c:pt>
                <c:pt idx="382">
                  <c:v>36.556999999999995</c:v>
                </c:pt>
                <c:pt idx="383">
                  <c:v>36.556999999999995</c:v>
                </c:pt>
                <c:pt idx="384">
                  <c:v>36.556999999999995</c:v>
                </c:pt>
                <c:pt idx="385">
                  <c:v>36.556999999999995</c:v>
                </c:pt>
                <c:pt idx="386">
                  <c:v>36.556999999999995</c:v>
                </c:pt>
                <c:pt idx="387">
                  <c:v>36.556999999999995</c:v>
                </c:pt>
                <c:pt idx="388">
                  <c:v>36.556999999999995</c:v>
                </c:pt>
                <c:pt idx="389">
                  <c:v>36.556999999999995</c:v>
                </c:pt>
                <c:pt idx="390">
                  <c:v>36.556999999999995</c:v>
                </c:pt>
                <c:pt idx="391">
                  <c:v>36.556999999999995</c:v>
                </c:pt>
                <c:pt idx="392">
                  <c:v>36.556999999999995</c:v>
                </c:pt>
                <c:pt idx="393">
                  <c:v>36.556999999999995</c:v>
                </c:pt>
                <c:pt idx="394">
                  <c:v>36.556999999999995</c:v>
                </c:pt>
                <c:pt idx="395">
                  <c:v>36.556999999999995</c:v>
                </c:pt>
                <c:pt idx="396">
                  <c:v>36.556999999999995</c:v>
                </c:pt>
                <c:pt idx="397">
                  <c:v>36.556999999999995</c:v>
                </c:pt>
                <c:pt idx="398">
                  <c:v>36.556999999999995</c:v>
                </c:pt>
                <c:pt idx="399">
                  <c:v>36.556999999999995</c:v>
                </c:pt>
                <c:pt idx="400">
                  <c:v>36.556999999999995</c:v>
                </c:pt>
                <c:pt idx="401">
                  <c:v>36.556999999999995</c:v>
                </c:pt>
                <c:pt idx="402">
                  <c:v>36.556999999999995</c:v>
                </c:pt>
                <c:pt idx="403">
                  <c:v>36.556999999999995</c:v>
                </c:pt>
                <c:pt idx="404">
                  <c:v>36.556999999999995</c:v>
                </c:pt>
                <c:pt idx="405">
                  <c:v>36.556999999999995</c:v>
                </c:pt>
                <c:pt idx="406">
                  <c:v>36.556999999999995</c:v>
                </c:pt>
                <c:pt idx="407">
                  <c:v>36.556999999999995</c:v>
                </c:pt>
                <c:pt idx="408">
                  <c:v>36.556999999999995</c:v>
                </c:pt>
                <c:pt idx="409">
                  <c:v>36.556999999999995</c:v>
                </c:pt>
                <c:pt idx="410">
                  <c:v>36.556999999999995</c:v>
                </c:pt>
                <c:pt idx="411">
                  <c:v>36.556999999999995</c:v>
                </c:pt>
                <c:pt idx="412">
                  <c:v>36.556999999999995</c:v>
                </c:pt>
                <c:pt idx="413">
                  <c:v>36.556999999999995</c:v>
                </c:pt>
                <c:pt idx="414">
                  <c:v>36.556999999999995</c:v>
                </c:pt>
                <c:pt idx="415">
                  <c:v>36.556999999999995</c:v>
                </c:pt>
                <c:pt idx="416">
                  <c:v>36.556999999999995</c:v>
                </c:pt>
                <c:pt idx="417">
                  <c:v>36.556999999999995</c:v>
                </c:pt>
                <c:pt idx="418">
                  <c:v>36.556999999999995</c:v>
                </c:pt>
                <c:pt idx="419">
                  <c:v>36.556999999999995</c:v>
                </c:pt>
                <c:pt idx="420">
                  <c:v>36.556999999999995</c:v>
                </c:pt>
                <c:pt idx="421">
                  <c:v>36.556999999999995</c:v>
                </c:pt>
                <c:pt idx="422">
                  <c:v>36.556999999999995</c:v>
                </c:pt>
                <c:pt idx="423">
                  <c:v>36.556999999999995</c:v>
                </c:pt>
                <c:pt idx="424">
                  <c:v>36.556999999999995</c:v>
                </c:pt>
                <c:pt idx="425">
                  <c:v>36.556999999999995</c:v>
                </c:pt>
                <c:pt idx="426">
                  <c:v>36.556999999999995</c:v>
                </c:pt>
                <c:pt idx="427">
                  <c:v>36.556999999999995</c:v>
                </c:pt>
                <c:pt idx="428">
                  <c:v>36.556999999999995</c:v>
                </c:pt>
                <c:pt idx="429">
                  <c:v>36.556999999999995</c:v>
                </c:pt>
                <c:pt idx="430">
                  <c:v>36.556999999999995</c:v>
                </c:pt>
                <c:pt idx="431">
                  <c:v>36.556999999999995</c:v>
                </c:pt>
                <c:pt idx="432">
                  <c:v>36.556999999999995</c:v>
                </c:pt>
                <c:pt idx="433">
                  <c:v>36.556999999999995</c:v>
                </c:pt>
                <c:pt idx="434">
                  <c:v>36.556999999999995</c:v>
                </c:pt>
                <c:pt idx="435">
                  <c:v>36.556999999999995</c:v>
                </c:pt>
                <c:pt idx="436">
                  <c:v>36.556999999999995</c:v>
                </c:pt>
                <c:pt idx="437">
                  <c:v>36.556999999999995</c:v>
                </c:pt>
                <c:pt idx="438">
                  <c:v>36.556999999999995</c:v>
                </c:pt>
                <c:pt idx="439">
                  <c:v>36.556999999999995</c:v>
                </c:pt>
                <c:pt idx="440">
                  <c:v>36.556999999999995</c:v>
                </c:pt>
                <c:pt idx="441">
                  <c:v>36.556999999999995</c:v>
                </c:pt>
                <c:pt idx="442">
                  <c:v>36.556999999999995</c:v>
                </c:pt>
                <c:pt idx="443">
                  <c:v>36.556999999999995</c:v>
                </c:pt>
                <c:pt idx="444">
                  <c:v>36.556999999999995</c:v>
                </c:pt>
                <c:pt idx="445">
                  <c:v>36.556999999999995</c:v>
                </c:pt>
                <c:pt idx="446">
                  <c:v>36.556999999999995</c:v>
                </c:pt>
                <c:pt idx="447">
                  <c:v>36.556999999999995</c:v>
                </c:pt>
                <c:pt idx="448">
                  <c:v>36.556999999999995</c:v>
                </c:pt>
                <c:pt idx="449">
                  <c:v>36.556999999999995</c:v>
                </c:pt>
                <c:pt idx="450">
                  <c:v>36.556999999999995</c:v>
                </c:pt>
                <c:pt idx="451">
                  <c:v>36.556999999999995</c:v>
                </c:pt>
                <c:pt idx="452">
                  <c:v>36.556999999999995</c:v>
                </c:pt>
                <c:pt idx="453">
                  <c:v>36.556999999999995</c:v>
                </c:pt>
                <c:pt idx="454">
                  <c:v>36.556999999999995</c:v>
                </c:pt>
                <c:pt idx="455">
                  <c:v>36.556999999999995</c:v>
                </c:pt>
                <c:pt idx="456">
                  <c:v>36.556999999999995</c:v>
                </c:pt>
                <c:pt idx="457">
                  <c:v>36.556999999999995</c:v>
                </c:pt>
                <c:pt idx="458">
                  <c:v>36.556999999999995</c:v>
                </c:pt>
                <c:pt idx="459">
                  <c:v>36.556999999999995</c:v>
                </c:pt>
                <c:pt idx="460">
                  <c:v>36.556999999999995</c:v>
                </c:pt>
                <c:pt idx="461">
                  <c:v>36.556999999999995</c:v>
                </c:pt>
                <c:pt idx="462">
                  <c:v>36.556999999999995</c:v>
                </c:pt>
                <c:pt idx="463">
                  <c:v>36.556999999999995</c:v>
                </c:pt>
                <c:pt idx="464">
                  <c:v>36.556999999999995</c:v>
                </c:pt>
                <c:pt idx="465">
                  <c:v>36.556999999999995</c:v>
                </c:pt>
                <c:pt idx="466">
                  <c:v>36.556999999999995</c:v>
                </c:pt>
                <c:pt idx="467">
                  <c:v>36.556999999999995</c:v>
                </c:pt>
                <c:pt idx="468">
                  <c:v>36.556999999999995</c:v>
                </c:pt>
                <c:pt idx="469">
                  <c:v>36.556999999999995</c:v>
                </c:pt>
                <c:pt idx="470">
                  <c:v>36.556999999999995</c:v>
                </c:pt>
                <c:pt idx="471">
                  <c:v>36.556999999999995</c:v>
                </c:pt>
                <c:pt idx="472">
                  <c:v>36.556999999999995</c:v>
                </c:pt>
                <c:pt idx="473">
                  <c:v>36.556999999999995</c:v>
                </c:pt>
                <c:pt idx="474">
                  <c:v>36.556999999999995</c:v>
                </c:pt>
                <c:pt idx="475">
                  <c:v>36.556999999999995</c:v>
                </c:pt>
                <c:pt idx="476">
                  <c:v>36.556999999999995</c:v>
                </c:pt>
                <c:pt idx="477">
                  <c:v>36.556999999999995</c:v>
                </c:pt>
                <c:pt idx="478">
                  <c:v>36.556999999999995</c:v>
                </c:pt>
                <c:pt idx="479">
                  <c:v>36.556999999999995</c:v>
                </c:pt>
                <c:pt idx="480">
                  <c:v>36.556999999999995</c:v>
                </c:pt>
                <c:pt idx="481">
                  <c:v>36.556999999999995</c:v>
                </c:pt>
                <c:pt idx="482">
                  <c:v>36.556999999999995</c:v>
                </c:pt>
                <c:pt idx="483">
                  <c:v>36.556999999999995</c:v>
                </c:pt>
                <c:pt idx="484">
                  <c:v>36.556999999999995</c:v>
                </c:pt>
                <c:pt idx="485">
                  <c:v>36.556999999999995</c:v>
                </c:pt>
                <c:pt idx="486">
                  <c:v>36.556999999999995</c:v>
                </c:pt>
                <c:pt idx="487">
                  <c:v>36.556999999999995</c:v>
                </c:pt>
                <c:pt idx="488">
                  <c:v>36.556999999999995</c:v>
                </c:pt>
                <c:pt idx="489">
                  <c:v>36.556999999999995</c:v>
                </c:pt>
                <c:pt idx="490">
                  <c:v>36.556999999999995</c:v>
                </c:pt>
                <c:pt idx="491">
                  <c:v>36.556999999999995</c:v>
                </c:pt>
                <c:pt idx="492">
                  <c:v>36.556999999999995</c:v>
                </c:pt>
                <c:pt idx="493">
                  <c:v>36.556999999999995</c:v>
                </c:pt>
                <c:pt idx="494">
                  <c:v>36.556999999999995</c:v>
                </c:pt>
                <c:pt idx="495">
                  <c:v>36.556999999999995</c:v>
                </c:pt>
                <c:pt idx="496">
                  <c:v>36.556999999999995</c:v>
                </c:pt>
                <c:pt idx="497">
                  <c:v>36.556999999999995</c:v>
                </c:pt>
                <c:pt idx="498">
                  <c:v>36.556999999999995</c:v>
                </c:pt>
                <c:pt idx="499">
                  <c:v>36.556999999999995</c:v>
                </c:pt>
                <c:pt idx="500">
                  <c:v>36.556999999999995</c:v>
                </c:pt>
                <c:pt idx="501">
                  <c:v>36.556999999999995</c:v>
                </c:pt>
                <c:pt idx="502">
                  <c:v>36.556999999999995</c:v>
                </c:pt>
                <c:pt idx="503">
                  <c:v>36.556999999999995</c:v>
                </c:pt>
                <c:pt idx="504">
                  <c:v>36.556999999999995</c:v>
                </c:pt>
                <c:pt idx="505">
                  <c:v>36.556999999999995</c:v>
                </c:pt>
                <c:pt idx="506">
                  <c:v>36.556999999999995</c:v>
                </c:pt>
                <c:pt idx="507">
                  <c:v>36.556999999999995</c:v>
                </c:pt>
                <c:pt idx="508">
                  <c:v>36.556999999999995</c:v>
                </c:pt>
                <c:pt idx="509">
                  <c:v>36.556999999999995</c:v>
                </c:pt>
                <c:pt idx="510">
                  <c:v>36.556999999999995</c:v>
                </c:pt>
                <c:pt idx="511">
                  <c:v>36.556999999999995</c:v>
                </c:pt>
                <c:pt idx="512">
                  <c:v>36.556999999999995</c:v>
                </c:pt>
                <c:pt idx="513">
                  <c:v>36.556999999999995</c:v>
                </c:pt>
                <c:pt idx="514">
                  <c:v>36.556999999999995</c:v>
                </c:pt>
                <c:pt idx="515">
                  <c:v>36.556999999999995</c:v>
                </c:pt>
                <c:pt idx="516">
                  <c:v>36.556999999999995</c:v>
                </c:pt>
                <c:pt idx="517">
                  <c:v>36.556999999999995</c:v>
                </c:pt>
                <c:pt idx="518">
                  <c:v>36.556999999999995</c:v>
                </c:pt>
                <c:pt idx="519">
                  <c:v>36.556999999999995</c:v>
                </c:pt>
                <c:pt idx="520">
                  <c:v>36.556999999999995</c:v>
                </c:pt>
                <c:pt idx="521">
                  <c:v>36.556999999999995</c:v>
                </c:pt>
                <c:pt idx="522">
                  <c:v>36.556999999999995</c:v>
                </c:pt>
                <c:pt idx="523">
                  <c:v>36.556999999999995</c:v>
                </c:pt>
                <c:pt idx="524">
                  <c:v>36.556999999999995</c:v>
                </c:pt>
                <c:pt idx="525">
                  <c:v>36.556999999999995</c:v>
                </c:pt>
                <c:pt idx="526">
                  <c:v>36.556999999999995</c:v>
                </c:pt>
                <c:pt idx="527">
                  <c:v>36.556999999999995</c:v>
                </c:pt>
                <c:pt idx="528">
                  <c:v>36.556999999999995</c:v>
                </c:pt>
                <c:pt idx="529">
                  <c:v>36.556999999999995</c:v>
                </c:pt>
                <c:pt idx="530">
                  <c:v>36.556999999999995</c:v>
                </c:pt>
                <c:pt idx="531">
                  <c:v>36.556999999999995</c:v>
                </c:pt>
                <c:pt idx="532">
                  <c:v>36.556999999999995</c:v>
                </c:pt>
                <c:pt idx="533">
                  <c:v>36.556999999999995</c:v>
                </c:pt>
                <c:pt idx="534">
                  <c:v>36.556999999999995</c:v>
                </c:pt>
                <c:pt idx="535">
                  <c:v>36.556999999999995</c:v>
                </c:pt>
                <c:pt idx="536">
                  <c:v>36.556999999999995</c:v>
                </c:pt>
                <c:pt idx="537">
                  <c:v>36.556999999999995</c:v>
                </c:pt>
                <c:pt idx="538">
                  <c:v>36.556999999999995</c:v>
                </c:pt>
                <c:pt idx="539">
                  <c:v>36.556999999999995</c:v>
                </c:pt>
                <c:pt idx="540">
                  <c:v>36.556999999999995</c:v>
                </c:pt>
                <c:pt idx="541">
                  <c:v>36.556999999999995</c:v>
                </c:pt>
                <c:pt idx="542">
                  <c:v>36.556999999999995</c:v>
                </c:pt>
                <c:pt idx="543">
                  <c:v>36.556999999999995</c:v>
                </c:pt>
                <c:pt idx="544">
                  <c:v>36.556999999999995</c:v>
                </c:pt>
                <c:pt idx="545">
                  <c:v>36.556999999999995</c:v>
                </c:pt>
                <c:pt idx="546">
                  <c:v>36.556999999999995</c:v>
                </c:pt>
                <c:pt idx="547">
                  <c:v>36.556999999999995</c:v>
                </c:pt>
                <c:pt idx="548">
                  <c:v>36.556999999999995</c:v>
                </c:pt>
                <c:pt idx="549">
                  <c:v>36.556999999999995</c:v>
                </c:pt>
                <c:pt idx="550">
                  <c:v>36.556999999999995</c:v>
                </c:pt>
                <c:pt idx="551">
                  <c:v>36.556999999999995</c:v>
                </c:pt>
                <c:pt idx="552">
                  <c:v>36.556999999999995</c:v>
                </c:pt>
                <c:pt idx="553">
                  <c:v>36.556999999999995</c:v>
                </c:pt>
                <c:pt idx="554">
                  <c:v>36.556999999999995</c:v>
                </c:pt>
                <c:pt idx="555">
                  <c:v>36.556999999999995</c:v>
                </c:pt>
                <c:pt idx="556">
                  <c:v>36.556999999999995</c:v>
                </c:pt>
                <c:pt idx="557">
                  <c:v>36.556999999999995</c:v>
                </c:pt>
                <c:pt idx="558">
                  <c:v>36.556999999999995</c:v>
                </c:pt>
                <c:pt idx="559">
                  <c:v>36.556999999999995</c:v>
                </c:pt>
                <c:pt idx="560">
                  <c:v>36.556999999999995</c:v>
                </c:pt>
                <c:pt idx="561">
                  <c:v>36.556999999999995</c:v>
                </c:pt>
                <c:pt idx="562">
                  <c:v>36.556999999999995</c:v>
                </c:pt>
                <c:pt idx="563">
                  <c:v>36.556999999999995</c:v>
                </c:pt>
                <c:pt idx="564">
                  <c:v>36.556999999999995</c:v>
                </c:pt>
                <c:pt idx="565">
                  <c:v>36.556999999999995</c:v>
                </c:pt>
                <c:pt idx="566">
                  <c:v>36.556999999999995</c:v>
                </c:pt>
                <c:pt idx="567">
                  <c:v>36.556999999999995</c:v>
                </c:pt>
                <c:pt idx="568">
                  <c:v>36.556999999999995</c:v>
                </c:pt>
                <c:pt idx="569">
                  <c:v>36.556999999999995</c:v>
                </c:pt>
                <c:pt idx="570">
                  <c:v>36.556999999999995</c:v>
                </c:pt>
                <c:pt idx="571">
                  <c:v>36.556999999999995</c:v>
                </c:pt>
                <c:pt idx="572">
                  <c:v>36.556999999999995</c:v>
                </c:pt>
                <c:pt idx="573">
                  <c:v>36.556999999999995</c:v>
                </c:pt>
                <c:pt idx="574">
                  <c:v>36.556999999999995</c:v>
                </c:pt>
                <c:pt idx="575">
                  <c:v>36.556999999999995</c:v>
                </c:pt>
                <c:pt idx="576">
                  <c:v>36.556999999999995</c:v>
                </c:pt>
                <c:pt idx="577">
                  <c:v>36.556999999999995</c:v>
                </c:pt>
                <c:pt idx="578">
                  <c:v>36.556999999999995</c:v>
                </c:pt>
                <c:pt idx="579">
                  <c:v>36.556999999999995</c:v>
                </c:pt>
                <c:pt idx="580">
                  <c:v>36.556999999999995</c:v>
                </c:pt>
                <c:pt idx="581">
                  <c:v>36.556999999999995</c:v>
                </c:pt>
                <c:pt idx="582">
                  <c:v>36.556999999999995</c:v>
                </c:pt>
                <c:pt idx="583">
                  <c:v>36.556999999999995</c:v>
                </c:pt>
                <c:pt idx="584">
                  <c:v>36.556999999999995</c:v>
                </c:pt>
                <c:pt idx="585">
                  <c:v>36.556999999999995</c:v>
                </c:pt>
                <c:pt idx="586">
                  <c:v>36.556999999999995</c:v>
                </c:pt>
                <c:pt idx="587">
                  <c:v>36.556999999999995</c:v>
                </c:pt>
                <c:pt idx="588">
                  <c:v>36.556999999999995</c:v>
                </c:pt>
                <c:pt idx="589">
                  <c:v>36.556999999999995</c:v>
                </c:pt>
                <c:pt idx="590">
                  <c:v>36.556999999999995</c:v>
                </c:pt>
                <c:pt idx="591">
                  <c:v>36.556999999999995</c:v>
                </c:pt>
                <c:pt idx="592">
                  <c:v>36.556999999999995</c:v>
                </c:pt>
                <c:pt idx="593">
                  <c:v>36.556999999999995</c:v>
                </c:pt>
                <c:pt idx="594">
                  <c:v>36.556999999999995</c:v>
                </c:pt>
                <c:pt idx="595">
                  <c:v>36.556999999999995</c:v>
                </c:pt>
                <c:pt idx="596">
                  <c:v>36.556999999999995</c:v>
                </c:pt>
                <c:pt idx="597">
                  <c:v>36.556999999999995</c:v>
                </c:pt>
                <c:pt idx="598">
                  <c:v>36.556999999999995</c:v>
                </c:pt>
                <c:pt idx="599">
                  <c:v>36.556999999999995</c:v>
                </c:pt>
                <c:pt idx="600">
                  <c:v>36.556999999999995</c:v>
                </c:pt>
                <c:pt idx="601">
                  <c:v>36.556999999999995</c:v>
                </c:pt>
                <c:pt idx="602">
                  <c:v>36.556999999999995</c:v>
                </c:pt>
                <c:pt idx="603">
                  <c:v>36.556999999999995</c:v>
                </c:pt>
                <c:pt idx="604">
                  <c:v>36.556999999999995</c:v>
                </c:pt>
                <c:pt idx="605">
                  <c:v>36.556999999999995</c:v>
                </c:pt>
                <c:pt idx="606">
                  <c:v>36.556999999999995</c:v>
                </c:pt>
                <c:pt idx="607">
                  <c:v>36.556999999999995</c:v>
                </c:pt>
                <c:pt idx="608">
                  <c:v>36.556999999999995</c:v>
                </c:pt>
                <c:pt idx="609">
                  <c:v>36.556999999999995</c:v>
                </c:pt>
                <c:pt idx="610">
                  <c:v>36.556999999999995</c:v>
                </c:pt>
                <c:pt idx="611">
                  <c:v>36.556999999999995</c:v>
                </c:pt>
                <c:pt idx="612">
                  <c:v>36.556999999999995</c:v>
                </c:pt>
                <c:pt idx="613">
                  <c:v>36.556999999999995</c:v>
                </c:pt>
                <c:pt idx="614">
                  <c:v>36.556999999999995</c:v>
                </c:pt>
                <c:pt idx="615">
                  <c:v>36.556999999999995</c:v>
                </c:pt>
                <c:pt idx="616">
                  <c:v>36.556999999999995</c:v>
                </c:pt>
                <c:pt idx="617">
                  <c:v>36.556999999999995</c:v>
                </c:pt>
                <c:pt idx="618">
                  <c:v>36.556999999999995</c:v>
                </c:pt>
                <c:pt idx="619">
                  <c:v>36.556999999999995</c:v>
                </c:pt>
                <c:pt idx="620">
                  <c:v>36.556999999999995</c:v>
                </c:pt>
                <c:pt idx="621">
                  <c:v>36.556999999999995</c:v>
                </c:pt>
                <c:pt idx="622">
                  <c:v>36.556999999999995</c:v>
                </c:pt>
                <c:pt idx="623">
                  <c:v>36.556999999999995</c:v>
                </c:pt>
                <c:pt idx="624">
                  <c:v>36.556999999999995</c:v>
                </c:pt>
                <c:pt idx="625">
                  <c:v>36.556999999999995</c:v>
                </c:pt>
                <c:pt idx="626">
                  <c:v>36.556999999999995</c:v>
                </c:pt>
                <c:pt idx="627">
                  <c:v>36.556999999999995</c:v>
                </c:pt>
                <c:pt idx="628">
                  <c:v>36.556999999999995</c:v>
                </c:pt>
                <c:pt idx="629">
                  <c:v>36.556999999999995</c:v>
                </c:pt>
                <c:pt idx="630">
                  <c:v>36.556999999999995</c:v>
                </c:pt>
                <c:pt idx="631">
                  <c:v>36.556999999999995</c:v>
                </c:pt>
                <c:pt idx="632">
                  <c:v>36.556999999999995</c:v>
                </c:pt>
                <c:pt idx="633">
                  <c:v>36.556999999999995</c:v>
                </c:pt>
                <c:pt idx="634">
                  <c:v>36.556999999999995</c:v>
                </c:pt>
                <c:pt idx="635">
                  <c:v>36.556999999999995</c:v>
                </c:pt>
                <c:pt idx="636">
                  <c:v>36.556999999999995</c:v>
                </c:pt>
                <c:pt idx="637">
                  <c:v>36.556999999999995</c:v>
                </c:pt>
                <c:pt idx="638">
                  <c:v>36.556999999999995</c:v>
                </c:pt>
                <c:pt idx="639">
                  <c:v>36.556999999999995</c:v>
                </c:pt>
                <c:pt idx="640">
                  <c:v>36.556999999999995</c:v>
                </c:pt>
                <c:pt idx="641">
                  <c:v>36.556999999999995</c:v>
                </c:pt>
                <c:pt idx="642">
                  <c:v>36.556999999999995</c:v>
                </c:pt>
                <c:pt idx="643">
                  <c:v>36.556999999999995</c:v>
                </c:pt>
                <c:pt idx="644">
                  <c:v>36.556999999999995</c:v>
                </c:pt>
                <c:pt idx="645">
                  <c:v>36.556999999999995</c:v>
                </c:pt>
                <c:pt idx="646">
                  <c:v>36.556999999999995</c:v>
                </c:pt>
                <c:pt idx="647">
                  <c:v>36.556999999999995</c:v>
                </c:pt>
                <c:pt idx="648">
                  <c:v>36.556999999999995</c:v>
                </c:pt>
                <c:pt idx="649">
                  <c:v>36.556999999999995</c:v>
                </c:pt>
                <c:pt idx="650">
                  <c:v>36.556999999999995</c:v>
                </c:pt>
                <c:pt idx="651">
                  <c:v>36.556999999999995</c:v>
                </c:pt>
                <c:pt idx="652">
                  <c:v>36.556999999999995</c:v>
                </c:pt>
                <c:pt idx="653">
                  <c:v>36.556999999999995</c:v>
                </c:pt>
                <c:pt idx="654">
                  <c:v>36.556999999999995</c:v>
                </c:pt>
                <c:pt idx="655">
                  <c:v>36.556999999999995</c:v>
                </c:pt>
                <c:pt idx="656">
                  <c:v>36.556999999999995</c:v>
                </c:pt>
                <c:pt idx="657">
                  <c:v>36.556999999999995</c:v>
                </c:pt>
                <c:pt idx="658">
                  <c:v>36.556999999999995</c:v>
                </c:pt>
                <c:pt idx="659">
                  <c:v>36.556999999999995</c:v>
                </c:pt>
                <c:pt idx="660">
                  <c:v>36.556999999999995</c:v>
                </c:pt>
                <c:pt idx="661">
                  <c:v>36.556999999999995</c:v>
                </c:pt>
                <c:pt idx="662">
                  <c:v>36.556999999999995</c:v>
                </c:pt>
                <c:pt idx="663">
                  <c:v>36.556999999999995</c:v>
                </c:pt>
                <c:pt idx="664">
                  <c:v>36.556999999999995</c:v>
                </c:pt>
                <c:pt idx="665">
                  <c:v>36.556999999999995</c:v>
                </c:pt>
                <c:pt idx="666">
                  <c:v>36.556999999999995</c:v>
                </c:pt>
                <c:pt idx="667">
                  <c:v>36.556999999999995</c:v>
                </c:pt>
                <c:pt idx="668">
                  <c:v>36.556999999999995</c:v>
                </c:pt>
                <c:pt idx="669">
                  <c:v>36.556999999999995</c:v>
                </c:pt>
                <c:pt idx="670">
                  <c:v>36.556999999999995</c:v>
                </c:pt>
                <c:pt idx="671">
                  <c:v>36.556999999999995</c:v>
                </c:pt>
                <c:pt idx="672">
                  <c:v>36.556999999999995</c:v>
                </c:pt>
                <c:pt idx="673">
                  <c:v>36.556999999999995</c:v>
                </c:pt>
                <c:pt idx="674">
                  <c:v>36.556999999999995</c:v>
                </c:pt>
                <c:pt idx="675">
                  <c:v>36.556999999999995</c:v>
                </c:pt>
                <c:pt idx="676">
                  <c:v>36.556999999999995</c:v>
                </c:pt>
                <c:pt idx="677">
                  <c:v>36.556999999999995</c:v>
                </c:pt>
                <c:pt idx="678">
                  <c:v>36.556999999999995</c:v>
                </c:pt>
                <c:pt idx="679">
                  <c:v>36.556999999999995</c:v>
                </c:pt>
                <c:pt idx="680">
                  <c:v>36.556999999999995</c:v>
                </c:pt>
                <c:pt idx="681">
                  <c:v>36.556999999999995</c:v>
                </c:pt>
                <c:pt idx="682">
                  <c:v>36.556999999999995</c:v>
                </c:pt>
                <c:pt idx="683">
                  <c:v>36.556999999999995</c:v>
                </c:pt>
                <c:pt idx="684">
                  <c:v>36.556999999999995</c:v>
                </c:pt>
                <c:pt idx="685">
                  <c:v>36.556999999999995</c:v>
                </c:pt>
                <c:pt idx="686">
                  <c:v>36.556999999999995</c:v>
                </c:pt>
                <c:pt idx="687">
                  <c:v>36.556999999999995</c:v>
                </c:pt>
                <c:pt idx="688">
                  <c:v>36.556999999999995</c:v>
                </c:pt>
                <c:pt idx="689">
                  <c:v>36.556999999999995</c:v>
                </c:pt>
                <c:pt idx="690">
                  <c:v>36.556999999999995</c:v>
                </c:pt>
                <c:pt idx="691">
                  <c:v>36.556999999999995</c:v>
                </c:pt>
                <c:pt idx="692">
                  <c:v>36.556999999999995</c:v>
                </c:pt>
                <c:pt idx="693">
                  <c:v>36.556999999999995</c:v>
                </c:pt>
                <c:pt idx="694">
                  <c:v>36.556999999999995</c:v>
                </c:pt>
                <c:pt idx="695">
                  <c:v>36.556999999999995</c:v>
                </c:pt>
                <c:pt idx="696">
                  <c:v>36.556999999999995</c:v>
                </c:pt>
                <c:pt idx="697">
                  <c:v>36.556999999999995</c:v>
                </c:pt>
                <c:pt idx="698">
                  <c:v>36.556999999999995</c:v>
                </c:pt>
                <c:pt idx="699">
                  <c:v>36.556999999999995</c:v>
                </c:pt>
                <c:pt idx="700">
                  <c:v>36.556999999999995</c:v>
                </c:pt>
                <c:pt idx="701">
                  <c:v>36.556999999999995</c:v>
                </c:pt>
                <c:pt idx="702">
                  <c:v>36.556999999999995</c:v>
                </c:pt>
                <c:pt idx="703">
                  <c:v>36.556999999999995</c:v>
                </c:pt>
                <c:pt idx="704">
                  <c:v>36.556999999999995</c:v>
                </c:pt>
                <c:pt idx="705">
                  <c:v>36.556999999999995</c:v>
                </c:pt>
                <c:pt idx="706">
                  <c:v>36.556999999999995</c:v>
                </c:pt>
                <c:pt idx="707">
                  <c:v>36.556999999999995</c:v>
                </c:pt>
                <c:pt idx="708">
                  <c:v>36.556999999999995</c:v>
                </c:pt>
                <c:pt idx="709">
                  <c:v>36.556999999999995</c:v>
                </c:pt>
                <c:pt idx="710">
                  <c:v>36.556999999999995</c:v>
                </c:pt>
                <c:pt idx="711">
                  <c:v>36.556999999999995</c:v>
                </c:pt>
                <c:pt idx="712">
                  <c:v>36.556999999999995</c:v>
                </c:pt>
                <c:pt idx="713">
                  <c:v>36.556999999999995</c:v>
                </c:pt>
                <c:pt idx="714">
                  <c:v>36.556999999999995</c:v>
                </c:pt>
                <c:pt idx="715">
                  <c:v>36.556999999999995</c:v>
                </c:pt>
                <c:pt idx="716">
                  <c:v>36.556999999999995</c:v>
                </c:pt>
                <c:pt idx="717">
                  <c:v>36.556999999999995</c:v>
                </c:pt>
                <c:pt idx="718">
                  <c:v>36.556999999999995</c:v>
                </c:pt>
                <c:pt idx="719">
                  <c:v>36.556999999999995</c:v>
                </c:pt>
                <c:pt idx="720">
                  <c:v>36.556999999999995</c:v>
                </c:pt>
                <c:pt idx="721">
                  <c:v>36.556999999999995</c:v>
                </c:pt>
                <c:pt idx="722">
                  <c:v>36.556999999999995</c:v>
                </c:pt>
                <c:pt idx="723">
                  <c:v>36.556999999999995</c:v>
                </c:pt>
                <c:pt idx="724">
                  <c:v>36.556999999999995</c:v>
                </c:pt>
                <c:pt idx="725">
                  <c:v>36.556999999999995</c:v>
                </c:pt>
                <c:pt idx="726">
                  <c:v>36.556999999999995</c:v>
                </c:pt>
                <c:pt idx="727">
                  <c:v>36.556999999999995</c:v>
                </c:pt>
                <c:pt idx="728">
                  <c:v>36.556999999999995</c:v>
                </c:pt>
                <c:pt idx="729">
                  <c:v>36.556999999999995</c:v>
                </c:pt>
                <c:pt idx="730">
                  <c:v>36.556999999999995</c:v>
                </c:pt>
                <c:pt idx="731">
                  <c:v>36.556999999999995</c:v>
                </c:pt>
                <c:pt idx="732">
                  <c:v>36.556999999999995</c:v>
                </c:pt>
                <c:pt idx="733">
                  <c:v>36.556999999999995</c:v>
                </c:pt>
                <c:pt idx="734">
                  <c:v>36.556999999999995</c:v>
                </c:pt>
                <c:pt idx="735">
                  <c:v>36.556999999999995</c:v>
                </c:pt>
                <c:pt idx="736">
                  <c:v>36.556999999999995</c:v>
                </c:pt>
                <c:pt idx="737">
                  <c:v>36.556999999999995</c:v>
                </c:pt>
                <c:pt idx="738">
                  <c:v>36.556999999999995</c:v>
                </c:pt>
                <c:pt idx="739">
                  <c:v>36.556999999999995</c:v>
                </c:pt>
                <c:pt idx="740">
                  <c:v>36.556999999999995</c:v>
                </c:pt>
                <c:pt idx="741">
                  <c:v>36.556999999999995</c:v>
                </c:pt>
                <c:pt idx="742">
                  <c:v>36.556999999999995</c:v>
                </c:pt>
                <c:pt idx="743">
                  <c:v>36.556999999999995</c:v>
                </c:pt>
                <c:pt idx="744">
                  <c:v>36.556999999999995</c:v>
                </c:pt>
                <c:pt idx="745">
                  <c:v>36.556999999999995</c:v>
                </c:pt>
                <c:pt idx="746">
                  <c:v>36.556999999999995</c:v>
                </c:pt>
                <c:pt idx="747">
                  <c:v>36.556999999999995</c:v>
                </c:pt>
                <c:pt idx="748">
                  <c:v>36.556999999999995</c:v>
                </c:pt>
                <c:pt idx="749">
                  <c:v>36.556999999999995</c:v>
                </c:pt>
                <c:pt idx="750">
                  <c:v>36.556999999999995</c:v>
                </c:pt>
                <c:pt idx="751">
                  <c:v>36.556999999999995</c:v>
                </c:pt>
                <c:pt idx="752">
                  <c:v>36.556999999999995</c:v>
                </c:pt>
                <c:pt idx="753">
                  <c:v>36.556999999999995</c:v>
                </c:pt>
                <c:pt idx="754">
                  <c:v>36.556999999999995</c:v>
                </c:pt>
                <c:pt idx="755">
                  <c:v>36.556999999999995</c:v>
                </c:pt>
                <c:pt idx="756">
                  <c:v>36.556999999999995</c:v>
                </c:pt>
                <c:pt idx="757">
                  <c:v>36.556999999999995</c:v>
                </c:pt>
                <c:pt idx="758">
                  <c:v>36.556999999999995</c:v>
                </c:pt>
                <c:pt idx="759">
                  <c:v>36.556999999999995</c:v>
                </c:pt>
                <c:pt idx="760">
                  <c:v>36.556999999999995</c:v>
                </c:pt>
                <c:pt idx="761">
                  <c:v>36.556999999999995</c:v>
                </c:pt>
                <c:pt idx="762">
                  <c:v>36.556999999999995</c:v>
                </c:pt>
                <c:pt idx="763">
                  <c:v>36.556999999999995</c:v>
                </c:pt>
                <c:pt idx="764">
                  <c:v>36.556999999999995</c:v>
                </c:pt>
                <c:pt idx="765">
                  <c:v>36.556999999999995</c:v>
                </c:pt>
                <c:pt idx="766">
                  <c:v>36.556999999999995</c:v>
                </c:pt>
                <c:pt idx="767">
                  <c:v>36.556999999999995</c:v>
                </c:pt>
                <c:pt idx="768">
                  <c:v>36.556999999999995</c:v>
                </c:pt>
                <c:pt idx="769">
                  <c:v>36.556999999999995</c:v>
                </c:pt>
                <c:pt idx="770">
                  <c:v>36.556999999999995</c:v>
                </c:pt>
                <c:pt idx="771">
                  <c:v>36.556999999999995</c:v>
                </c:pt>
                <c:pt idx="772">
                  <c:v>36.556999999999995</c:v>
                </c:pt>
                <c:pt idx="773">
                  <c:v>36.556999999999995</c:v>
                </c:pt>
                <c:pt idx="774">
                  <c:v>36.556999999999995</c:v>
                </c:pt>
                <c:pt idx="775">
                  <c:v>36.556999999999995</c:v>
                </c:pt>
                <c:pt idx="776">
                  <c:v>36.556999999999995</c:v>
                </c:pt>
                <c:pt idx="777">
                  <c:v>36.556999999999995</c:v>
                </c:pt>
                <c:pt idx="778">
                  <c:v>36.556999999999995</c:v>
                </c:pt>
                <c:pt idx="779">
                  <c:v>36.556999999999995</c:v>
                </c:pt>
                <c:pt idx="780">
                  <c:v>36.556999999999995</c:v>
                </c:pt>
                <c:pt idx="781">
                  <c:v>36.556999999999995</c:v>
                </c:pt>
                <c:pt idx="782">
                  <c:v>36.556999999999995</c:v>
                </c:pt>
                <c:pt idx="783">
                  <c:v>36.556999999999995</c:v>
                </c:pt>
                <c:pt idx="784">
                  <c:v>36.556999999999995</c:v>
                </c:pt>
                <c:pt idx="785">
                  <c:v>36.556999999999995</c:v>
                </c:pt>
                <c:pt idx="786">
                  <c:v>36.556999999999995</c:v>
                </c:pt>
                <c:pt idx="787">
                  <c:v>36.556999999999995</c:v>
                </c:pt>
                <c:pt idx="788">
                  <c:v>36.556999999999995</c:v>
                </c:pt>
                <c:pt idx="789">
                  <c:v>36.556999999999995</c:v>
                </c:pt>
                <c:pt idx="790">
                  <c:v>36.556999999999995</c:v>
                </c:pt>
                <c:pt idx="791">
                  <c:v>36.556999999999995</c:v>
                </c:pt>
                <c:pt idx="792">
                  <c:v>36.556999999999995</c:v>
                </c:pt>
                <c:pt idx="793">
                  <c:v>36.556999999999995</c:v>
                </c:pt>
                <c:pt idx="794">
                  <c:v>36.556999999999995</c:v>
                </c:pt>
                <c:pt idx="795">
                  <c:v>36.556999999999995</c:v>
                </c:pt>
                <c:pt idx="796">
                  <c:v>36.556999999999995</c:v>
                </c:pt>
                <c:pt idx="797">
                  <c:v>36.556999999999995</c:v>
                </c:pt>
                <c:pt idx="798">
                  <c:v>36.556999999999995</c:v>
                </c:pt>
                <c:pt idx="799">
                  <c:v>36.556999999999995</c:v>
                </c:pt>
                <c:pt idx="800">
                  <c:v>36.556999999999995</c:v>
                </c:pt>
                <c:pt idx="801">
                  <c:v>36.556999999999995</c:v>
                </c:pt>
                <c:pt idx="802">
                  <c:v>36.556999999999995</c:v>
                </c:pt>
                <c:pt idx="803">
                  <c:v>36.556999999999995</c:v>
                </c:pt>
                <c:pt idx="804">
                  <c:v>36.556999999999995</c:v>
                </c:pt>
                <c:pt idx="805">
                  <c:v>36.556999999999995</c:v>
                </c:pt>
                <c:pt idx="806">
                  <c:v>36.556999999999995</c:v>
                </c:pt>
                <c:pt idx="807">
                  <c:v>36.556999999999995</c:v>
                </c:pt>
                <c:pt idx="808">
                  <c:v>36.556999999999995</c:v>
                </c:pt>
                <c:pt idx="809">
                  <c:v>36.556999999999995</c:v>
                </c:pt>
                <c:pt idx="810">
                  <c:v>36.556999999999995</c:v>
                </c:pt>
                <c:pt idx="811">
                  <c:v>36.556999999999995</c:v>
                </c:pt>
                <c:pt idx="812">
                  <c:v>36.556999999999995</c:v>
                </c:pt>
                <c:pt idx="813">
                  <c:v>36.556999999999995</c:v>
                </c:pt>
                <c:pt idx="814">
                  <c:v>36.556999999999995</c:v>
                </c:pt>
                <c:pt idx="815">
                  <c:v>36.556999999999995</c:v>
                </c:pt>
                <c:pt idx="816">
                  <c:v>36.556999999999995</c:v>
                </c:pt>
                <c:pt idx="817">
                  <c:v>36.556999999999995</c:v>
                </c:pt>
                <c:pt idx="818">
                  <c:v>36.556999999999995</c:v>
                </c:pt>
                <c:pt idx="819">
                  <c:v>36.556999999999995</c:v>
                </c:pt>
                <c:pt idx="820">
                  <c:v>36.556999999999995</c:v>
                </c:pt>
                <c:pt idx="821">
                  <c:v>36.556999999999995</c:v>
                </c:pt>
                <c:pt idx="822">
                  <c:v>36.556999999999995</c:v>
                </c:pt>
                <c:pt idx="823">
                  <c:v>36.556999999999995</c:v>
                </c:pt>
                <c:pt idx="824">
                  <c:v>36.556999999999995</c:v>
                </c:pt>
                <c:pt idx="825">
                  <c:v>36.556999999999995</c:v>
                </c:pt>
                <c:pt idx="826">
                  <c:v>36.556999999999995</c:v>
                </c:pt>
                <c:pt idx="827">
                  <c:v>36.556999999999995</c:v>
                </c:pt>
                <c:pt idx="828">
                  <c:v>36.556999999999995</c:v>
                </c:pt>
                <c:pt idx="829">
                  <c:v>36.556999999999995</c:v>
                </c:pt>
                <c:pt idx="830">
                  <c:v>36.556999999999995</c:v>
                </c:pt>
                <c:pt idx="831">
                  <c:v>36.556999999999995</c:v>
                </c:pt>
                <c:pt idx="832">
                  <c:v>36.556999999999995</c:v>
                </c:pt>
                <c:pt idx="833">
                  <c:v>36.556999999999995</c:v>
                </c:pt>
                <c:pt idx="834">
                  <c:v>36.556999999999995</c:v>
                </c:pt>
                <c:pt idx="835">
                  <c:v>36.556999999999995</c:v>
                </c:pt>
                <c:pt idx="836">
                  <c:v>36.556999999999995</c:v>
                </c:pt>
                <c:pt idx="837">
                  <c:v>36.556999999999995</c:v>
                </c:pt>
                <c:pt idx="838">
                  <c:v>36.556999999999995</c:v>
                </c:pt>
                <c:pt idx="839">
                  <c:v>36.556999999999995</c:v>
                </c:pt>
                <c:pt idx="840">
                  <c:v>36.556999999999995</c:v>
                </c:pt>
                <c:pt idx="841">
                  <c:v>36.556999999999995</c:v>
                </c:pt>
                <c:pt idx="842">
                  <c:v>36.556999999999995</c:v>
                </c:pt>
                <c:pt idx="843">
                  <c:v>36.556999999999995</c:v>
                </c:pt>
                <c:pt idx="844">
                  <c:v>36.556999999999995</c:v>
                </c:pt>
                <c:pt idx="845">
                  <c:v>36.556999999999995</c:v>
                </c:pt>
                <c:pt idx="846">
                  <c:v>36.556999999999995</c:v>
                </c:pt>
                <c:pt idx="847">
                  <c:v>36.556999999999995</c:v>
                </c:pt>
                <c:pt idx="848">
                  <c:v>36.556999999999995</c:v>
                </c:pt>
                <c:pt idx="849">
                  <c:v>36.556999999999995</c:v>
                </c:pt>
                <c:pt idx="850">
                  <c:v>36.556999999999995</c:v>
                </c:pt>
                <c:pt idx="851">
                  <c:v>36.556999999999995</c:v>
                </c:pt>
                <c:pt idx="852">
                  <c:v>36.556999999999995</c:v>
                </c:pt>
                <c:pt idx="853">
                  <c:v>36.556999999999995</c:v>
                </c:pt>
                <c:pt idx="854">
                  <c:v>36.556999999999995</c:v>
                </c:pt>
                <c:pt idx="855">
                  <c:v>36.556999999999995</c:v>
                </c:pt>
                <c:pt idx="856">
                  <c:v>36.556999999999995</c:v>
                </c:pt>
                <c:pt idx="857">
                  <c:v>36.556999999999995</c:v>
                </c:pt>
                <c:pt idx="858">
                  <c:v>36.556999999999995</c:v>
                </c:pt>
                <c:pt idx="859">
                  <c:v>36.556999999999995</c:v>
                </c:pt>
                <c:pt idx="860">
                  <c:v>36.556999999999995</c:v>
                </c:pt>
                <c:pt idx="861">
                  <c:v>36.556999999999995</c:v>
                </c:pt>
                <c:pt idx="862">
                  <c:v>36.556999999999995</c:v>
                </c:pt>
                <c:pt idx="863">
                  <c:v>36.556999999999995</c:v>
                </c:pt>
                <c:pt idx="864">
                  <c:v>36.556999999999995</c:v>
                </c:pt>
                <c:pt idx="865">
                  <c:v>36.556999999999995</c:v>
                </c:pt>
                <c:pt idx="866">
                  <c:v>36.556999999999995</c:v>
                </c:pt>
                <c:pt idx="867">
                  <c:v>36.556999999999995</c:v>
                </c:pt>
                <c:pt idx="868">
                  <c:v>36.556999999999995</c:v>
                </c:pt>
                <c:pt idx="869">
                  <c:v>36.556999999999995</c:v>
                </c:pt>
                <c:pt idx="870">
                  <c:v>36.556999999999995</c:v>
                </c:pt>
                <c:pt idx="871">
                  <c:v>36.556999999999995</c:v>
                </c:pt>
                <c:pt idx="872">
                  <c:v>36.556999999999995</c:v>
                </c:pt>
                <c:pt idx="873">
                  <c:v>36.556999999999995</c:v>
                </c:pt>
                <c:pt idx="874">
                  <c:v>36.556999999999995</c:v>
                </c:pt>
                <c:pt idx="875">
                  <c:v>36.556999999999995</c:v>
                </c:pt>
                <c:pt idx="876">
                  <c:v>36.556999999999995</c:v>
                </c:pt>
                <c:pt idx="877">
                  <c:v>36.556999999999995</c:v>
                </c:pt>
                <c:pt idx="878">
                  <c:v>36.556999999999995</c:v>
                </c:pt>
                <c:pt idx="879">
                  <c:v>36.556999999999995</c:v>
                </c:pt>
                <c:pt idx="880">
                  <c:v>36.556999999999995</c:v>
                </c:pt>
                <c:pt idx="881">
                  <c:v>36.556999999999995</c:v>
                </c:pt>
                <c:pt idx="882">
                  <c:v>36.556999999999995</c:v>
                </c:pt>
                <c:pt idx="883">
                  <c:v>36.556999999999995</c:v>
                </c:pt>
                <c:pt idx="884">
                  <c:v>36.556999999999995</c:v>
                </c:pt>
                <c:pt idx="885">
                  <c:v>36.556999999999995</c:v>
                </c:pt>
                <c:pt idx="886">
                  <c:v>36.556999999999995</c:v>
                </c:pt>
                <c:pt idx="887">
                  <c:v>36.556999999999995</c:v>
                </c:pt>
                <c:pt idx="888">
                  <c:v>36.556999999999995</c:v>
                </c:pt>
                <c:pt idx="889">
                  <c:v>36.556999999999995</c:v>
                </c:pt>
                <c:pt idx="890">
                  <c:v>36.556999999999995</c:v>
                </c:pt>
                <c:pt idx="891">
                  <c:v>36.556999999999995</c:v>
                </c:pt>
                <c:pt idx="892">
                  <c:v>36.556999999999995</c:v>
                </c:pt>
                <c:pt idx="893">
                  <c:v>36.556999999999995</c:v>
                </c:pt>
                <c:pt idx="894">
                  <c:v>36.556999999999995</c:v>
                </c:pt>
                <c:pt idx="895">
                  <c:v>36.556999999999995</c:v>
                </c:pt>
                <c:pt idx="896">
                  <c:v>36.556999999999995</c:v>
                </c:pt>
                <c:pt idx="897">
                  <c:v>36.556999999999995</c:v>
                </c:pt>
                <c:pt idx="898">
                  <c:v>36.556999999999995</c:v>
                </c:pt>
                <c:pt idx="899">
                  <c:v>36.556999999999995</c:v>
                </c:pt>
                <c:pt idx="900">
                  <c:v>36.556999999999995</c:v>
                </c:pt>
                <c:pt idx="901">
                  <c:v>36.556999999999995</c:v>
                </c:pt>
                <c:pt idx="902">
                  <c:v>36.556999999999995</c:v>
                </c:pt>
                <c:pt idx="903">
                  <c:v>36.556999999999995</c:v>
                </c:pt>
                <c:pt idx="904">
                  <c:v>36.556999999999995</c:v>
                </c:pt>
                <c:pt idx="905">
                  <c:v>36.556999999999995</c:v>
                </c:pt>
                <c:pt idx="906">
                  <c:v>36.556999999999995</c:v>
                </c:pt>
                <c:pt idx="907">
                  <c:v>36.556999999999995</c:v>
                </c:pt>
                <c:pt idx="908">
                  <c:v>36.556999999999995</c:v>
                </c:pt>
                <c:pt idx="909">
                  <c:v>36.556999999999995</c:v>
                </c:pt>
                <c:pt idx="910">
                  <c:v>36.556999999999995</c:v>
                </c:pt>
                <c:pt idx="911">
                  <c:v>36.556999999999995</c:v>
                </c:pt>
                <c:pt idx="912">
                  <c:v>36.556999999999995</c:v>
                </c:pt>
                <c:pt idx="913">
                  <c:v>36.556999999999995</c:v>
                </c:pt>
                <c:pt idx="914">
                  <c:v>36.556999999999995</c:v>
                </c:pt>
                <c:pt idx="915">
                  <c:v>36.556999999999995</c:v>
                </c:pt>
                <c:pt idx="916">
                  <c:v>36.556999999999995</c:v>
                </c:pt>
                <c:pt idx="917">
                  <c:v>36.556999999999995</c:v>
                </c:pt>
                <c:pt idx="918">
                  <c:v>36.556999999999995</c:v>
                </c:pt>
                <c:pt idx="919">
                  <c:v>36.556999999999995</c:v>
                </c:pt>
                <c:pt idx="920">
                  <c:v>36.556999999999995</c:v>
                </c:pt>
                <c:pt idx="921">
                  <c:v>36.556999999999995</c:v>
                </c:pt>
                <c:pt idx="922">
                  <c:v>36.556999999999995</c:v>
                </c:pt>
                <c:pt idx="923">
                  <c:v>36.556999999999995</c:v>
                </c:pt>
                <c:pt idx="924">
                  <c:v>36.556999999999995</c:v>
                </c:pt>
                <c:pt idx="925">
                  <c:v>36.556999999999995</c:v>
                </c:pt>
                <c:pt idx="926">
                  <c:v>36.556999999999995</c:v>
                </c:pt>
                <c:pt idx="927">
                  <c:v>36.556999999999995</c:v>
                </c:pt>
                <c:pt idx="928">
                  <c:v>36.556999999999995</c:v>
                </c:pt>
                <c:pt idx="929">
                  <c:v>36.556999999999995</c:v>
                </c:pt>
                <c:pt idx="930">
                  <c:v>36.556999999999995</c:v>
                </c:pt>
                <c:pt idx="931">
                  <c:v>36.556999999999995</c:v>
                </c:pt>
                <c:pt idx="932">
                  <c:v>36.556999999999995</c:v>
                </c:pt>
                <c:pt idx="933">
                  <c:v>36.556999999999995</c:v>
                </c:pt>
                <c:pt idx="934">
                  <c:v>36.556999999999995</c:v>
                </c:pt>
                <c:pt idx="935">
                  <c:v>36.556999999999995</c:v>
                </c:pt>
                <c:pt idx="936">
                  <c:v>36.556999999999995</c:v>
                </c:pt>
                <c:pt idx="937">
                  <c:v>36.556999999999995</c:v>
                </c:pt>
                <c:pt idx="938">
                  <c:v>36.556999999999995</c:v>
                </c:pt>
                <c:pt idx="939">
                  <c:v>36.556999999999995</c:v>
                </c:pt>
                <c:pt idx="940">
                  <c:v>36.556999999999995</c:v>
                </c:pt>
                <c:pt idx="941">
                  <c:v>36.556999999999995</c:v>
                </c:pt>
                <c:pt idx="942">
                  <c:v>36.556999999999995</c:v>
                </c:pt>
                <c:pt idx="943">
                  <c:v>36.556999999999995</c:v>
                </c:pt>
                <c:pt idx="944">
                  <c:v>36.556999999999995</c:v>
                </c:pt>
                <c:pt idx="945">
                  <c:v>36.556999999999995</c:v>
                </c:pt>
                <c:pt idx="946">
                  <c:v>36.556999999999995</c:v>
                </c:pt>
                <c:pt idx="947">
                  <c:v>36.556999999999995</c:v>
                </c:pt>
                <c:pt idx="948">
                  <c:v>36.556999999999995</c:v>
                </c:pt>
                <c:pt idx="949">
                  <c:v>36.556999999999995</c:v>
                </c:pt>
                <c:pt idx="950">
                  <c:v>36.556999999999995</c:v>
                </c:pt>
                <c:pt idx="951">
                  <c:v>36.556999999999995</c:v>
                </c:pt>
                <c:pt idx="952">
                  <c:v>36.556999999999995</c:v>
                </c:pt>
                <c:pt idx="953">
                  <c:v>36.556999999999995</c:v>
                </c:pt>
                <c:pt idx="954">
                  <c:v>36.556999999999995</c:v>
                </c:pt>
                <c:pt idx="955">
                  <c:v>36.556999999999995</c:v>
                </c:pt>
                <c:pt idx="956">
                  <c:v>36.556999999999995</c:v>
                </c:pt>
                <c:pt idx="957">
                  <c:v>36.556999999999995</c:v>
                </c:pt>
                <c:pt idx="958">
                  <c:v>36.556999999999995</c:v>
                </c:pt>
                <c:pt idx="959">
                  <c:v>36.556999999999995</c:v>
                </c:pt>
                <c:pt idx="960">
                  <c:v>36.556999999999995</c:v>
                </c:pt>
                <c:pt idx="961">
                  <c:v>36.556999999999995</c:v>
                </c:pt>
                <c:pt idx="962">
                  <c:v>36.556999999999995</c:v>
                </c:pt>
                <c:pt idx="963">
                  <c:v>36.556999999999995</c:v>
                </c:pt>
                <c:pt idx="964">
                  <c:v>36.556999999999995</c:v>
                </c:pt>
                <c:pt idx="965">
                  <c:v>36.556999999999995</c:v>
                </c:pt>
                <c:pt idx="966">
                  <c:v>36.556999999999995</c:v>
                </c:pt>
                <c:pt idx="967">
                  <c:v>36.556999999999995</c:v>
                </c:pt>
                <c:pt idx="968">
                  <c:v>36.556999999999995</c:v>
                </c:pt>
                <c:pt idx="969">
                  <c:v>36.556999999999995</c:v>
                </c:pt>
                <c:pt idx="970">
                  <c:v>36.556999999999995</c:v>
                </c:pt>
                <c:pt idx="971">
                  <c:v>36.556999999999995</c:v>
                </c:pt>
                <c:pt idx="972">
                  <c:v>36.556999999999995</c:v>
                </c:pt>
                <c:pt idx="973">
                  <c:v>36.556999999999995</c:v>
                </c:pt>
                <c:pt idx="974">
                  <c:v>36.556999999999995</c:v>
                </c:pt>
                <c:pt idx="975">
                  <c:v>36.556999999999995</c:v>
                </c:pt>
                <c:pt idx="976">
                  <c:v>36.556999999999995</c:v>
                </c:pt>
                <c:pt idx="977">
                  <c:v>36.556999999999995</c:v>
                </c:pt>
                <c:pt idx="978">
                  <c:v>36.556999999999995</c:v>
                </c:pt>
                <c:pt idx="979">
                  <c:v>36.556999999999995</c:v>
                </c:pt>
                <c:pt idx="980">
                  <c:v>36.556999999999995</c:v>
                </c:pt>
                <c:pt idx="981">
                  <c:v>36.556999999999995</c:v>
                </c:pt>
                <c:pt idx="982">
                  <c:v>36.556999999999995</c:v>
                </c:pt>
                <c:pt idx="983">
                  <c:v>36.556999999999995</c:v>
                </c:pt>
                <c:pt idx="984">
                  <c:v>36.556999999999995</c:v>
                </c:pt>
                <c:pt idx="985">
                  <c:v>36.556999999999995</c:v>
                </c:pt>
                <c:pt idx="986">
                  <c:v>36.556999999999995</c:v>
                </c:pt>
                <c:pt idx="987">
                  <c:v>36.556999999999995</c:v>
                </c:pt>
                <c:pt idx="988">
                  <c:v>36.556999999999995</c:v>
                </c:pt>
                <c:pt idx="989">
                  <c:v>36.556999999999995</c:v>
                </c:pt>
                <c:pt idx="990">
                  <c:v>36.556999999999995</c:v>
                </c:pt>
                <c:pt idx="991">
                  <c:v>36.556999999999995</c:v>
                </c:pt>
                <c:pt idx="992">
                  <c:v>36.556999999999995</c:v>
                </c:pt>
                <c:pt idx="993">
                  <c:v>36.556999999999995</c:v>
                </c:pt>
                <c:pt idx="994">
                  <c:v>36.556999999999995</c:v>
                </c:pt>
                <c:pt idx="995">
                  <c:v>36.556999999999995</c:v>
                </c:pt>
                <c:pt idx="996">
                  <c:v>36.556999999999995</c:v>
                </c:pt>
                <c:pt idx="997">
                  <c:v>36.556999999999995</c:v>
                </c:pt>
                <c:pt idx="998">
                  <c:v>36.556999999999995</c:v>
                </c:pt>
                <c:pt idx="999">
                  <c:v>36.556999999999995</c:v>
                </c:pt>
                <c:pt idx="1000">
                  <c:v>36.556999999999995</c:v>
                </c:pt>
                <c:pt idx="1001">
                  <c:v>36.556999999999995</c:v>
                </c:pt>
                <c:pt idx="1002">
                  <c:v>36.556999999999995</c:v>
                </c:pt>
                <c:pt idx="1003">
                  <c:v>36.556999999999995</c:v>
                </c:pt>
                <c:pt idx="1004">
                  <c:v>36.556999999999995</c:v>
                </c:pt>
                <c:pt idx="1005">
                  <c:v>36.556999999999995</c:v>
                </c:pt>
                <c:pt idx="1006">
                  <c:v>36.556999999999995</c:v>
                </c:pt>
                <c:pt idx="1007">
                  <c:v>36.556999999999995</c:v>
                </c:pt>
                <c:pt idx="1008">
                  <c:v>36.556999999999995</c:v>
                </c:pt>
                <c:pt idx="1009">
                  <c:v>36.556999999999995</c:v>
                </c:pt>
                <c:pt idx="1010">
                  <c:v>36.556999999999995</c:v>
                </c:pt>
                <c:pt idx="1011">
                  <c:v>36.556999999999995</c:v>
                </c:pt>
                <c:pt idx="1012">
                  <c:v>36.556999999999995</c:v>
                </c:pt>
                <c:pt idx="1013">
                  <c:v>36.556999999999995</c:v>
                </c:pt>
                <c:pt idx="1014">
                  <c:v>36.556999999999995</c:v>
                </c:pt>
                <c:pt idx="1015">
                  <c:v>36.556999999999995</c:v>
                </c:pt>
                <c:pt idx="1016">
                  <c:v>36.556999999999995</c:v>
                </c:pt>
                <c:pt idx="1017">
                  <c:v>36.556999999999995</c:v>
                </c:pt>
                <c:pt idx="1018">
                  <c:v>36.556999999999995</c:v>
                </c:pt>
                <c:pt idx="1019">
                  <c:v>36.556999999999995</c:v>
                </c:pt>
                <c:pt idx="1020">
                  <c:v>36.556999999999995</c:v>
                </c:pt>
                <c:pt idx="1021">
                  <c:v>36.556999999999995</c:v>
                </c:pt>
                <c:pt idx="1022">
                  <c:v>36.556999999999995</c:v>
                </c:pt>
                <c:pt idx="1023">
                  <c:v>36.556999999999995</c:v>
                </c:pt>
                <c:pt idx="1024">
                  <c:v>36.556999999999995</c:v>
                </c:pt>
                <c:pt idx="1025">
                  <c:v>36.556999999999995</c:v>
                </c:pt>
                <c:pt idx="1026">
                  <c:v>36.556999999999995</c:v>
                </c:pt>
                <c:pt idx="1027">
                  <c:v>36.556999999999995</c:v>
                </c:pt>
                <c:pt idx="1028">
                  <c:v>36.556999999999995</c:v>
                </c:pt>
                <c:pt idx="1029">
                  <c:v>36.556999999999995</c:v>
                </c:pt>
                <c:pt idx="1030">
                  <c:v>36.556999999999995</c:v>
                </c:pt>
                <c:pt idx="1031">
                  <c:v>36.556999999999995</c:v>
                </c:pt>
                <c:pt idx="1032">
                  <c:v>36.556999999999995</c:v>
                </c:pt>
                <c:pt idx="1033">
                  <c:v>36.556999999999995</c:v>
                </c:pt>
                <c:pt idx="1034">
                  <c:v>36.556999999999995</c:v>
                </c:pt>
                <c:pt idx="1035">
                  <c:v>36.556999999999995</c:v>
                </c:pt>
                <c:pt idx="1036">
                  <c:v>36.556999999999995</c:v>
                </c:pt>
                <c:pt idx="1037">
                  <c:v>36.556999999999995</c:v>
                </c:pt>
                <c:pt idx="1038">
                  <c:v>36.556999999999995</c:v>
                </c:pt>
                <c:pt idx="1039">
                  <c:v>36.556999999999995</c:v>
                </c:pt>
                <c:pt idx="1040">
                  <c:v>36.556999999999995</c:v>
                </c:pt>
                <c:pt idx="1041">
                  <c:v>36.556999999999995</c:v>
                </c:pt>
                <c:pt idx="1042">
                  <c:v>36.556999999999995</c:v>
                </c:pt>
                <c:pt idx="1043">
                  <c:v>36.556999999999995</c:v>
                </c:pt>
                <c:pt idx="1044">
                  <c:v>36.556999999999995</c:v>
                </c:pt>
                <c:pt idx="1045">
                  <c:v>36.556999999999995</c:v>
                </c:pt>
                <c:pt idx="1046">
                  <c:v>36.556999999999995</c:v>
                </c:pt>
                <c:pt idx="1047">
                  <c:v>36.556999999999995</c:v>
                </c:pt>
                <c:pt idx="1048">
                  <c:v>36.556999999999995</c:v>
                </c:pt>
                <c:pt idx="1049">
                  <c:v>36.556999999999995</c:v>
                </c:pt>
                <c:pt idx="1050">
                  <c:v>36.556999999999995</c:v>
                </c:pt>
                <c:pt idx="1051">
                  <c:v>36.556999999999995</c:v>
                </c:pt>
                <c:pt idx="1052">
                  <c:v>36.556999999999995</c:v>
                </c:pt>
                <c:pt idx="1053">
                  <c:v>36.556999999999995</c:v>
                </c:pt>
                <c:pt idx="1054">
                  <c:v>36.556999999999995</c:v>
                </c:pt>
                <c:pt idx="1055">
                  <c:v>36.556999999999995</c:v>
                </c:pt>
                <c:pt idx="1056">
                  <c:v>36.556999999999995</c:v>
                </c:pt>
                <c:pt idx="1057">
                  <c:v>36.556999999999995</c:v>
                </c:pt>
                <c:pt idx="1058">
                  <c:v>36.556999999999995</c:v>
                </c:pt>
                <c:pt idx="1059">
                  <c:v>36.556999999999995</c:v>
                </c:pt>
                <c:pt idx="1060">
                  <c:v>36.556999999999995</c:v>
                </c:pt>
                <c:pt idx="1061">
                  <c:v>36.556999999999995</c:v>
                </c:pt>
                <c:pt idx="1062">
                  <c:v>36.556999999999995</c:v>
                </c:pt>
                <c:pt idx="1063">
                  <c:v>36.556999999999995</c:v>
                </c:pt>
                <c:pt idx="1064">
                  <c:v>36.556999999999995</c:v>
                </c:pt>
                <c:pt idx="1065">
                  <c:v>36.556999999999995</c:v>
                </c:pt>
                <c:pt idx="1066">
                  <c:v>36.556999999999995</c:v>
                </c:pt>
                <c:pt idx="1067">
                  <c:v>36.556999999999995</c:v>
                </c:pt>
                <c:pt idx="1068">
                  <c:v>36.556999999999995</c:v>
                </c:pt>
                <c:pt idx="1069">
                  <c:v>36.556999999999995</c:v>
                </c:pt>
                <c:pt idx="1070">
                  <c:v>36.556999999999995</c:v>
                </c:pt>
                <c:pt idx="1071">
                  <c:v>36.556999999999995</c:v>
                </c:pt>
                <c:pt idx="1072">
                  <c:v>36.556999999999995</c:v>
                </c:pt>
                <c:pt idx="1073">
                  <c:v>36.556999999999995</c:v>
                </c:pt>
                <c:pt idx="1074">
                  <c:v>36.556999999999995</c:v>
                </c:pt>
                <c:pt idx="1075">
                  <c:v>36.556999999999995</c:v>
                </c:pt>
                <c:pt idx="1076">
                  <c:v>36.556999999999995</c:v>
                </c:pt>
                <c:pt idx="1077">
                  <c:v>36.556999999999995</c:v>
                </c:pt>
                <c:pt idx="1078">
                  <c:v>36.556999999999995</c:v>
                </c:pt>
                <c:pt idx="1079">
                  <c:v>36.556999999999995</c:v>
                </c:pt>
                <c:pt idx="1080">
                  <c:v>36.556999999999995</c:v>
                </c:pt>
                <c:pt idx="1081">
                  <c:v>36.556999999999995</c:v>
                </c:pt>
                <c:pt idx="1082">
                  <c:v>36.556999999999995</c:v>
                </c:pt>
                <c:pt idx="1083">
                  <c:v>36.556999999999995</c:v>
                </c:pt>
                <c:pt idx="1084">
                  <c:v>36.556999999999995</c:v>
                </c:pt>
                <c:pt idx="1085">
                  <c:v>36.556999999999995</c:v>
                </c:pt>
                <c:pt idx="1086">
                  <c:v>36.556999999999995</c:v>
                </c:pt>
                <c:pt idx="1087">
                  <c:v>36.556999999999995</c:v>
                </c:pt>
                <c:pt idx="1088">
                  <c:v>36.556999999999995</c:v>
                </c:pt>
                <c:pt idx="1089">
                  <c:v>36.556999999999995</c:v>
                </c:pt>
                <c:pt idx="1090">
                  <c:v>36.556999999999995</c:v>
                </c:pt>
                <c:pt idx="1091">
                  <c:v>36.556999999999995</c:v>
                </c:pt>
                <c:pt idx="1092">
                  <c:v>36.556999999999995</c:v>
                </c:pt>
                <c:pt idx="1093">
                  <c:v>36.556999999999995</c:v>
                </c:pt>
                <c:pt idx="1094">
                  <c:v>36.556999999999995</c:v>
                </c:pt>
                <c:pt idx="1095">
                  <c:v>36.556999999999995</c:v>
                </c:pt>
                <c:pt idx="1096">
                  <c:v>36.556999999999995</c:v>
                </c:pt>
                <c:pt idx="1097">
                  <c:v>36.556999999999995</c:v>
                </c:pt>
                <c:pt idx="1098">
                  <c:v>36.556999999999995</c:v>
                </c:pt>
                <c:pt idx="1099">
                  <c:v>36.556999999999995</c:v>
                </c:pt>
                <c:pt idx="1100">
                  <c:v>36.556999999999995</c:v>
                </c:pt>
                <c:pt idx="1101">
                  <c:v>36.556999999999995</c:v>
                </c:pt>
                <c:pt idx="1102">
                  <c:v>36.556999999999995</c:v>
                </c:pt>
                <c:pt idx="1103">
                  <c:v>36.556999999999995</c:v>
                </c:pt>
                <c:pt idx="1104">
                  <c:v>36.556999999999995</c:v>
                </c:pt>
                <c:pt idx="1105">
                  <c:v>36.556999999999995</c:v>
                </c:pt>
                <c:pt idx="1106">
                  <c:v>36.556999999999995</c:v>
                </c:pt>
                <c:pt idx="1107">
                  <c:v>36.556999999999995</c:v>
                </c:pt>
                <c:pt idx="1108">
                  <c:v>36.556999999999995</c:v>
                </c:pt>
                <c:pt idx="1109">
                  <c:v>36.556999999999995</c:v>
                </c:pt>
                <c:pt idx="1110">
                  <c:v>36.556999999999995</c:v>
                </c:pt>
                <c:pt idx="1111">
                  <c:v>36.556999999999995</c:v>
                </c:pt>
                <c:pt idx="1112">
                  <c:v>36.556999999999995</c:v>
                </c:pt>
                <c:pt idx="1113">
                  <c:v>36.556999999999995</c:v>
                </c:pt>
                <c:pt idx="1114">
                  <c:v>36.556999999999995</c:v>
                </c:pt>
                <c:pt idx="1115">
                  <c:v>36.556999999999995</c:v>
                </c:pt>
                <c:pt idx="1116">
                  <c:v>36.556999999999995</c:v>
                </c:pt>
                <c:pt idx="1117">
                  <c:v>36.556999999999995</c:v>
                </c:pt>
                <c:pt idx="1118">
                  <c:v>36.556999999999995</c:v>
                </c:pt>
                <c:pt idx="1119">
                  <c:v>36.556999999999995</c:v>
                </c:pt>
                <c:pt idx="1120">
                  <c:v>36.556999999999995</c:v>
                </c:pt>
                <c:pt idx="1121">
                  <c:v>36.556999999999995</c:v>
                </c:pt>
                <c:pt idx="1122">
                  <c:v>36.556999999999995</c:v>
                </c:pt>
                <c:pt idx="1123">
                  <c:v>36.556999999999995</c:v>
                </c:pt>
                <c:pt idx="1124">
                  <c:v>36.556999999999995</c:v>
                </c:pt>
                <c:pt idx="1125">
                  <c:v>36.556999999999995</c:v>
                </c:pt>
                <c:pt idx="1126">
                  <c:v>36.556999999999995</c:v>
                </c:pt>
                <c:pt idx="1127">
                  <c:v>36.556999999999995</c:v>
                </c:pt>
                <c:pt idx="1128">
                  <c:v>36.556999999999995</c:v>
                </c:pt>
                <c:pt idx="1129">
                  <c:v>36.556999999999995</c:v>
                </c:pt>
                <c:pt idx="1130">
                  <c:v>36.556999999999995</c:v>
                </c:pt>
                <c:pt idx="1131">
                  <c:v>36.556999999999995</c:v>
                </c:pt>
                <c:pt idx="1132">
                  <c:v>36.556999999999995</c:v>
                </c:pt>
                <c:pt idx="1133">
                  <c:v>36.556999999999995</c:v>
                </c:pt>
                <c:pt idx="1134">
                  <c:v>36.556999999999995</c:v>
                </c:pt>
                <c:pt idx="1135">
                  <c:v>36.556999999999995</c:v>
                </c:pt>
                <c:pt idx="1136">
                  <c:v>36.556999999999995</c:v>
                </c:pt>
                <c:pt idx="1137">
                  <c:v>36.556999999999995</c:v>
                </c:pt>
                <c:pt idx="1138">
                  <c:v>36.556999999999995</c:v>
                </c:pt>
                <c:pt idx="1139">
                  <c:v>36.556999999999995</c:v>
                </c:pt>
                <c:pt idx="1140">
                  <c:v>36.556999999999995</c:v>
                </c:pt>
                <c:pt idx="1141">
                  <c:v>36.556999999999995</c:v>
                </c:pt>
                <c:pt idx="1142">
                  <c:v>36.556999999999995</c:v>
                </c:pt>
                <c:pt idx="1143">
                  <c:v>36.556999999999995</c:v>
                </c:pt>
                <c:pt idx="1144">
                  <c:v>36.556999999999995</c:v>
                </c:pt>
                <c:pt idx="1145">
                  <c:v>36.556999999999995</c:v>
                </c:pt>
                <c:pt idx="1146">
                  <c:v>36.556999999999995</c:v>
                </c:pt>
                <c:pt idx="1147">
                  <c:v>36.556999999999995</c:v>
                </c:pt>
                <c:pt idx="1148">
                  <c:v>36.556999999999995</c:v>
                </c:pt>
                <c:pt idx="1149">
                  <c:v>36.556999999999995</c:v>
                </c:pt>
                <c:pt idx="1150">
                  <c:v>36.556999999999995</c:v>
                </c:pt>
                <c:pt idx="1151">
                  <c:v>36.556999999999995</c:v>
                </c:pt>
                <c:pt idx="1152">
                  <c:v>36.556999999999995</c:v>
                </c:pt>
                <c:pt idx="1153">
                  <c:v>36.556999999999995</c:v>
                </c:pt>
                <c:pt idx="1154">
                  <c:v>36.556999999999995</c:v>
                </c:pt>
                <c:pt idx="1155">
                  <c:v>36.556999999999995</c:v>
                </c:pt>
                <c:pt idx="1156">
                  <c:v>36.556999999999995</c:v>
                </c:pt>
                <c:pt idx="1157">
                  <c:v>36.556999999999995</c:v>
                </c:pt>
                <c:pt idx="1158">
                  <c:v>36.556999999999995</c:v>
                </c:pt>
                <c:pt idx="1159">
                  <c:v>36.556999999999995</c:v>
                </c:pt>
                <c:pt idx="1160">
                  <c:v>36.556999999999995</c:v>
                </c:pt>
                <c:pt idx="1161">
                  <c:v>36.556999999999995</c:v>
                </c:pt>
                <c:pt idx="1162">
                  <c:v>36.556999999999995</c:v>
                </c:pt>
                <c:pt idx="1163">
                  <c:v>36.556999999999995</c:v>
                </c:pt>
                <c:pt idx="1164">
                  <c:v>36.556999999999995</c:v>
                </c:pt>
                <c:pt idx="1165">
                  <c:v>36.556999999999995</c:v>
                </c:pt>
                <c:pt idx="1166">
                  <c:v>36.556999999999995</c:v>
                </c:pt>
                <c:pt idx="1167">
                  <c:v>36.556999999999995</c:v>
                </c:pt>
                <c:pt idx="1168">
                  <c:v>36.556999999999995</c:v>
                </c:pt>
                <c:pt idx="1169">
                  <c:v>36.556999999999995</c:v>
                </c:pt>
                <c:pt idx="1170">
                  <c:v>36.556999999999995</c:v>
                </c:pt>
                <c:pt idx="1171">
                  <c:v>36.556999999999995</c:v>
                </c:pt>
                <c:pt idx="1172">
                  <c:v>36.556999999999995</c:v>
                </c:pt>
                <c:pt idx="1173">
                  <c:v>36.556999999999995</c:v>
                </c:pt>
                <c:pt idx="1174">
                  <c:v>36.556999999999995</c:v>
                </c:pt>
                <c:pt idx="1175">
                  <c:v>36.556999999999995</c:v>
                </c:pt>
                <c:pt idx="1176">
                  <c:v>36.556999999999995</c:v>
                </c:pt>
                <c:pt idx="1177">
                  <c:v>36.556999999999995</c:v>
                </c:pt>
                <c:pt idx="1178">
                  <c:v>36.556999999999995</c:v>
                </c:pt>
                <c:pt idx="1179">
                  <c:v>36.556999999999995</c:v>
                </c:pt>
                <c:pt idx="1180">
                  <c:v>36.556999999999995</c:v>
                </c:pt>
                <c:pt idx="1181">
                  <c:v>36.556999999999995</c:v>
                </c:pt>
                <c:pt idx="1182">
                  <c:v>36.556999999999995</c:v>
                </c:pt>
                <c:pt idx="1183">
                  <c:v>36.556999999999995</c:v>
                </c:pt>
                <c:pt idx="1184">
                  <c:v>36.556999999999995</c:v>
                </c:pt>
                <c:pt idx="1185">
                  <c:v>36.556999999999995</c:v>
                </c:pt>
                <c:pt idx="1186">
                  <c:v>36.556999999999995</c:v>
                </c:pt>
                <c:pt idx="1187">
                  <c:v>36.556999999999995</c:v>
                </c:pt>
                <c:pt idx="1188">
                  <c:v>36.556999999999995</c:v>
                </c:pt>
                <c:pt idx="1189">
                  <c:v>36.556999999999995</c:v>
                </c:pt>
                <c:pt idx="1190">
                  <c:v>36.556999999999995</c:v>
                </c:pt>
                <c:pt idx="1191">
                  <c:v>36.556999999999995</c:v>
                </c:pt>
                <c:pt idx="1192">
                  <c:v>36.556999999999995</c:v>
                </c:pt>
                <c:pt idx="1193">
                  <c:v>36.556999999999995</c:v>
                </c:pt>
                <c:pt idx="1194">
                  <c:v>36.556999999999995</c:v>
                </c:pt>
                <c:pt idx="1195">
                  <c:v>36.556999999999995</c:v>
                </c:pt>
                <c:pt idx="1196">
                  <c:v>36.556999999999995</c:v>
                </c:pt>
                <c:pt idx="1197">
                  <c:v>36.556999999999995</c:v>
                </c:pt>
                <c:pt idx="1198">
                  <c:v>36.556999999999995</c:v>
                </c:pt>
                <c:pt idx="1199">
                  <c:v>36.556999999999995</c:v>
                </c:pt>
                <c:pt idx="1200">
                  <c:v>36.556999999999995</c:v>
                </c:pt>
                <c:pt idx="1201">
                  <c:v>36.556999999999995</c:v>
                </c:pt>
                <c:pt idx="1202">
                  <c:v>36.556999999999995</c:v>
                </c:pt>
                <c:pt idx="1203">
                  <c:v>36.556999999999995</c:v>
                </c:pt>
                <c:pt idx="1204">
                  <c:v>36.556999999999995</c:v>
                </c:pt>
                <c:pt idx="1205">
                  <c:v>36.556999999999995</c:v>
                </c:pt>
                <c:pt idx="1206">
                  <c:v>36.556999999999995</c:v>
                </c:pt>
                <c:pt idx="1207">
                  <c:v>36.556999999999995</c:v>
                </c:pt>
                <c:pt idx="1208">
                  <c:v>36.556999999999995</c:v>
                </c:pt>
                <c:pt idx="1209">
                  <c:v>36.556999999999995</c:v>
                </c:pt>
                <c:pt idx="1210">
                  <c:v>36.556999999999995</c:v>
                </c:pt>
                <c:pt idx="1211">
                  <c:v>36.556999999999995</c:v>
                </c:pt>
                <c:pt idx="1212">
                  <c:v>36.556999999999995</c:v>
                </c:pt>
                <c:pt idx="1213">
                  <c:v>36.556999999999995</c:v>
                </c:pt>
                <c:pt idx="1214">
                  <c:v>36.556999999999995</c:v>
                </c:pt>
                <c:pt idx="1215">
                  <c:v>36.556999999999995</c:v>
                </c:pt>
                <c:pt idx="1216">
                  <c:v>36.556999999999995</c:v>
                </c:pt>
                <c:pt idx="1217">
                  <c:v>36.556999999999995</c:v>
                </c:pt>
                <c:pt idx="1218">
                  <c:v>36.556999999999995</c:v>
                </c:pt>
                <c:pt idx="1219">
                  <c:v>36.556999999999995</c:v>
                </c:pt>
                <c:pt idx="1220">
                  <c:v>36.556999999999995</c:v>
                </c:pt>
                <c:pt idx="1221">
                  <c:v>36.556999999999995</c:v>
                </c:pt>
                <c:pt idx="1222">
                  <c:v>36.556999999999995</c:v>
                </c:pt>
                <c:pt idx="1223">
                  <c:v>36.556999999999995</c:v>
                </c:pt>
                <c:pt idx="1224">
                  <c:v>36.556999999999995</c:v>
                </c:pt>
                <c:pt idx="1225">
                  <c:v>36.556999999999995</c:v>
                </c:pt>
                <c:pt idx="1226">
                  <c:v>36.556999999999995</c:v>
                </c:pt>
                <c:pt idx="1227">
                  <c:v>36.556999999999995</c:v>
                </c:pt>
                <c:pt idx="1228">
                  <c:v>36.556999999999995</c:v>
                </c:pt>
                <c:pt idx="1229">
                  <c:v>36.556999999999995</c:v>
                </c:pt>
                <c:pt idx="1230">
                  <c:v>36.556999999999995</c:v>
                </c:pt>
                <c:pt idx="1231">
                  <c:v>36.556999999999995</c:v>
                </c:pt>
                <c:pt idx="1232">
                  <c:v>36.556999999999995</c:v>
                </c:pt>
                <c:pt idx="1233">
                  <c:v>36.556999999999995</c:v>
                </c:pt>
                <c:pt idx="1234">
                  <c:v>36.556999999999995</c:v>
                </c:pt>
                <c:pt idx="1235">
                  <c:v>36.556999999999995</c:v>
                </c:pt>
                <c:pt idx="1236">
                  <c:v>36.556999999999995</c:v>
                </c:pt>
                <c:pt idx="1237">
                  <c:v>36.556999999999995</c:v>
                </c:pt>
                <c:pt idx="1238">
                  <c:v>36.556999999999995</c:v>
                </c:pt>
                <c:pt idx="1239">
                  <c:v>36.556999999999995</c:v>
                </c:pt>
                <c:pt idx="1240">
                  <c:v>36.556999999999995</c:v>
                </c:pt>
                <c:pt idx="1241">
                  <c:v>36.556999999999995</c:v>
                </c:pt>
                <c:pt idx="1242">
                  <c:v>36.556999999999995</c:v>
                </c:pt>
                <c:pt idx="1243">
                  <c:v>36.556999999999995</c:v>
                </c:pt>
                <c:pt idx="1244">
                  <c:v>36.556999999999995</c:v>
                </c:pt>
                <c:pt idx="1245">
                  <c:v>36.556999999999995</c:v>
                </c:pt>
                <c:pt idx="1246">
                  <c:v>36.556999999999995</c:v>
                </c:pt>
                <c:pt idx="1247">
                  <c:v>36.556999999999995</c:v>
                </c:pt>
                <c:pt idx="1248">
                  <c:v>36.556999999999995</c:v>
                </c:pt>
                <c:pt idx="1249">
                  <c:v>36.556999999999995</c:v>
                </c:pt>
                <c:pt idx="1250">
                  <c:v>36.556999999999995</c:v>
                </c:pt>
                <c:pt idx="1251">
                  <c:v>36.556999999999995</c:v>
                </c:pt>
                <c:pt idx="1252">
                  <c:v>36.556999999999995</c:v>
                </c:pt>
                <c:pt idx="1253">
                  <c:v>36.556999999999995</c:v>
                </c:pt>
                <c:pt idx="1254">
                  <c:v>36.556999999999995</c:v>
                </c:pt>
                <c:pt idx="1255">
                  <c:v>36.556999999999995</c:v>
                </c:pt>
                <c:pt idx="1256">
                  <c:v>36.556999999999995</c:v>
                </c:pt>
                <c:pt idx="1257">
                  <c:v>36.556999999999995</c:v>
                </c:pt>
                <c:pt idx="1258">
                  <c:v>36.556999999999995</c:v>
                </c:pt>
                <c:pt idx="1259">
                  <c:v>36.556999999999995</c:v>
                </c:pt>
                <c:pt idx="1260">
                  <c:v>36.556999999999995</c:v>
                </c:pt>
                <c:pt idx="1261">
                  <c:v>36.556999999999995</c:v>
                </c:pt>
                <c:pt idx="1262">
                  <c:v>36.556999999999995</c:v>
                </c:pt>
                <c:pt idx="1263">
                  <c:v>36.556999999999995</c:v>
                </c:pt>
                <c:pt idx="1264">
                  <c:v>36.556999999999995</c:v>
                </c:pt>
                <c:pt idx="1265">
                  <c:v>36.556999999999995</c:v>
                </c:pt>
                <c:pt idx="1266">
                  <c:v>36.556999999999995</c:v>
                </c:pt>
                <c:pt idx="1267">
                  <c:v>36.556999999999995</c:v>
                </c:pt>
                <c:pt idx="1268">
                  <c:v>36.556999999999995</c:v>
                </c:pt>
                <c:pt idx="1269">
                  <c:v>36.556999999999995</c:v>
                </c:pt>
                <c:pt idx="1270">
                  <c:v>36.556999999999995</c:v>
                </c:pt>
                <c:pt idx="1271">
                  <c:v>36.556999999999995</c:v>
                </c:pt>
                <c:pt idx="1272">
                  <c:v>36.556999999999995</c:v>
                </c:pt>
                <c:pt idx="1273">
                  <c:v>36.556999999999995</c:v>
                </c:pt>
                <c:pt idx="1274">
                  <c:v>36.556999999999995</c:v>
                </c:pt>
                <c:pt idx="1275">
                  <c:v>36.556999999999995</c:v>
                </c:pt>
                <c:pt idx="1276">
                  <c:v>36.556999999999995</c:v>
                </c:pt>
                <c:pt idx="1277">
                  <c:v>36.556999999999995</c:v>
                </c:pt>
                <c:pt idx="1278">
                  <c:v>36.556999999999995</c:v>
                </c:pt>
                <c:pt idx="1279">
                  <c:v>36.556999999999995</c:v>
                </c:pt>
                <c:pt idx="1280">
                  <c:v>36.556999999999995</c:v>
                </c:pt>
                <c:pt idx="1281">
                  <c:v>36.556999999999995</c:v>
                </c:pt>
                <c:pt idx="1282">
                  <c:v>36.556999999999995</c:v>
                </c:pt>
                <c:pt idx="1283">
                  <c:v>36.556999999999995</c:v>
                </c:pt>
                <c:pt idx="1284">
                  <c:v>36.556999999999995</c:v>
                </c:pt>
                <c:pt idx="1285">
                  <c:v>36.556999999999995</c:v>
                </c:pt>
                <c:pt idx="1286">
                  <c:v>36.556999999999995</c:v>
                </c:pt>
                <c:pt idx="1287">
                  <c:v>36.556999999999995</c:v>
                </c:pt>
                <c:pt idx="1288">
                  <c:v>36.556999999999995</c:v>
                </c:pt>
                <c:pt idx="1289">
                  <c:v>36.556999999999995</c:v>
                </c:pt>
                <c:pt idx="1290">
                  <c:v>36.556999999999995</c:v>
                </c:pt>
                <c:pt idx="1291">
                  <c:v>36.556999999999995</c:v>
                </c:pt>
                <c:pt idx="1292">
                  <c:v>36.556999999999995</c:v>
                </c:pt>
                <c:pt idx="1293">
                  <c:v>36.556999999999995</c:v>
                </c:pt>
                <c:pt idx="1294">
                  <c:v>36.556999999999995</c:v>
                </c:pt>
                <c:pt idx="1295">
                  <c:v>36.556999999999995</c:v>
                </c:pt>
                <c:pt idx="1296">
                  <c:v>36.556999999999995</c:v>
                </c:pt>
                <c:pt idx="1297">
                  <c:v>36.556999999999995</c:v>
                </c:pt>
                <c:pt idx="1298">
                  <c:v>36.556999999999995</c:v>
                </c:pt>
                <c:pt idx="1299">
                  <c:v>36.556999999999995</c:v>
                </c:pt>
                <c:pt idx="1300">
                  <c:v>36.556999999999995</c:v>
                </c:pt>
                <c:pt idx="1301">
                  <c:v>36.556999999999995</c:v>
                </c:pt>
                <c:pt idx="1302">
                  <c:v>36.556999999999995</c:v>
                </c:pt>
                <c:pt idx="1303">
                  <c:v>36.556999999999995</c:v>
                </c:pt>
                <c:pt idx="1304">
                  <c:v>36.556999999999995</c:v>
                </c:pt>
                <c:pt idx="1305">
                  <c:v>36.556999999999995</c:v>
                </c:pt>
                <c:pt idx="1306">
                  <c:v>36.556999999999995</c:v>
                </c:pt>
                <c:pt idx="1307">
                  <c:v>36.556999999999995</c:v>
                </c:pt>
                <c:pt idx="1308">
                  <c:v>36.556999999999995</c:v>
                </c:pt>
                <c:pt idx="1309">
                  <c:v>36.556999999999995</c:v>
                </c:pt>
                <c:pt idx="1310">
                  <c:v>36.556999999999995</c:v>
                </c:pt>
                <c:pt idx="1311">
                  <c:v>36.556999999999995</c:v>
                </c:pt>
                <c:pt idx="1312">
                  <c:v>36.556999999999995</c:v>
                </c:pt>
                <c:pt idx="1313">
                  <c:v>36.556999999999995</c:v>
                </c:pt>
                <c:pt idx="1314">
                  <c:v>36.556999999999995</c:v>
                </c:pt>
                <c:pt idx="1315">
                  <c:v>36.556999999999995</c:v>
                </c:pt>
                <c:pt idx="1316">
                  <c:v>36.556999999999995</c:v>
                </c:pt>
                <c:pt idx="1317">
                  <c:v>36.556999999999995</c:v>
                </c:pt>
                <c:pt idx="1318">
                  <c:v>36.556999999999995</c:v>
                </c:pt>
                <c:pt idx="1319">
                  <c:v>36.556999999999995</c:v>
                </c:pt>
                <c:pt idx="1320">
                  <c:v>36.556999999999995</c:v>
                </c:pt>
                <c:pt idx="1321">
                  <c:v>36.556999999999995</c:v>
                </c:pt>
                <c:pt idx="1322">
                  <c:v>36.556999999999995</c:v>
                </c:pt>
                <c:pt idx="1323">
                  <c:v>36.556999999999995</c:v>
                </c:pt>
                <c:pt idx="1324">
                  <c:v>36.556999999999995</c:v>
                </c:pt>
                <c:pt idx="1325">
                  <c:v>36.556999999999995</c:v>
                </c:pt>
                <c:pt idx="1326">
                  <c:v>36.556999999999995</c:v>
                </c:pt>
                <c:pt idx="1327">
                  <c:v>36.556999999999995</c:v>
                </c:pt>
                <c:pt idx="1328">
                  <c:v>36.556999999999995</c:v>
                </c:pt>
                <c:pt idx="1329">
                  <c:v>36.556999999999995</c:v>
                </c:pt>
                <c:pt idx="1330">
                  <c:v>36.556999999999995</c:v>
                </c:pt>
                <c:pt idx="1331">
                  <c:v>36.556999999999995</c:v>
                </c:pt>
                <c:pt idx="1332">
                  <c:v>36.556999999999995</c:v>
                </c:pt>
                <c:pt idx="1333">
                  <c:v>36.556999999999995</c:v>
                </c:pt>
                <c:pt idx="1334">
                  <c:v>36.556999999999995</c:v>
                </c:pt>
                <c:pt idx="1335">
                  <c:v>36.556999999999995</c:v>
                </c:pt>
                <c:pt idx="1336">
                  <c:v>36.556999999999995</c:v>
                </c:pt>
                <c:pt idx="1337">
                  <c:v>36.556999999999995</c:v>
                </c:pt>
                <c:pt idx="1338">
                  <c:v>36.556999999999995</c:v>
                </c:pt>
                <c:pt idx="1339">
                  <c:v>36.556999999999995</c:v>
                </c:pt>
                <c:pt idx="1340">
                  <c:v>36.556999999999995</c:v>
                </c:pt>
                <c:pt idx="1341">
                  <c:v>36.556999999999995</c:v>
                </c:pt>
                <c:pt idx="1342">
                  <c:v>36.556999999999995</c:v>
                </c:pt>
                <c:pt idx="1343">
                  <c:v>36.556999999999995</c:v>
                </c:pt>
                <c:pt idx="1344">
                  <c:v>36.556999999999995</c:v>
                </c:pt>
                <c:pt idx="1345">
                  <c:v>36.556999999999995</c:v>
                </c:pt>
                <c:pt idx="1346">
                  <c:v>36.556999999999995</c:v>
                </c:pt>
                <c:pt idx="1347">
                  <c:v>36.556999999999995</c:v>
                </c:pt>
                <c:pt idx="1348">
                  <c:v>36.556999999999995</c:v>
                </c:pt>
                <c:pt idx="1349">
                  <c:v>36.556999999999995</c:v>
                </c:pt>
                <c:pt idx="1350">
                  <c:v>36.556999999999995</c:v>
                </c:pt>
                <c:pt idx="1351">
                  <c:v>36.556999999999995</c:v>
                </c:pt>
                <c:pt idx="1352">
                  <c:v>36.556999999999995</c:v>
                </c:pt>
                <c:pt idx="1353">
                  <c:v>36.556999999999995</c:v>
                </c:pt>
                <c:pt idx="1354">
                  <c:v>36.556999999999995</c:v>
                </c:pt>
                <c:pt idx="1355">
                  <c:v>36.556999999999995</c:v>
                </c:pt>
                <c:pt idx="1356">
                  <c:v>36.556999999999995</c:v>
                </c:pt>
                <c:pt idx="1357">
                  <c:v>36.556999999999995</c:v>
                </c:pt>
                <c:pt idx="1358">
                  <c:v>36.556999999999995</c:v>
                </c:pt>
                <c:pt idx="1359">
                  <c:v>36.556999999999995</c:v>
                </c:pt>
                <c:pt idx="1360">
                  <c:v>36.556999999999995</c:v>
                </c:pt>
                <c:pt idx="1361">
                  <c:v>36.556999999999995</c:v>
                </c:pt>
                <c:pt idx="1362">
                  <c:v>36.556999999999995</c:v>
                </c:pt>
                <c:pt idx="1363">
                  <c:v>36.556999999999995</c:v>
                </c:pt>
                <c:pt idx="1364">
                  <c:v>36.556999999999995</c:v>
                </c:pt>
                <c:pt idx="1365">
                  <c:v>36.556999999999995</c:v>
                </c:pt>
                <c:pt idx="1366">
                  <c:v>36.556999999999995</c:v>
                </c:pt>
                <c:pt idx="1367">
                  <c:v>36.556999999999995</c:v>
                </c:pt>
                <c:pt idx="1368">
                  <c:v>36.556999999999995</c:v>
                </c:pt>
                <c:pt idx="1369">
                  <c:v>36.556999999999995</c:v>
                </c:pt>
                <c:pt idx="1370">
                  <c:v>36.556999999999995</c:v>
                </c:pt>
                <c:pt idx="1371">
                  <c:v>36.556999999999995</c:v>
                </c:pt>
                <c:pt idx="1372">
                  <c:v>36.556999999999995</c:v>
                </c:pt>
                <c:pt idx="1373">
                  <c:v>36.556999999999995</c:v>
                </c:pt>
                <c:pt idx="1374">
                  <c:v>36.556999999999995</c:v>
                </c:pt>
                <c:pt idx="1375">
                  <c:v>36.556999999999995</c:v>
                </c:pt>
                <c:pt idx="1376">
                  <c:v>36.556999999999995</c:v>
                </c:pt>
                <c:pt idx="1377">
                  <c:v>36.556999999999995</c:v>
                </c:pt>
                <c:pt idx="1378">
                  <c:v>36.556999999999995</c:v>
                </c:pt>
                <c:pt idx="1379">
                  <c:v>36.556999999999995</c:v>
                </c:pt>
                <c:pt idx="1380">
                  <c:v>36.556999999999995</c:v>
                </c:pt>
                <c:pt idx="1381">
                  <c:v>36.556999999999995</c:v>
                </c:pt>
                <c:pt idx="1382">
                  <c:v>36.556999999999995</c:v>
                </c:pt>
                <c:pt idx="1383">
                  <c:v>36.556999999999995</c:v>
                </c:pt>
                <c:pt idx="1384">
                  <c:v>36.556999999999995</c:v>
                </c:pt>
                <c:pt idx="1385">
                  <c:v>36.556999999999995</c:v>
                </c:pt>
                <c:pt idx="1386">
                  <c:v>36.556999999999995</c:v>
                </c:pt>
                <c:pt idx="1387">
                  <c:v>36.556999999999995</c:v>
                </c:pt>
                <c:pt idx="1388">
                  <c:v>36.556999999999995</c:v>
                </c:pt>
                <c:pt idx="1389">
                  <c:v>36.556999999999995</c:v>
                </c:pt>
                <c:pt idx="1390">
                  <c:v>36.556999999999995</c:v>
                </c:pt>
                <c:pt idx="1391">
                  <c:v>36.556999999999995</c:v>
                </c:pt>
                <c:pt idx="1392">
                  <c:v>36.556999999999995</c:v>
                </c:pt>
                <c:pt idx="1393">
                  <c:v>36.556999999999995</c:v>
                </c:pt>
                <c:pt idx="1394">
                  <c:v>36.556999999999995</c:v>
                </c:pt>
                <c:pt idx="1395">
                  <c:v>36.556999999999995</c:v>
                </c:pt>
                <c:pt idx="1396">
                  <c:v>36.556999999999995</c:v>
                </c:pt>
                <c:pt idx="1397">
                  <c:v>36.556999999999995</c:v>
                </c:pt>
                <c:pt idx="1398">
                  <c:v>36.556999999999995</c:v>
                </c:pt>
                <c:pt idx="1399">
                  <c:v>36.556999999999995</c:v>
                </c:pt>
                <c:pt idx="1400">
                  <c:v>36.556999999999995</c:v>
                </c:pt>
                <c:pt idx="1401">
                  <c:v>36.556999999999995</c:v>
                </c:pt>
                <c:pt idx="1402">
                  <c:v>36.556999999999995</c:v>
                </c:pt>
                <c:pt idx="1403">
                  <c:v>36.556999999999995</c:v>
                </c:pt>
                <c:pt idx="1404">
                  <c:v>36.556999999999995</c:v>
                </c:pt>
                <c:pt idx="1405">
                  <c:v>36.556999999999995</c:v>
                </c:pt>
                <c:pt idx="1406">
                  <c:v>36.556999999999995</c:v>
                </c:pt>
                <c:pt idx="1407">
                  <c:v>36.556999999999995</c:v>
                </c:pt>
                <c:pt idx="1408">
                  <c:v>36.556999999999995</c:v>
                </c:pt>
                <c:pt idx="1409">
                  <c:v>36.556999999999995</c:v>
                </c:pt>
                <c:pt idx="1410">
                  <c:v>36.556999999999995</c:v>
                </c:pt>
                <c:pt idx="1411">
                  <c:v>36.556999999999995</c:v>
                </c:pt>
                <c:pt idx="1412">
                  <c:v>36.556999999999995</c:v>
                </c:pt>
                <c:pt idx="1413">
                  <c:v>36.556999999999995</c:v>
                </c:pt>
                <c:pt idx="1414">
                  <c:v>36.556999999999995</c:v>
                </c:pt>
                <c:pt idx="1415">
                  <c:v>36.556999999999995</c:v>
                </c:pt>
                <c:pt idx="1416">
                  <c:v>36.556999999999995</c:v>
                </c:pt>
                <c:pt idx="1417">
                  <c:v>36.556999999999995</c:v>
                </c:pt>
                <c:pt idx="1418">
                  <c:v>36.556999999999995</c:v>
                </c:pt>
                <c:pt idx="1419">
                  <c:v>36.556999999999995</c:v>
                </c:pt>
                <c:pt idx="1420">
                  <c:v>36.556999999999995</c:v>
                </c:pt>
                <c:pt idx="1421">
                  <c:v>36.556999999999995</c:v>
                </c:pt>
                <c:pt idx="1422">
                  <c:v>36.556999999999995</c:v>
                </c:pt>
                <c:pt idx="1423">
                  <c:v>36.556999999999995</c:v>
                </c:pt>
                <c:pt idx="1424">
                  <c:v>36.556999999999995</c:v>
                </c:pt>
                <c:pt idx="1425">
                  <c:v>36.556999999999995</c:v>
                </c:pt>
                <c:pt idx="1426">
                  <c:v>36.556999999999995</c:v>
                </c:pt>
                <c:pt idx="1427">
                  <c:v>36.556999999999995</c:v>
                </c:pt>
                <c:pt idx="1428">
                  <c:v>36.556999999999995</c:v>
                </c:pt>
                <c:pt idx="1429">
                  <c:v>36.556999999999995</c:v>
                </c:pt>
                <c:pt idx="1430">
                  <c:v>36.556999999999995</c:v>
                </c:pt>
                <c:pt idx="1431">
                  <c:v>36.556999999999995</c:v>
                </c:pt>
                <c:pt idx="1432">
                  <c:v>36.556999999999995</c:v>
                </c:pt>
                <c:pt idx="1433">
                  <c:v>36.556999999999995</c:v>
                </c:pt>
                <c:pt idx="1434">
                  <c:v>36.556999999999995</c:v>
                </c:pt>
                <c:pt idx="1435">
                  <c:v>36.556999999999995</c:v>
                </c:pt>
                <c:pt idx="1436">
                  <c:v>36.556999999999995</c:v>
                </c:pt>
                <c:pt idx="1437">
                  <c:v>36.556999999999995</c:v>
                </c:pt>
                <c:pt idx="1438">
                  <c:v>36.556999999999995</c:v>
                </c:pt>
                <c:pt idx="1439">
                  <c:v>36.556999999999995</c:v>
                </c:pt>
                <c:pt idx="1440">
                  <c:v>36.556999999999995</c:v>
                </c:pt>
                <c:pt idx="1441">
                  <c:v>36.556999999999995</c:v>
                </c:pt>
                <c:pt idx="1442">
                  <c:v>36.556999999999995</c:v>
                </c:pt>
                <c:pt idx="1443">
                  <c:v>36.556999999999995</c:v>
                </c:pt>
                <c:pt idx="1444">
                  <c:v>36.556999999999995</c:v>
                </c:pt>
                <c:pt idx="1445">
                  <c:v>36.556999999999995</c:v>
                </c:pt>
                <c:pt idx="1446">
                  <c:v>36.556999999999995</c:v>
                </c:pt>
                <c:pt idx="1447">
                  <c:v>36.556999999999995</c:v>
                </c:pt>
                <c:pt idx="1448">
                  <c:v>36.556999999999995</c:v>
                </c:pt>
                <c:pt idx="1449">
                  <c:v>36.556999999999995</c:v>
                </c:pt>
                <c:pt idx="1450">
                  <c:v>36.556999999999995</c:v>
                </c:pt>
                <c:pt idx="1451">
                  <c:v>36.556999999999995</c:v>
                </c:pt>
                <c:pt idx="1452">
                  <c:v>36.556999999999995</c:v>
                </c:pt>
                <c:pt idx="1453">
                  <c:v>36.556999999999995</c:v>
                </c:pt>
                <c:pt idx="1454">
                  <c:v>36.556999999999995</c:v>
                </c:pt>
                <c:pt idx="1455">
                  <c:v>36.556999999999995</c:v>
                </c:pt>
                <c:pt idx="1456">
                  <c:v>36.556999999999995</c:v>
                </c:pt>
                <c:pt idx="1457">
                  <c:v>36.556999999999995</c:v>
                </c:pt>
                <c:pt idx="1458">
                  <c:v>36.556999999999995</c:v>
                </c:pt>
                <c:pt idx="1459">
                  <c:v>36.556999999999995</c:v>
                </c:pt>
                <c:pt idx="1460">
                  <c:v>36.556999999999995</c:v>
                </c:pt>
                <c:pt idx="1461">
                  <c:v>36.556999999999995</c:v>
                </c:pt>
                <c:pt idx="1462">
                  <c:v>36.556999999999995</c:v>
                </c:pt>
                <c:pt idx="1463">
                  <c:v>36.556999999999995</c:v>
                </c:pt>
                <c:pt idx="1464">
                  <c:v>36.556999999999995</c:v>
                </c:pt>
                <c:pt idx="1465">
                  <c:v>36.556999999999995</c:v>
                </c:pt>
                <c:pt idx="1466">
                  <c:v>36.556999999999995</c:v>
                </c:pt>
                <c:pt idx="1467">
                  <c:v>36.556999999999995</c:v>
                </c:pt>
                <c:pt idx="1468">
                  <c:v>36.556999999999995</c:v>
                </c:pt>
                <c:pt idx="1469">
                  <c:v>36.556999999999995</c:v>
                </c:pt>
                <c:pt idx="1470">
                  <c:v>36.556999999999995</c:v>
                </c:pt>
                <c:pt idx="1471">
                  <c:v>36.556999999999995</c:v>
                </c:pt>
                <c:pt idx="1472">
                  <c:v>36.556999999999995</c:v>
                </c:pt>
                <c:pt idx="1473">
                  <c:v>36.556999999999995</c:v>
                </c:pt>
                <c:pt idx="1474">
                  <c:v>36.556999999999995</c:v>
                </c:pt>
                <c:pt idx="1475">
                  <c:v>36.556999999999995</c:v>
                </c:pt>
                <c:pt idx="1476">
                  <c:v>36.556999999999995</c:v>
                </c:pt>
                <c:pt idx="1477">
                  <c:v>36.556999999999995</c:v>
                </c:pt>
                <c:pt idx="1478">
                  <c:v>36.556999999999995</c:v>
                </c:pt>
                <c:pt idx="1479">
                  <c:v>36.556999999999995</c:v>
                </c:pt>
                <c:pt idx="1480">
                  <c:v>36.556999999999995</c:v>
                </c:pt>
                <c:pt idx="1481">
                  <c:v>36.556999999999995</c:v>
                </c:pt>
                <c:pt idx="1482">
                  <c:v>36.556999999999995</c:v>
                </c:pt>
                <c:pt idx="1483">
                  <c:v>36.556999999999995</c:v>
                </c:pt>
                <c:pt idx="1484">
                  <c:v>36.556999999999995</c:v>
                </c:pt>
                <c:pt idx="1485">
                  <c:v>36.556999999999995</c:v>
                </c:pt>
                <c:pt idx="1486">
                  <c:v>36.556999999999995</c:v>
                </c:pt>
                <c:pt idx="1487">
                  <c:v>36.556999999999995</c:v>
                </c:pt>
                <c:pt idx="1488">
                  <c:v>36.556999999999995</c:v>
                </c:pt>
                <c:pt idx="1489">
                  <c:v>36.556999999999995</c:v>
                </c:pt>
                <c:pt idx="1490">
                  <c:v>36.556999999999995</c:v>
                </c:pt>
                <c:pt idx="1491">
                  <c:v>36.556999999999995</c:v>
                </c:pt>
                <c:pt idx="1492">
                  <c:v>36.556999999999995</c:v>
                </c:pt>
                <c:pt idx="1493">
                  <c:v>36.556999999999995</c:v>
                </c:pt>
                <c:pt idx="1494">
                  <c:v>36.556999999999995</c:v>
                </c:pt>
                <c:pt idx="1495">
                  <c:v>36.556999999999995</c:v>
                </c:pt>
                <c:pt idx="1496">
                  <c:v>36.556999999999995</c:v>
                </c:pt>
                <c:pt idx="1497">
                  <c:v>36.556999999999995</c:v>
                </c:pt>
                <c:pt idx="1498">
                  <c:v>36.556999999999995</c:v>
                </c:pt>
                <c:pt idx="1499">
                  <c:v>36.556999999999995</c:v>
                </c:pt>
                <c:pt idx="1500">
                  <c:v>36.556999999999995</c:v>
                </c:pt>
                <c:pt idx="1501">
                  <c:v>36.556999999999995</c:v>
                </c:pt>
                <c:pt idx="1502">
                  <c:v>36.556999999999995</c:v>
                </c:pt>
                <c:pt idx="1503">
                  <c:v>36.556999999999995</c:v>
                </c:pt>
                <c:pt idx="1504">
                  <c:v>36.556999999999995</c:v>
                </c:pt>
                <c:pt idx="1505">
                  <c:v>36.556999999999995</c:v>
                </c:pt>
                <c:pt idx="1506">
                  <c:v>36.556999999999995</c:v>
                </c:pt>
                <c:pt idx="1507">
                  <c:v>36.556999999999995</c:v>
                </c:pt>
                <c:pt idx="1508">
                  <c:v>36.556999999999995</c:v>
                </c:pt>
                <c:pt idx="1509">
                  <c:v>36.556999999999995</c:v>
                </c:pt>
                <c:pt idx="1510">
                  <c:v>36.556999999999995</c:v>
                </c:pt>
                <c:pt idx="1511">
                  <c:v>36.556999999999995</c:v>
                </c:pt>
                <c:pt idx="1512">
                  <c:v>36.556999999999995</c:v>
                </c:pt>
                <c:pt idx="1513">
                  <c:v>36.556999999999995</c:v>
                </c:pt>
                <c:pt idx="1514">
                  <c:v>36.556999999999995</c:v>
                </c:pt>
                <c:pt idx="1515">
                  <c:v>36.556999999999995</c:v>
                </c:pt>
                <c:pt idx="1516">
                  <c:v>36.556999999999995</c:v>
                </c:pt>
                <c:pt idx="1517">
                  <c:v>36.556999999999995</c:v>
                </c:pt>
                <c:pt idx="1518">
                  <c:v>36.556999999999995</c:v>
                </c:pt>
                <c:pt idx="1519">
                  <c:v>36.556999999999995</c:v>
                </c:pt>
                <c:pt idx="1520">
                  <c:v>36.556999999999995</c:v>
                </c:pt>
                <c:pt idx="1521">
                  <c:v>36.556999999999995</c:v>
                </c:pt>
                <c:pt idx="1522">
                  <c:v>36.556999999999995</c:v>
                </c:pt>
                <c:pt idx="1523">
                  <c:v>36.556999999999995</c:v>
                </c:pt>
                <c:pt idx="1524">
                  <c:v>36.556999999999995</c:v>
                </c:pt>
                <c:pt idx="1525">
                  <c:v>36.556999999999995</c:v>
                </c:pt>
                <c:pt idx="1526">
                  <c:v>36.556999999999995</c:v>
                </c:pt>
                <c:pt idx="1527">
                  <c:v>36.556999999999995</c:v>
                </c:pt>
                <c:pt idx="1528">
                  <c:v>36.556999999999995</c:v>
                </c:pt>
                <c:pt idx="1529">
                  <c:v>36.556999999999995</c:v>
                </c:pt>
                <c:pt idx="1530">
                  <c:v>36.556999999999995</c:v>
                </c:pt>
                <c:pt idx="1531">
                  <c:v>36.556999999999995</c:v>
                </c:pt>
                <c:pt idx="1532">
                  <c:v>36.556999999999995</c:v>
                </c:pt>
                <c:pt idx="1533">
                  <c:v>36.556999999999995</c:v>
                </c:pt>
                <c:pt idx="1534">
                  <c:v>36.556999999999995</c:v>
                </c:pt>
                <c:pt idx="1535">
                  <c:v>36.556999999999995</c:v>
                </c:pt>
                <c:pt idx="1536">
                  <c:v>36.556999999999995</c:v>
                </c:pt>
                <c:pt idx="1537">
                  <c:v>36.556999999999995</c:v>
                </c:pt>
                <c:pt idx="1538">
                  <c:v>36.556999999999995</c:v>
                </c:pt>
                <c:pt idx="1539">
                  <c:v>36.556999999999995</c:v>
                </c:pt>
                <c:pt idx="1540">
                  <c:v>36.556999999999995</c:v>
                </c:pt>
                <c:pt idx="1541">
                  <c:v>36.556999999999995</c:v>
                </c:pt>
                <c:pt idx="1542">
                  <c:v>36.556999999999995</c:v>
                </c:pt>
                <c:pt idx="1543">
                  <c:v>36.556999999999995</c:v>
                </c:pt>
                <c:pt idx="1544">
                  <c:v>36.556999999999995</c:v>
                </c:pt>
                <c:pt idx="1545">
                  <c:v>36.556999999999995</c:v>
                </c:pt>
                <c:pt idx="1546">
                  <c:v>36.556999999999995</c:v>
                </c:pt>
                <c:pt idx="1547">
                  <c:v>36.556999999999995</c:v>
                </c:pt>
                <c:pt idx="1548">
                  <c:v>36.556999999999995</c:v>
                </c:pt>
                <c:pt idx="1549">
                  <c:v>36.556999999999995</c:v>
                </c:pt>
                <c:pt idx="1550">
                  <c:v>36.556999999999995</c:v>
                </c:pt>
                <c:pt idx="1551">
                  <c:v>36.556999999999995</c:v>
                </c:pt>
                <c:pt idx="1552">
                  <c:v>36.556999999999995</c:v>
                </c:pt>
                <c:pt idx="1553">
                  <c:v>36.556999999999995</c:v>
                </c:pt>
                <c:pt idx="1554">
                  <c:v>36.556999999999995</c:v>
                </c:pt>
                <c:pt idx="1555">
                  <c:v>36.556999999999995</c:v>
                </c:pt>
                <c:pt idx="1556">
                  <c:v>36.556999999999995</c:v>
                </c:pt>
                <c:pt idx="1557">
                  <c:v>36.556999999999995</c:v>
                </c:pt>
                <c:pt idx="1558">
                  <c:v>36.556999999999995</c:v>
                </c:pt>
                <c:pt idx="1559">
                  <c:v>36.556999999999995</c:v>
                </c:pt>
                <c:pt idx="1560">
                  <c:v>36.556999999999995</c:v>
                </c:pt>
                <c:pt idx="1561">
                  <c:v>36.556999999999995</c:v>
                </c:pt>
                <c:pt idx="1562">
                  <c:v>36.556999999999995</c:v>
                </c:pt>
                <c:pt idx="1563">
                  <c:v>36.556999999999995</c:v>
                </c:pt>
                <c:pt idx="1564">
                  <c:v>36.556999999999995</c:v>
                </c:pt>
                <c:pt idx="1565">
                  <c:v>36.556999999999995</c:v>
                </c:pt>
                <c:pt idx="1566">
                  <c:v>36.556999999999995</c:v>
                </c:pt>
                <c:pt idx="1567">
                  <c:v>36.556999999999995</c:v>
                </c:pt>
                <c:pt idx="1568">
                  <c:v>36.556999999999995</c:v>
                </c:pt>
                <c:pt idx="1569">
                  <c:v>36.556999999999995</c:v>
                </c:pt>
                <c:pt idx="1570">
                  <c:v>36.556999999999995</c:v>
                </c:pt>
                <c:pt idx="1571">
                  <c:v>36.556999999999995</c:v>
                </c:pt>
                <c:pt idx="1572">
                  <c:v>36.556999999999995</c:v>
                </c:pt>
                <c:pt idx="1573">
                  <c:v>36.556999999999995</c:v>
                </c:pt>
                <c:pt idx="1574">
                  <c:v>36.556999999999995</c:v>
                </c:pt>
                <c:pt idx="1575">
                  <c:v>36.556999999999995</c:v>
                </c:pt>
                <c:pt idx="1576">
                  <c:v>36.556999999999995</c:v>
                </c:pt>
                <c:pt idx="1577">
                  <c:v>36.556999999999995</c:v>
                </c:pt>
                <c:pt idx="1578">
                  <c:v>36.556999999999995</c:v>
                </c:pt>
                <c:pt idx="1579">
                  <c:v>36.556999999999995</c:v>
                </c:pt>
                <c:pt idx="1580">
                  <c:v>36.556999999999995</c:v>
                </c:pt>
                <c:pt idx="1581">
                  <c:v>36.556999999999995</c:v>
                </c:pt>
                <c:pt idx="1582">
                  <c:v>36.556999999999995</c:v>
                </c:pt>
                <c:pt idx="1583">
                  <c:v>36.556999999999995</c:v>
                </c:pt>
                <c:pt idx="1584">
                  <c:v>36.556999999999995</c:v>
                </c:pt>
                <c:pt idx="1585">
                  <c:v>36.556999999999995</c:v>
                </c:pt>
                <c:pt idx="1586">
                  <c:v>36.556999999999995</c:v>
                </c:pt>
                <c:pt idx="1587">
                  <c:v>36.556999999999995</c:v>
                </c:pt>
                <c:pt idx="1588">
                  <c:v>36.556999999999995</c:v>
                </c:pt>
                <c:pt idx="1589">
                  <c:v>36.556999999999995</c:v>
                </c:pt>
                <c:pt idx="1590">
                  <c:v>36.556999999999995</c:v>
                </c:pt>
                <c:pt idx="1591">
                  <c:v>36.556999999999995</c:v>
                </c:pt>
                <c:pt idx="1592">
                  <c:v>36.556999999999995</c:v>
                </c:pt>
                <c:pt idx="1593">
                  <c:v>36.556999999999995</c:v>
                </c:pt>
                <c:pt idx="1594">
                  <c:v>36.556999999999995</c:v>
                </c:pt>
                <c:pt idx="1595">
                  <c:v>36.556999999999995</c:v>
                </c:pt>
                <c:pt idx="1596">
                  <c:v>36.556999999999995</c:v>
                </c:pt>
                <c:pt idx="1597">
                  <c:v>36.556999999999995</c:v>
                </c:pt>
                <c:pt idx="1598">
                  <c:v>36.556999999999995</c:v>
                </c:pt>
                <c:pt idx="1599">
                  <c:v>36.556999999999995</c:v>
                </c:pt>
                <c:pt idx="1600">
                  <c:v>36.556999999999995</c:v>
                </c:pt>
                <c:pt idx="1601">
                  <c:v>36.556999999999995</c:v>
                </c:pt>
                <c:pt idx="1602">
                  <c:v>36.556999999999995</c:v>
                </c:pt>
                <c:pt idx="1603">
                  <c:v>36.556999999999995</c:v>
                </c:pt>
                <c:pt idx="1604">
                  <c:v>36.556999999999995</c:v>
                </c:pt>
                <c:pt idx="1605">
                  <c:v>36.556999999999995</c:v>
                </c:pt>
                <c:pt idx="1606">
                  <c:v>36.556999999999995</c:v>
                </c:pt>
                <c:pt idx="1607">
                  <c:v>36.556999999999995</c:v>
                </c:pt>
                <c:pt idx="1608">
                  <c:v>36.556999999999995</c:v>
                </c:pt>
                <c:pt idx="1609">
                  <c:v>36.556999999999995</c:v>
                </c:pt>
                <c:pt idx="1610">
                  <c:v>36.556999999999995</c:v>
                </c:pt>
                <c:pt idx="1611">
                  <c:v>36.556999999999995</c:v>
                </c:pt>
                <c:pt idx="1612">
                  <c:v>36.556999999999995</c:v>
                </c:pt>
                <c:pt idx="1613">
                  <c:v>36.556999999999995</c:v>
                </c:pt>
                <c:pt idx="1614">
                  <c:v>36.556999999999995</c:v>
                </c:pt>
                <c:pt idx="1615">
                  <c:v>36.556999999999995</c:v>
                </c:pt>
                <c:pt idx="1616">
                  <c:v>36.556999999999995</c:v>
                </c:pt>
                <c:pt idx="1617">
                  <c:v>36.556999999999995</c:v>
                </c:pt>
                <c:pt idx="1618">
                  <c:v>36.556999999999995</c:v>
                </c:pt>
                <c:pt idx="1619">
                  <c:v>36.556999999999995</c:v>
                </c:pt>
                <c:pt idx="1620">
                  <c:v>36.556999999999995</c:v>
                </c:pt>
                <c:pt idx="1621">
                  <c:v>36.556999999999995</c:v>
                </c:pt>
                <c:pt idx="1622">
                  <c:v>36.556999999999995</c:v>
                </c:pt>
                <c:pt idx="1623">
                  <c:v>36.556999999999995</c:v>
                </c:pt>
                <c:pt idx="1624">
                  <c:v>36.556999999999995</c:v>
                </c:pt>
                <c:pt idx="1625">
                  <c:v>36.556999999999995</c:v>
                </c:pt>
                <c:pt idx="1626">
                  <c:v>36.556999999999995</c:v>
                </c:pt>
                <c:pt idx="1627">
                  <c:v>36.556999999999995</c:v>
                </c:pt>
                <c:pt idx="1628">
                  <c:v>36.556999999999995</c:v>
                </c:pt>
                <c:pt idx="1629">
                  <c:v>36.556999999999995</c:v>
                </c:pt>
                <c:pt idx="1630">
                  <c:v>36.556999999999995</c:v>
                </c:pt>
                <c:pt idx="1631">
                  <c:v>36.556999999999995</c:v>
                </c:pt>
                <c:pt idx="1632">
                  <c:v>36.556999999999995</c:v>
                </c:pt>
                <c:pt idx="1633">
                  <c:v>36.556999999999995</c:v>
                </c:pt>
                <c:pt idx="1634">
                  <c:v>36.556999999999995</c:v>
                </c:pt>
                <c:pt idx="1635">
                  <c:v>36.556999999999995</c:v>
                </c:pt>
                <c:pt idx="1636">
                  <c:v>36.556999999999995</c:v>
                </c:pt>
                <c:pt idx="1637">
                  <c:v>36.556999999999995</c:v>
                </c:pt>
                <c:pt idx="1638">
                  <c:v>36.556999999999995</c:v>
                </c:pt>
                <c:pt idx="1639">
                  <c:v>36.556999999999995</c:v>
                </c:pt>
                <c:pt idx="1640">
                  <c:v>36.556999999999995</c:v>
                </c:pt>
                <c:pt idx="1641">
                  <c:v>36.556999999999995</c:v>
                </c:pt>
                <c:pt idx="1642">
                  <c:v>36.556999999999995</c:v>
                </c:pt>
                <c:pt idx="1643">
                  <c:v>36.556999999999995</c:v>
                </c:pt>
                <c:pt idx="1644">
                  <c:v>36.556999999999995</c:v>
                </c:pt>
                <c:pt idx="1645">
                  <c:v>36.556999999999995</c:v>
                </c:pt>
                <c:pt idx="1646">
                  <c:v>36.556999999999995</c:v>
                </c:pt>
                <c:pt idx="1647">
                  <c:v>36.556999999999995</c:v>
                </c:pt>
                <c:pt idx="1648">
                  <c:v>36.556999999999995</c:v>
                </c:pt>
                <c:pt idx="1649">
                  <c:v>36.556999999999995</c:v>
                </c:pt>
                <c:pt idx="1650">
                  <c:v>36.556999999999995</c:v>
                </c:pt>
                <c:pt idx="1651">
                  <c:v>36.556999999999995</c:v>
                </c:pt>
                <c:pt idx="1652">
                  <c:v>36.556999999999995</c:v>
                </c:pt>
                <c:pt idx="1653">
                  <c:v>36.556999999999995</c:v>
                </c:pt>
                <c:pt idx="1654">
                  <c:v>36.556999999999995</c:v>
                </c:pt>
                <c:pt idx="1655">
                  <c:v>36.556999999999995</c:v>
                </c:pt>
                <c:pt idx="1656">
                  <c:v>36.556999999999995</c:v>
                </c:pt>
                <c:pt idx="1657">
                  <c:v>36.556999999999995</c:v>
                </c:pt>
                <c:pt idx="1658">
                  <c:v>36.556999999999995</c:v>
                </c:pt>
                <c:pt idx="1659">
                  <c:v>36.556999999999995</c:v>
                </c:pt>
                <c:pt idx="1660">
                  <c:v>36.556999999999995</c:v>
                </c:pt>
                <c:pt idx="1661">
                  <c:v>36.556999999999995</c:v>
                </c:pt>
                <c:pt idx="1662">
                  <c:v>36.556999999999995</c:v>
                </c:pt>
                <c:pt idx="1663">
                  <c:v>36.556999999999995</c:v>
                </c:pt>
                <c:pt idx="1664">
                  <c:v>36.556999999999995</c:v>
                </c:pt>
                <c:pt idx="1665">
                  <c:v>36.556999999999995</c:v>
                </c:pt>
                <c:pt idx="1666">
                  <c:v>36.556999999999995</c:v>
                </c:pt>
                <c:pt idx="1667">
                  <c:v>36.556999999999995</c:v>
                </c:pt>
                <c:pt idx="1668">
                  <c:v>36.556999999999995</c:v>
                </c:pt>
                <c:pt idx="1669">
                  <c:v>36.556999999999995</c:v>
                </c:pt>
                <c:pt idx="1670">
                  <c:v>36.556999999999995</c:v>
                </c:pt>
                <c:pt idx="1671">
                  <c:v>36.556999999999995</c:v>
                </c:pt>
                <c:pt idx="1672">
                  <c:v>36.556999999999995</c:v>
                </c:pt>
                <c:pt idx="1673">
                  <c:v>36.556999999999995</c:v>
                </c:pt>
                <c:pt idx="1674">
                  <c:v>36.556999999999995</c:v>
                </c:pt>
                <c:pt idx="1675">
                  <c:v>36.556999999999995</c:v>
                </c:pt>
                <c:pt idx="1676">
                  <c:v>36.556999999999995</c:v>
                </c:pt>
                <c:pt idx="1677">
                  <c:v>36.556999999999995</c:v>
                </c:pt>
                <c:pt idx="1678">
                  <c:v>36.556999999999995</c:v>
                </c:pt>
                <c:pt idx="1679">
                  <c:v>36.556999999999995</c:v>
                </c:pt>
                <c:pt idx="1680">
                  <c:v>36.556999999999995</c:v>
                </c:pt>
                <c:pt idx="1681">
                  <c:v>36.556999999999995</c:v>
                </c:pt>
                <c:pt idx="1682">
                  <c:v>36.556999999999995</c:v>
                </c:pt>
                <c:pt idx="1683">
                  <c:v>36.556999999999995</c:v>
                </c:pt>
                <c:pt idx="1684">
                  <c:v>36.556999999999995</c:v>
                </c:pt>
                <c:pt idx="1685">
                  <c:v>36.556999999999995</c:v>
                </c:pt>
                <c:pt idx="1686">
                  <c:v>36.556999999999995</c:v>
                </c:pt>
                <c:pt idx="1687">
                  <c:v>36.556999999999995</c:v>
                </c:pt>
                <c:pt idx="1688">
                  <c:v>36.556999999999995</c:v>
                </c:pt>
                <c:pt idx="1689">
                  <c:v>36.556999999999995</c:v>
                </c:pt>
                <c:pt idx="1690">
                  <c:v>36.556999999999995</c:v>
                </c:pt>
                <c:pt idx="1691">
                  <c:v>36.556999999999995</c:v>
                </c:pt>
                <c:pt idx="1692">
                  <c:v>36.556999999999995</c:v>
                </c:pt>
                <c:pt idx="1693">
                  <c:v>36.556999999999995</c:v>
                </c:pt>
                <c:pt idx="1694">
                  <c:v>36.556999999999995</c:v>
                </c:pt>
                <c:pt idx="1695">
                  <c:v>36.556999999999995</c:v>
                </c:pt>
                <c:pt idx="1696">
                  <c:v>36.556999999999995</c:v>
                </c:pt>
                <c:pt idx="1697">
                  <c:v>36.556999999999995</c:v>
                </c:pt>
                <c:pt idx="1698">
                  <c:v>36.556999999999995</c:v>
                </c:pt>
                <c:pt idx="1699">
                  <c:v>36.556999999999995</c:v>
                </c:pt>
                <c:pt idx="1700">
                  <c:v>36.556999999999995</c:v>
                </c:pt>
                <c:pt idx="1701">
                  <c:v>36.556999999999995</c:v>
                </c:pt>
                <c:pt idx="1702">
                  <c:v>36.556999999999995</c:v>
                </c:pt>
                <c:pt idx="1703">
                  <c:v>36.556999999999995</c:v>
                </c:pt>
                <c:pt idx="1704">
                  <c:v>36.556999999999995</c:v>
                </c:pt>
                <c:pt idx="1705">
                  <c:v>36.556999999999995</c:v>
                </c:pt>
                <c:pt idx="1706">
                  <c:v>36.556999999999995</c:v>
                </c:pt>
                <c:pt idx="1707">
                  <c:v>36.556999999999995</c:v>
                </c:pt>
                <c:pt idx="1708">
                  <c:v>36.556999999999995</c:v>
                </c:pt>
                <c:pt idx="1709">
                  <c:v>36.556999999999995</c:v>
                </c:pt>
                <c:pt idx="1710">
                  <c:v>36.556999999999995</c:v>
                </c:pt>
                <c:pt idx="1711">
                  <c:v>36.556999999999995</c:v>
                </c:pt>
                <c:pt idx="1712">
                  <c:v>36.556999999999995</c:v>
                </c:pt>
                <c:pt idx="1713">
                  <c:v>36.556999999999995</c:v>
                </c:pt>
                <c:pt idx="1714">
                  <c:v>36.556999999999995</c:v>
                </c:pt>
                <c:pt idx="1715">
                  <c:v>36.556999999999995</c:v>
                </c:pt>
                <c:pt idx="1716">
                  <c:v>36.556999999999995</c:v>
                </c:pt>
                <c:pt idx="1717">
                  <c:v>36.556999999999995</c:v>
                </c:pt>
                <c:pt idx="1718">
                  <c:v>36.556999999999995</c:v>
                </c:pt>
                <c:pt idx="1719">
                  <c:v>36.556999999999995</c:v>
                </c:pt>
                <c:pt idx="1720">
                  <c:v>36.556999999999995</c:v>
                </c:pt>
                <c:pt idx="1721">
                  <c:v>36.556999999999995</c:v>
                </c:pt>
                <c:pt idx="1722">
                  <c:v>36.556999999999995</c:v>
                </c:pt>
                <c:pt idx="1723">
                  <c:v>36.556999999999995</c:v>
                </c:pt>
                <c:pt idx="1724">
                  <c:v>36.556999999999995</c:v>
                </c:pt>
                <c:pt idx="1725">
                  <c:v>36.556999999999995</c:v>
                </c:pt>
                <c:pt idx="1726">
                  <c:v>36.556999999999995</c:v>
                </c:pt>
                <c:pt idx="1727">
                  <c:v>36.556999999999995</c:v>
                </c:pt>
                <c:pt idx="1728">
                  <c:v>36.556999999999995</c:v>
                </c:pt>
                <c:pt idx="1729">
                  <c:v>36.556999999999995</c:v>
                </c:pt>
                <c:pt idx="1730">
                  <c:v>36.556999999999995</c:v>
                </c:pt>
                <c:pt idx="1731">
                  <c:v>36.556999999999995</c:v>
                </c:pt>
                <c:pt idx="1732">
                  <c:v>36.556999999999995</c:v>
                </c:pt>
                <c:pt idx="1733">
                  <c:v>36.556999999999995</c:v>
                </c:pt>
                <c:pt idx="1734">
                  <c:v>36.556999999999995</c:v>
                </c:pt>
                <c:pt idx="1735">
                  <c:v>36.556999999999995</c:v>
                </c:pt>
                <c:pt idx="1736">
                  <c:v>36.556999999999995</c:v>
                </c:pt>
                <c:pt idx="1737">
                  <c:v>36.556999999999995</c:v>
                </c:pt>
                <c:pt idx="1738">
                  <c:v>36.556999999999995</c:v>
                </c:pt>
                <c:pt idx="1739">
                  <c:v>36.556999999999995</c:v>
                </c:pt>
                <c:pt idx="1740">
                  <c:v>36.556999999999995</c:v>
                </c:pt>
                <c:pt idx="1741">
                  <c:v>36.556999999999995</c:v>
                </c:pt>
                <c:pt idx="1742">
                  <c:v>36.556999999999995</c:v>
                </c:pt>
                <c:pt idx="1743">
                  <c:v>36.556999999999995</c:v>
                </c:pt>
                <c:pt idx="1744">
                  <c:v>36.556999999999995</c:v>
                </c:pt>
                <c:pt idx="1745">
                  <c:v>36.556999999999995</c:v>
                </c:pt>
                <c:pt idx="1746">
                  <c:v>36.556999999999995</c:v>
                </c:pt>
                <c:pt idx="1747">
                  <c:v>36.556999999999995</c:v>
                </c:pt>
                <c:pt idx="1748">
                  <c:v>36.556999999999995</c:v>
                </c:pt>
                <c:pt idx="1749">
                  <c:v>36.556999999999995</c:v>
                </c:pt>
                <c:pt idx="1750">
                  <c:v>36.556999999999995</c:v>
                </c:pt>
                <c:pt idx="1751">
                  <c:v>36.556999999999995</c:v>
                </c:pt>
                <c:pt idx="1752">
                  <c:v>36.556999999999995</c:v>
                </c:pt>
                <c:pt idx="1753">
                  <c:v>36.556999999999995</c:v>
                </c:pt>
                <c:pt idx="1754">
                  <c:v>36.556999999999995</c:v>
                </c:pt>
                <c:pt idx="1755">
                  <c:v>36.556999999999995</c:v>
                </c:pt>
                <c:pt idx="1756">
                  <c:v>36.556999999999995</c:v>
                </c:pt>
                <c:pt idx="1757">
                  <c:v>36.556999999999995</c:v>
                </c:pt>
                <c:pt idx="1758">
                  <c:v>36.556999999999995</c:v>
                </c:pt>
                <c:pt idx="1759">
                  <c:v>36.556999999999995</c:v>
                </c:pt>
                <c:pt idx="1760">
                  <c:v>36.556999999999995</c:v>
                </c:pt>
                <c:pt idx="1761">
                  <c:v>36.556999999999995</c:v>
                </c:pt>
                <c:pt idx="1762">
                  <c:v>36.556999999999995</c:v>
                </c:pt>
                <c:pt idx="1763">
                  <c:v>36.556999999999995</c:v>
                </c:pt>
                <c:pt idx="1764">
                  <c:v>36.556999999999995</c:v>
                </c:pt>
                <c:pt idx="1765">
                  <c:v>36.556999999999995</c:v>
                </c:pt>
                <c:pt idx="1766">
                  <c:v>36.556999999999995</c:v>
                </c:pt>
                <c:pt idx="1767">
                  <c:v>36.556999999999995</c:v>
                </c:pt>
                <c:pt idx="1768">
                  <c:v>36.556999999999995</c:v>
                </c:pt>
                <c:pt idx="1769">
                  <c:v>36.556999999999995</c:v>
                </c:pt>
                <c:pt idx="1770">
                  <c:v>36.556999999999995</c:v>
                </c:pt>
                <c:pt idx="1771">
                  <c:v>36.556999999999995</c:v>
                </c:pt>
                <c:pt idx="1772">
                  <c:v>36.556999999999995</c:v>
                </c:pt>
                <c:pt idx="1773">
                  <c:v>36.556999999999995</c:v>
                </c:pt>
                <c:pt idx="1774">
                  <c:v>36.556999999999995</c:v>
                </c:pt>
                <c:pt idx="1775">
                  <c:v>36.556999999999995</c:v>
                </c:pt>
                <c:pt idx="1776">
                  <c:v>36.556999999999995</c:v>
                </c:pt>
                <c:pt idx="1777">
                  <c:v>36.556999999999995</c:v>
                </c:pt>
                <c:pt idx="1778">
                  <c:v>36.556999999999995</c:v>
                </c:pt>
                <c:pt idx="1779">
                  <c:v>36.556999999999995</c:v>
                </c:pt>
                <c:pt idx="1780">
                  <c:v>36.556999999999995</c:v>
                </c:pt>
                <c:pt idx="1781">
                  <c:v>36.556999999999995</c:v>
                </c:pt>
                <c:pt idx="1782">
                  <c:v>36.556999999999995</c:v>
                </c:pt>
                <c:pt idx="1783">
                  <c:v>36.556999999999995</c:v>
                </c:pt>
                <c:pt idx="1784">
                  <c:v>36.556999999999995</c:v>
                </c:pt>
                <c:pt idx="1785">
                  <c:v>36.556999999999995</c:v>
                </c:pt>
                <c:pt idx="1786">
                  <c:v>36.556999999999995</c:v>
                </c:pt>
                <c:pt idx="1787">
                  <c:v>36.556999999999995</c:v>
                </c:pt>
                <c:pt idx="1788">
                  <c:v>36.556999999999995</c:v>
                </c:pt>
                <c:pt idx="1789">
                  <c:v>36.556999999999995</c:v>
                </c:pt>
                <c:pt idx="1790">
                  <c:v>36.556999999999995</c:v>
                </c:pt>
                <c:pt idx="1791">
                  <c:v>36.556999999999995</c:v>
                </c:pt>
                <c:pt idx="1792">
                  <c:v>36.556999999999995</c:v>
                </c:pt>
                <c:pt idx="1793">
                  <c:v>36.556999999999995</c:v>
                </c:pt>
                <c:pt idx="1794">
                  <c:v>36.556999999999995</c:v>
                </c:pt>
                <c:pt idx="1795">
                  <c:v>36.556999999999995</c:v>
                </c:pt>
                <c:pt idx="1796">
                  <c:v>36.556999999999995</c:v>
                </c:pt>
                <c:pt idx="1797">
                  <c:v>36.556999999999995</c:v>
                </c:pt>
                <c:pt idx="1798">
                  <c:v>36.556999999999995</c:v>
                </c:pt>
                <c:pt idx="1799">
                  <c:v>36.556999999999995</c:v>
                </c:pt>
                <c:pt idx="1800">
                  <c:v>36.556999999999995</c:v>
                </c:pt>
                <c:pt idx="1801">
                  <c:v>36.556999999999995</c:v>
                </c:pt>
                <c:pt idx="1802">
                  <c:v>36.556999999999995</c:v>
                </c:pt>
                <c:pt idx="1803">
                  <c:v>36.556999999999995</c:v>
                </c:pt>
                <c:pt idx="1804">
                  <c:v>36.556999999999995</c:v>
                </c:pt>
                <c:pt idx="1805">
                  <c:v>36.556999999999995</c:v>
                </c:pt>
                <c:pt idx="1806">
                  <c:v>36.556999999999995</c:v>
                </c:pt>
                <c:pt idx="1807">
                  <c:v>36.556999999999995</c:v>
                </c:pt>
                <c:pt idx="1808">
                  <c:v>36.556999999999995</c:v>
                </c:pt>
                <c:pt idx="1809">
                  <c:v>36.556999999999995</c:v>
                </c:pt>
                <c:pt idx="1810">
                  <c:v>36.556999999999995</c:v>
                </c:pt>
                <c:pt idx="1811">
                  <c:v>36.556999999999995</c:v>
                </c:pt>
                <c:pt idx="1812">
                  <c:v>36.556999999999995</c:v>
                </c:pt>
                <c:pt idx="1813">
                  <c:v>36.556999999999995</c:v>
                </c:pt>
                <c:pt idx="1814">
                  <c:v>36.556999999999995</c:v>
                </c:pt>
                <c:pt idx="1815">
                  <c:v>36.556999999999995</c:v>
                </c:pt>
                <c:pt idx="1816">
                  <c:v>36.556999999999995</c:v>
                </c:pt>
                <c:pt idx="1817">
                  <c:v>36.556999999999995</c:v>
                </c:pt>
                <c:pt idx="1818">
                  <c:v>36.556999999999995</c:v>
                </c:pt>
                <c:pt idx="1819">
                  <c:v>36.556999999999995</c:v>
                </c:pt>
                <c:pt idx="1820">
                  <c:v>36.556999999999995</c:v>
                </c:pt>
                <c:pt idx="1821">
                  <c:v>36.556999999999995</c:v>
                </c:pt>
                <c:pt idx="1822">
                  <c:v>36.556999999999995</c:v>
                </c:pt>
                <c:pt idx="1823">
                  <c:v>36.556999999999995</c:v>
                </c:pt>
                <c:pt idx="1824">
                  <c:v>36.556999999999995</c:v>
                </c:pt>
                <c:pt idx="1825">
                  <c:v>36.556999999999995</c:v>
                </c:pt>
                <c:pt idx="1826">
                  <c:v>36.556999999999995</c:v>
                </c:pt>
                <c:pt idx="1827">
                  <c:v>36.556999999999995</c:v>
                </c:pt>
                <c:pt idx="1828">
                  <c:v>36.556999999999995</c:v>
                </c:pt>
                <c:pt idx="1829">
                  <c:v>36.556999999999995</c:v>
                </c:pt>
                <c:pt idx="1830">
                  <c:v>36.556999999999995</c:v>
                </c:pt>
                <c:pt idx="1831">
                  <c:v>36.556999999999995</c:v>
                </c:pt>
                <c:pt idx="1832">
                  <c:v>36.556999999999995</c:v>
                </c:pt>
                <c:pt idx="1833">
                  <c:v>36.556999999999995</c:v>
                </c:pt>
                <c:pt idx="1834">
                  <c:v>36.556999999999995</c:v>
                </c:pt>
                <c:pt idx="1835">
                  <c:v>36.556999999999995</c:v>
                </c:pt>
                <c:pt idx="1836">
                  <c:v>36.556999999999995</c:v>
                </c:pt>
                <c:pt idx="1837">
                  <c:v>36.556999999999995</c:v>
                </c:pt>
                <c:pt idx="1838">
                  <c:v>36.556999999999995</c:v>
                </c:pt>
                <c:pt idx="1839">
                  <c:v>36.556999999999995</c:v>
                </c:pt>
                <c:pt idx="1840">
                  <c:v>36.556999999999995</c:v>
                </c:pt>
                <c:pt idx="1841">
                  <c:v>36.556999999999995</c:v>
                </c:pt>
                <c:pt idx="1842">
                  <c:v>36.556999999999995</c:v>
                </c:pt>
                <c:pt idx="1843">
                  <c:v>36.556999999999995</c:v>
                </c:pt>
                <c:pt idx="1844">
                  <c:v>36.556999999999995</c:v>
                </c:pt>
                <c:pt idx="1845">
                  <c:v>36.556999999999995</c:v>
                </c:pt>
                <c:pt idx="1846">
                  <c:v>36.556999999999995</c:v>
                </c:pt>
                <c:pt idx="1847">
                  <c:v>36.556999999999995</c:v>
                </c:pt>
                <c:pt idx="1848">
                  <c:v>36.556999999999995</c:v>
                </c:pt>
                <c:pt idx="1849">
                  <c:v>36.556999999999995</c:v>
                </c:pt>
                <c:pt idx="1850">
                  <c:v>36.556999999999995</c:v>
                </c:pt>
                <c:pt idx="1851">
                  <c:v>36.556999999999995</c:v>
                </c:pt>
                <c:pt idx="1852">
                  <c:v>36.556999999999995</c:v>
                </c:pt>
                <c:pt idx="1853">
                  <c:v>36.556999999999995</c:v>
                </c:pt>
                <c:pt idx="1854">
                  <c:v>36.556999999999995</c:v>
                </c:pt>
                <c:pt idx="1855">
                  <c:v>36.556999999999995</c:v>
                </c:pt>
                <c:pt idx="1856">
                  <c:v>36.556999999999995</c:v>
                </c:pt>
                <c:pt idx="1857">
                  <c:v>36.556999999999995</c:v>
                </c:pt>
                <c:pt idx="1858">
                  <c:v>36.556999999999995</c:v>
                </c:pt>
                <c:pt idx="1859">
                  <c:v>36.556999999999995</c:v>
                </c:pt>
                <c:pt idx="1860">
                  <c:v>36.556999999999995</c:v>
                </c:pt>
                <c:pt idx="1861">
                  <c:v>36.556999999999995</c:v>
                </c:pt>
                <c:pt idx="1862">
                  <c:v>36.556999999999995</c:v>
                </c:pt>
                <c:pt idx="1863">
                  <c:v>36.556999999999995</c:v>
                </c:pt>
                <c:pt idx="1864">
                  <c:v>36.556999999999995</c:v>
                </c:pt>
                <c:pt idx="1865">
                  <c:v>36.556999999999995</c:v>
                </c:pt>
                <c:pt idx="1866">
                  <c:v>36.556999999999995</c:v>
                </c:pt>
                <c:pt idx="1867">
                  <c:v>36.556999999999995</c:v>
                </c:pt>
                <c:pt idx="1868">
                  <c:v>36.556999999999995</c:v>
                </c:pt>
                <c:pt idx="1869">
                  <c:v>36.556999999999995</c:v>
                </c:pt>
                <c:pt idx="1870">
                  <c:v>36.556999999999995</c:v>
                </c:pt>
                <c:pt idx="1871">
                  <c:v>36.556999999999995</c:v>
                </c:pt>
                <c:pt idx="1872">
                  <c:v>36.556999999999995</c:v>
                </c:pt>
                <c:pt idx="1873">
                  <c:v>36.556999999999995</c:v>
                </c:pt>
                <c:pt idx="1874">
                  <c:v>36.556999999999995</c:v>
                </c:pt>
                <c:pt idx="1875">
                  <c:v>36.556999999999995</c:v>
                </c:pt>
                <c:pt idx="1876">
                  <c:v>36.556999999999995</c:v>
                </c:pt>
                <c:pt idx="1877">
                  <c:v>36.556999999999995</c:v>
                </c:pt>
                <c:pt idx="1878">
                  <c:v>36.556999999999995</c:v>
                </c:pt>
                <c:pt idx="1879">
                  <c:v>36.556999999999995</c:v>
                </c:pt>
                <c:pt idx="1880">
                  <c:v>36.556999999999995</c:v>
                </c:pt>
                <c:pt idx="1881">
                  <c:v>36.556999999999995</c:v>
                </c:pt>
                <c:pt idx="1882">
                  <c:v>36.556999999999995</c:v>
                </c:pt>
                <c:pt idx="1883">
                  <c:v>36.556999999999995</c:v>
                </c:pt>
                <c:pt idx="1884">
                  <c:v>36.556999999999995</c:v>
                </c:pt>
                <c:pt idx="1885">
                  <c:v>36.556999999999995</c:v>
                </c:pt>
                <c:pt idx="1886">
                  <c:v>36.556999999999995</c:v>
                </c:pt>
                <c:pt idx="1887">
                  <c:v>36.556999999999995</c:v>
                </c:pt>
                <c:pt idx="1888">
                  <c:v>36.556999999999995</c:v>
                </c:pt>
                <c:pt idx="1889">
                  <c:v>36.556999999999995</c:v>
                </c:pt>
                <c:pt idx="1890">
                  <c:v>36.556999999999995</c:v>
                </c:pt>
                <c:pt idx="1891">
                  <c:v>36.556999999999995</c:v>
                </c:pt>
                <c:pt idx="1892">
                  <c:v>36.556999999999995</c:v>
                </c:pt>
                <c:pt idx="1893">
                  <c:v>36.556999999999995</c:v>
                </c:pt>
                <c:pt idx="1894">
                  <c:v>36.556999999999995</c:v>
                </c:pt>
                <c:pt idx="1895">
                  <c:v>36.556999999999995</c:v>
                </c:pt>
                <c:pt idx="1896">
                  <c:v>36.556999999999995</c:v>
                </c:pt>
                <c:pt idx="1897">
                  <c:v>36.556999999999995</c:v>
                </c:pt>
                <c:pt idx="1898">
                  <c:v>36.556999999999995</c:v>
                </c:pt>
                <c:pt idx="1899">
                  <c:v>36.556999999999995</c:v>
                </c:pt>
                <c:pt idx="1900">
                  <c:v>36.556999999999995</c:v>
                </c:pt>
                <c:pt idx="1901">
                  <c:v>36.556999999999995</c:v>
                </c:pt>
                <c:pt idx="1902">
                  <c:v>36.556999999999995</c:v>
                </c:pt>
                <c:pt idx="1903">
                  <c:v>36.556999999999995</c:v>
                </c:pt>
                <c:pt idx="1904">
                  <c:v>36.556999999999995</c:v>
                </c:pt>
                <c:pt idx="1905">
                  <c:v>36.556999999999995</c:v>
                </c:pt>
                <c:pt idx="1906">
                  <c:v>36.556999999999995</c:v>
                </c:pt>
                <c:pt idx="1907">
                  <c:v>36.556999999999995</c:v>
                </c:pt>
                <c:pt idx="1908">
                  <c:v>36.556999999999995</c:v>
                </c:pt>
                <c:pt idx="1909">
                  <c:v>36.556999999999995</c:v>
                </c:pt>
                <c:pt idx="1910">
                  <c:v>36.556999999999995</c:v>
                </c:pt>
                <c:pt idx="1911">
                  <c:v>36.556999999999995</c:v>
                </c:pt>
                <c:pt idx="1912">
                  <c:v>36.556999999999995</c:v>
                </c:pt>
                <c:pt idx="1913">
                  <c:v>36.556999999999995</c:v>
                </c:pt>
                <c:pt idx="1914">
                  <c:v>36.556999999999995</c:v>
                </c:pt>
                <c:pt idx="1915">
                  <c:v>36.556999999999995</c:v>
                </c:pt>
                <c:pt idx="1916">
                  <c:v>36.556999999999995</c:v>
                </c:pt>
                <c:pt idx="1917">
                  <c:v>36.556999999999995</c:v>
                </c:pt>
                <c:pt idx="1918">
                  <c:v>36.556999999999995</c:v>
                </c:pt>
                <c:pt idx="1919">
                  <c:v>36.556999999999995</c:v>
                </c:pt>
                <c:pt idx="1920">
                  <c:v>36.556999999999995</c:v>
                </c:pt>
                <c:pt idx="1921">
                  <c:v>36.556999999999995</c:v>
                </c:pt>
                <c:pt idx="1922">
                  <c:v>36.556999999999995</c:v>
                </c:pt>
                <c:pt idx="1923">
                  <c:v>36.556999999999995</c:v>
                </c:pt>
                <c:pt idx="1924">
                  <c:v>36.556999999999995</c:v>
                </c:pt>
                <c:pt idx="1925">
                  <c:v>36.556999999999995</c:v>
                </c:pt>
                <c:pt idx="1926">
                  <c:v>36.556999999999995</c:v>
                </c:pt>
                <c:pt idx="1927">
                  <c:v>36.556999999999995</c:v>
                </c:pt>
                <c:pt idx="1928">
                  <c:v>36.556999999999995</c:v>
                </c:pt>
                <c:pt idx="1929">
                  <c:v>36.556999999999995</c:v>
                </c:pt>
                <c:pt idx="1930">
                  <c:v>36.556999999999995</c:v>
                </c:pt>
                <c:pt idx="1931">
                  <c:v>36.556999999999995</c:v>
                </c:pt>
                <c:pt idx="1932">
                  <c:v>36.556999999999995</c:v>
                </c:pt>
                <c:pt idx="1933">
                  <c:v>36.556999999999995</c:v>
                </c:pt>
                <c:pt idx="1934">
                  <c:v>36.556999999999995</c:v>
                </c:pt>
                <c:pt idx="1935">
                  <c:v>36.556999999999995</c:v>
                </c:pt>
                <c:pt idx="1936">
                  <c:v>36.556999999999995</c:v>
                </c:pt>
                <c:pt idx="1937">
                  <c:v>36.556999999999995</c:v>
                </c:pt>
                <c:pt idx="1938">
                  <c:v>36.556999999999995</c:v>
                </c:pt>
                <c:pt idx="1939">
                  <c:v>36.556999999999995</c:v>
                </c:pt>
                <c:pt idx="1940">
                  <c:v>36.556999999999995</c:v>
                </c:pt>
                <c:pt idx="1941">
                  <c:v>36.556999999999995</c:v>
                </c:pt>
                <c:pt idx="1942">
                  <c:v>36.556999999999995</c:v>
                </c:pt>
                <c:pt idx="1943">
                  <c:v>36.556999999999995</c:v>
                </c:pt>
                <c:pt idx="1944">
                  <c:v>36.556999999999995</c:v>
                </c:pt>
                <c:pt idx="1945">
                  <c:v>36.556999999999995</c:v>
                </c:pt>
                <c:pt idx="1946">
                  <c:v>36.556999999999995</c:v>
                </c:pt>
                <c:pt idx="1947">
                  <c:v>36.556999999999995</c:v>
                </c:pt>
                <c:pt idx="1948">
                  <c:v>36.556999999999995</c:v>
                </c:pt>
                <c:pt idx="1949">
                  <c:v>36.556999999999995</c:v>
                </c:pt>
                <c:pt idx="1950">
                  <c:v>36.556999999999995</c:v>
                </c:pt>
                <c:pt idx="1951">
                  <c:v>36.556999999999995</c:v>
                </c:pt>
                <c:pt idx="1952">
                  <c:v>36.556999999999995</c:v>
                </c:pt>
                <c:pt idx="1953">
                  <c:v>36.556999999999995</c:v>
                </c:pt>
                <c:pt idx="1954">
                  <c:v>36.556999999999995</c:v>
                </c:pt>
                <c:pt idx="1955">
                  <c:v>36.556999999999995</c:v>
                </c:pt>
                <c:pt idx="1956">
                  <c:v>36.556999999999995</c:v>
                </c:pt>
                <c:pt idx="1957">
                  <c:v>36.556999999999995</c:v>
                </c:pt>
                <c:pt idx="1958">
                  <c:v>36.556999999999995</c:v>
                </c:pt>
                <c:pt idx="1959">
                  <c:v>36.556999999999995</c:v>
                </c:pt>
                <c:pt idx="1960">
                  <c:v>36.556999999999995</c:v>
                </c:pt>
                <c:pt idx="1961">
                  <c:v>36.556999999999995</c:v>
                </c:pt>
                <c:pt idx="1962">
                  <c:v>36.556999999999995</c:v>
                </c:pt>
                <c:pt idx="1963">
                  <c:v>36.556999999999995</c:v>
                </c:pt>
                <c:pt idx="1964">
                  <c:v>36.556999999999995</c:v>
                </c:pt>
                <c:pt idx="1965">
                  <c:v>36.556999999999995</c:v>
                </c:pt>
                <c:pt idx="1966">
                  <c:v>36.556999999999995</c:v>
                </c:pt>
                <c:pt idx="1967">
                  <c:v>36.556999999999995</c:v>
                </c:pt>
                <c:pt idx="1968">
                  <c:v>36.556999999999995</c:v>
                </c:pt>
                <c:pt idx="1969">
                  <c:v>36.556999999999995</c:v>
                </c:pt>
                <c:pt idx="1970">
                  <c:v>36.556999999999995</c:v>
                </c:pt>
                <c:pt idx="1971">
                  <c:v>36.556999999999995</c:v>
                </c:pt>
                <c:pt idx="1972">
                  <c:v>36.556999999999995</c:v>
                </c:pt>
                <c:pt idx="1973">
                  <c:v>36.556999999999995</c:v>
                </c:pt>
                <c:pt idx="1974">
                  <c:v>36.556999999999995</c:v>
                </c:pt>
                <c:pt idx="1975">
                  <c:v>36.556999999999995</c:v>
                </c:pt>
                <c:pt idx="1976">
                  <c:v>36.556999999999995</c:v>
                </c:pt>
                <c:pt idx="1977">
                  <c:v>36.556999999999995</c:v>
                </c:pt>
                <c:pt idx="1978">
                  <c:v>36.556999999999995</c:v>
                </c:pt>
                <c:pt idx="1979">
                  <c:v>36.556999999999995</c:v>
                </c:pt>
                <c:pt idx="1980">
                  <c:v>36.556999999999995</c:v>
                </c:pt>
                <c:pt idx="1981">
                  <c:v>36.556999999999995</c:v>
                </c:pt>
                <c:pt idx="1982">
                  <c:v>36.556999999999995</c:v>
                </c:pt>
                <c:pt idx="1983">
                  <c:v>36.556999999999995</c:v>
                </c:pt>
                <c:pt idx="1984">
                  <c:v>36.556999999999995</c:v>
                </c:pt>
                <c:pt idx="1985">
                  <c:v>36.556999999999995</c:v>
                </c:pt>
                <c:pt idx="1986">
                  <c:v>36.556999999999995</c:v>
                </c:pt>
                <c:pt idx="1987">
                  <c:v>36.556999999999995</c:v>
                </c:pt>
                <c:pt idx="1988">
                  <c:v>36.556999999999995</c:v>
                </c:pt>
                <c:pt idx="1989">
                  <c:v>36.556999999999995</c:v>
                </c:pt>
                <c:pt idx="1990">
                  <c:v>36.556999999999995</c:v>
                </c:pt>
                <c:pt idx="1991">
                  <c:v>36.556999999999995</c:v>
                </c:pt>
                <c:pt idx="1992">
                  <c:v>36.556999999999995</c:v>
                </c:pt>
                <c:pt idx="1993">
                  <c:v>36.556999999999995</c:v>
                </c:pt>
                <c:pt idx="1994">
                  <c:v>36.556999999999995</c:v>
                </c:pt>
                <c:pt idx="1995">
                  <c:v>36.556999999999995</c:v>
                </c:pt>
                <c:pt idx="1996">
                  <c:v>36.556999999999995</c:v>
                </c:pt>
                <c:pt idx="1997">
                  <c:v>36.556999999999995</c:v>
                </c:pt>
                <c:pt idx="1998">
                  <c:v>36.556999999999995</c:v>
                </c:pt>
                <c:pt idx="1999">
                  <c:v>36.556999999999995</c:v>
                </c:pt>
                <c:pt idx="2000">
                  <c:v>36.556999999999995</c:v>
                </c:pt>
                <c:pt idx="2001">
                  <c:v>36.556999999999995</c:v>
                </c:pt>
                <c:pt idx="2002">
                  <c:v>36.556999999999995</c:v>
                </c:pt>
                <c:pt idx="2003">
                  <c:v>36.556999999999995</c:v>
                </c:pt>
                <c:pt idx="2004">
                  <c:v>36.556999999999995</c:v>
                </c:pt>
                <c:pt idx="2005">
                  <c:v>36.556999999999995</c:v>
                </c:pt>
                <c:pt idx="2006">
                  <c:v>36.556999999999995</c:v>
                </c:pt>
                <c:pt idx="2007">
                  <c:v>36.556999999999995</c:v>
                </c:pt>
                <c:pt idx="2008">
                  <c:v>36.556999999999995</c:v>
                </c:pt>
                <c:pt idx="2009">
                  <c:v>36.556999999999995</c:v>
                </c:pt>
                <c:pt idx="2010">
                  <c:v>36.556999999999995</c:v>
                </c:pt>
                <c:pt idx="2011">
                  <c:v>36.556999999999995</c:v>
                </c:pt>
                <c:pt idx="2012">
                  <c:v>36.556999999999995</c:v>
                </c:pt>
                <c:pt idx="2013">
                  <c:v>36.556999999999995</c:v>
                </c:pt>
                <c:pt idx="2014">
                  <c:v>36.556999999999995</c:v>
                </c:pt>
                <c:pt idx="2015">
                  <c:v>36.556999999999995</c:v>
                </c:pt>
                <c:pt idx="2016">
                  <c:v>36.556999999999995</c:v>
                </c:pt>
                <c:pt idx="2017">
                  <c:v>36.556999999999995</c:v>
                </c:pt>
                <c:pt idx="2018">
                  <c:v>36.556999999999995</c:v>
                </c:pt>
                <c:pt idx="2019">
                  <c:v>36.556999999999995</c:v>
                </c:pt>
                <c:pt idx="2020">
                  <c:v>36.556999999999995</c:v>
                </c:pt>
                <c:pt idx="2021">
                  <c:v>36.556999999999995</c:v>
                </c:pt>
                <c:pt idx="2022">
                  <c:v>36.556999999999995</c:v>
                </c:pt>
                <c:pt idx="2023">
                  <c:v>36.556999999999995</c:v>
                </c:pt>
                <c:pt idx="2024">
                  <c:v>36.556999999999995</c:v>
                </c:pt>
                <c:pt idx="2025">
                  <c:v>36.556999999999995</c:v>
                </c:pt>
                <c:pt idx="2026">
                  <c:v>36.556999999999995</c:v>
                </c:pt>
                <c:pt idx="2027">
                  <c:v>36.556999999999995</c:v>
                </c:pt>
                <c:pt idx="2028">
                  <c:v>36.556999999999995</c:v>
                </c:pt>
                <c:pt idx="2029">
                  <c:v>36.556999999999995</c:v>
                </c:pt>
                <c:pt idx="2030">
                  <c:v>36.556999999999995</c:v>
                </c:pt>
                <c:pt idx="2031">
                  <c:v>36.556999999999995</c:v>
                </c:pt>
                <c:pt idx="2032">
                  <c:v>36.556999999999995</c:v>
                </c:pt>
                <c:pt idx="2033">
                  <c:v>36.556999999999995</c:v>
                </c:pt>
                <c:pt idx="2034">
                  <c:v>36.556999999999995</c:v>
                </c:pt>
                <c:pt idx="2035">
                  <c:v>36.556999999999995</c:v>
                </c:pt>
                <c:pt idx="2036">
                  <c:v>36.556999999999995</c:v>
                </c:pt>
                <c:pt idx="2037">
                  <c:v>36.556999999999995</c:v>
                </c:pt>
                <c:pt idx="2038">
                  <c:v>36.556999999999995</c:v>
                </c:pt>
                <c:pt idx="2039">
                  <c:v>36.556999999999995</c:v>
                </c:pt>
                <c:pt idx="2040">
                  <c:v>36.556999999999995</c:v>
                </c:pt>
                <c:pt idx="2041">
                  <c:v>36.556999999999995</c:v>
                </c:pt>
                <c:pt idx="2042">
                  <c:v>36.556999999999995</c:v>
                </c:pt>
                <c:pt idx="2043">
                  <c:v>36.556999999999995</c:v>
                </c:pt>
                <c:pt idx="2044">
                  <c:v>36.556999999999995</c:v>
                </c:pt>
                <c:pt idx="2045">
                  <c:v>36.556999999999995</c:v>
                </c:pt>
                <c:pt idx="2046">
                  <c:v>36.556999999999995</c:v>
                </c:pt>
                <c:pt idx="2047">
                  <c:v>36.556999999999995</c:v>
                </c:pt>
                <c:pt idx="2048">
                  <c:v>36.556999999999995</c:v>
                </c:pt>
                <c:pt idx="2049">
                  <c:v>36.556999999999995</c:v>
                </c:pt>
                <c:pt idx="2050">
                  <c:v>36.556999999999995</c:v>
                </c:pt>
                <c:pt idx="2051">
                  <c:v>36.556999999999995</c:v>
                </c:pt>
                <c:pt idx="2052">
                  <c:v>36.556999999999995</c:v>
                </c:pt>
                <c:pt idx="2053">
                  <c:v>36.556999999999995</c:v>
                </c:pt>
                <c:pt idx="2054">
                  <c:v>36.556999999999995</c:v>
                </c:pt>
                <c:pt idx="2055">
                  <c:v>36.556999999999995</c:v>
                </c:pt>
                <c:pt idx="2056">
                  <c:v>36.556999999999995</c:v>
                </c:pt>
                <c:pt idx="2057">
                  <c:v>36.556999999999995</c:v>
                </c:pt>
                <c:pt idx="2058">
                  <c:v>36.556999999999995</c:v>
                </c:pt>
                <c:pt idx="2059">
                  <c:v>36.556999999999995</c:v>
                </c:pt>
                <c:pt idx="2060">
                  <c:v>36.556999999999995</c:v>
                </c:pt>
                <c:pt idx="2061">
                  <c:v>36.556999999999995</c:v>
                </c:pt>
                <c:pt idx="2062">
                  <c:v>36.556999999999995</c:v>
                </c:pt>
                <c:pt idx="2063">
                  <c:v>36.556999999999995</c:v>
                </c:pt>
                <c:pt idx="2064">
                  <c:v>36.556999999999995</c:v>
                </c:pt>
                <c:pt idx="2065">
                  <c:v>36.556999999999995</c:v>
                </c:pt>
                <c:pt idx="2066">
                  <c:v>36.556999999999995</c:v>
                </c:pt>
                <c:pt idx="2067">
                  <c:v>36.556999999999995</c:v>
                </c:pt>
                <c:pt idx="2068">
                  <c:v>36.556999999999995</c:v>
                </c:pt>
                <c:pt idx="2069">
                  <c:v>36.556999999999995</c:v>
                </c:pt>
                <c:pt idx="2070">
                  <c:v>36.556999999999995</c:v>
                </c:pt>
                <c:pt idx="2071">
                  <c:v>36.556999999999995</c:v>
                </c:pt>
                <c:pt idx="2072">
                  <c:v>36.556999999999995</c:v>
                </c:pt>
                <c:pt idx="2073">
                  <c:v>36.556999999999995</c:v>
                </c:pt>
                <c:pt idx="2074">
                  <c:v>36.556999999999995</c:v>
                </c:pt>
                <c:pt idx="2075">
                  <c:v>36.556999999999995</c:v>
                </c:pt>
                <c:pt idx="2076">
                  <c:v>36.556999999999995</c:v>
                </c:pt>
                <c:pt idx="2077">
                  <c:v>36.556999999999995</c:v>
                </c:pt>
                <c:pt idx="2078">
                  <c:v>36.556999999999995</c:v>
                </c:pt>
                <c:pt idx="2079">
                  <c:v>36.556999999999995</c:v>
                </c:pt>
                <c:pt idx="2080">
                  <c:v>36.556999999999995</c:v>
                </c:pt>
                <c:pt idx="2081">
                  <c:v>36.556999999999995</c:v>
                </c:pt>
                <c:pt idx="2082">
                  <c:v>36.556999999999995</c:v>
                </c:pt>
                <c:pt idx="2083">
                  <c:v>36.556999999999995</c:v>
                </c:pt>
                <c:pt idx="2084">
                  <c:v>36.556999999999995</c:v>
                </c:pt>
                <c:pt idx="2085">
                  <c:v>36.556999999999995</c:v>
                </c:pt>
                <c:pt idx="2086">
                  <c:v>36.556999999999995</c:v>
                </c:pt>
                <c:pt idx="2087">
                  <c:v>36.556999999999995</c:v>
                </c:pt>
                <c:pt idx="2088">
                  <c:v>36.556999999999995</c:v>
                </c:pt>
                <c:pt idx="2089">
                  <c:v>36.556999999999995</c:v>
                </c:pt>
                <c:pt idx="2090">
                  <c:v>36.556999999999995</c:v>
                </c:pt>
                <c:pt idx="2091">
                  <c:v>36.556999999999995</c:v>
                </c:pt>
                <c:pt idx="2092">
                  <c:v>36.556999999999995</c:v>
                </c:pt>
                <c:pt idx="2093">
                  <c:v>36.556999999999995</c:v>
                </c:pt>
                <c:pt idx="2094">
                  <c:v>36.556999999999995</c:v>
                </c:pt>
                <c:pt idx="2095">
                  <c:v>36.556999999999995</c:v>
                </c:pt>
                <c:pt idx="2096">
                  <c:v>36.556999999999995</c:v>
                </c:pt>
                <c:pt idx="2097">
                  <c:v>36.556999999999995</c:v>
                </c:pt>
                <c:pt idx="2098">
                  <c:v>36.556999999999995</c:v>
                </c:pt>
                <c:pt idx="2099">
                  <c:v>36.556999999999995</c:v>
                </c:pt>
                <c:pt idx="2100">
                  <c:v>36.556999999999995</c:v>
                </c:pt>
                <c:pt idx="2101">
                  <c:v>36.556999999999995</c:v>
                </c:pt>
                <c:pt idx="2102">
                  <c:v>36.556999999999995</c:v>
                </c:pt>
                <c:pt idx="2103">
                  <c:v>36.556999999999995</c:v>
                </c:pt>
                <c:pt idx="2104">
                  <c:v>36.556999999999995</c:v>
                </c:pt>
                <c:pt idx="2105">
                  <c:v>36.556999999999995</c:v>
                </c:pt>
                <c:pt idx="2106">
                  <c:v>36.556999999999995</c:v>
                </c:pt>
                <c:pt idx="2107">
                  <c:v>36.556999999999995</c:v>
                </c:pt>
                <c:pt idx="2108">
                  <c:v>36.556999999999995</c:v>
                </c:pt>
                <c:pt idx="2109">
                  <c:v>36.556999999999995</c:v>
                </c:pt>
                <c:pt idx="2110">
                  <c:v>36.556999999999995</c:v>
                </c:pt>
                <c:pt idx="2111">
                  <c:v>36.556999999999995</c:v>
                </c:pt>
                <c:pt idx="2112">
                  <c:v>36.556999999999995</c:v>
                </c:pt>
                <c:pt idx="2113">
                  <c:v>36.556999999999995</c:v>
                </c:pt>
                <c:pt idx="2114">
                  <c:v>36.556999999999995</c:v>
                </c:pt>
                <c:pt idx="2115">
                  <c:v>36.556999999999995</c:v>
                </c:pt>
                <c:pt idx="2116">
                  <c:v>36.556999999999995</c:v>
                </c:pt>
                <c:pt idx="2117">
                  <c:v>36.556999999999995</c:v>
                </c:pt>
                <c:pt idx="2118">
                  <c:v>36.556999999999995</c:v>
                </c:pt>
                <c:pt idx="2119">
                  <c:v>36.556999999999995</c:v>
                </c:pt>
                <c:pt idx="2120">
                  <c:v>36.556999999999995</c:v>
                </c:pt>
                <c:pt idx="2121">
                  <c:v>36.556999999999995</c:v>
                </c:pt>
                <c:pt idx="2122">
                  <c:v>36.556999999999995</c:v>
                </c:pt>
                <c:pt idx="2123">
                  <c:v>36.556999999999995</c:v>
                </c:pt>
                <c:pt idx="2124">
                  <c:v>36.556999999999995</c:v>
                </c:pt>
                <c:pt idx="2125">
                  <c:v>36.556999999999995</c:v>
                </c:pt>
                <c:pt idx="2126">
                  <c:v>36.556999999999995</c:v>
                </c:pt>
                <c:pt idx="2127">
                  <c:v>36.556999999999995</c:v>
                </c:pt>
                <c:pt idx="2128">
                  <c:v>36.556999999999995</c:v>
                </c:pt>
                <c:pt idx="2129">
                  <c:v>36.556999999999995</c:v>
                </c:pt>
                <c:pt idx="2130">
                  <c:v>36.556999999999995</c:v>
                </c:pt>
                <c:pt idx="2131">
                  <c:v>36.556999999999995</c:v>
                </c:pt>
                <c:pt idx="2132">
                  <c:v>36.556999999999995</c:v>
                </c:pt>
                <c:pt idx="2133">
                  <c:v>36.556999999999995</c:v>
                </c:pt>
                <c:pt idx="2134">
                  <c:v>36.556999999999995</c:v>
                </c:pt>
                <c:pt idx="2135">
                  <c:v>36.556999999999995</c:v>
                </c:pt>
                <c:pt idx="2136">
                  <c:v>36.556999999999995</c:v>
                </c:pt>
                <c:pt idx="2137">
                  <c:v>36.556999999999995</c:v>
                </c:pt>
                <c:pt idx="2138">
                  <c:v>36.556999999999995</c:v>
                </c:pt>
                <c:pt idx="2139">
                  <c:v>36.556999999999995</c:v>
                </c:pt>
                <c:pt idx="2140">
                  <c:v>36.556999999999995</c:v>
                </c:pt>
                <c:pt idx="2141">
                  <c:v>36.556999999999995</c:v>
                </c:pt>
                <c:pt idx="2142">
                  <c:v>36.556999999999995</c:v>
                </c:pt>
                <c:pt idx="2143">
                  <c:v>36.556999999999995</c:v>
                </c:pt>
                <c:pt idx="2144">
                  <c:v>36.556999999999995</c:v>
                </c:pt>
                <c:pt idx="2145">
                  <c:v>36.556999999999995</c:v>
                </c:pt>
                <c:pt idx="2146">
                  <c:v>36.556999999999995</c:v>
                </c:pt>
                <c:pt idx="2147">
                  <c:v>36.556999999999995</c:v>
                </c:pt>
                <c:pt idx="2148">
                  <c:v>36.556999999999995</c:v>
                </c:pt>
                <c:pt idx="2149">
                  <c:v>36.556999999999995</c:v>
                </c:pt>
                <c:pt idx="2150">
                  <c:v>36.556999999999995</c:v>
                </c:pt>
                <c:pt idx="2151">
                  <c:v>36.556999999999995</c:v>
                </c:pt>
                <c:pt idx="2152">
                  <c:v>36.556999999999995</c:v>
                </c:pt>
                <c:pt idx="2153">
                  <c:v>36.556999999999995</c:v>
                </c:pt>
                <c:pt idx="2154">
                  <c:v>36.556999999999995</c:v>
                </c:pt>
                <c:pt idx="2155">
                  <c:v>36.556999999999995</c:v>
                </c:pt>
                <c:pt idx="2156">
                  <c:v>36.556999999999995</c:v>
                </c:pt>
                <c:pt idx="2157">
                  <c:v>36.556999999999995</c:v>
                </c:pt>
                <c:pt idx="2158">
                  <c:v>36.556999999999995</c:v>
                </c:pt>
                <c:pt idx="2159">
                  <c:v>36.556999999999995</c:v>
                </c:pt>
                <c:pt idx="2160">
                  <c:v>36.556999999999995</c:v>
                </c:pt>
                <c:pt idx="2161">
                  <c:v>36.556999999999995</c:v>
                </c:pt>
                <c:pt idx="2162">
                  <c:v>36.556999999999995</c:v>
                </c:pt>
                <c:pt idx="2163">
                  <c:v>36.556999999999995</c:v>
                </c:pt>
                <c:pt idx="2164">
                  <c:v>36.556999999999995</c:v>
                </c:pt>
                <c:pt idx="2165">
                  <c:v>36.556999999999995</c:v>
                </c:pt>
                <c:pt idx="2166">
                  <c:v>36.556999999999995</c:v>
                </c:pt>
                <c:pt idx="2167">
                  <c:v>36.556999999999995</c:v>
                </c:pt>
                <c:pt idx="2168">
                  <c:v>36.556999999999995</c:v>
                </c:pt>
                <c:pt idx="2169">
                  <c:v>36.556999999999995</c:v>
                </c:pt>
                <c:pt idx="2170">
                  <c:v>36.556999999999995</c:v>
                </c:pt>
                <c:pt idx="2171">
                  <c:v>36.556999999999995</c:v>
                </c:pt>
                <c:pt idx="2172">
                  <c:v>36.556999999999995</c:v>
                </c:pt>
                <c:pt idx="2173">
                  <c:v>36.556999999999995</c:v>
                </c:pt>
                <c:pt idx="2174">
                  <c:v>36.556999999999995</c:v>
                </c:pt>
                <c:pt idx="2175">
                  <c:v>36.556999999999995</c:v>
                </c:pt>
                <c:pt idx="2176">
                  <c:v>36.556999999999995</c:v>
                </c:pt>
                <c:pt idx="2177">
                  <c:v>36.556999999999995</c:v>
                </c:pt>
                <c:pt idx="2178">
                  <c:v>36.556999999999995</c:v>
                </c:pt>
                <c:pt idx="2179">
                  <c:v>36.556999999999995</c:v>
                </c:pt>
                <c:pt idx="2180">
                  <c:v>36.556999999999995</c:v>
                </c:pt>
                <c:pt idx="2181">
                  <c:v>36.556999999999995</c:v>
                </c:pt>
                <c:pt idx="2182">
                  <c:v>36.556999999999995</c:v>
                </c:pt>
                <c:pt idx="2183">
                  <c:v>36.556999999999995</c:v>
                </c:pt>
                <c:pt idx="2184">
                  <c:v>36.556999999999995</c:v>
                </c:pt>
                <c:pt idx="2185">
                  <c:v>36.556999999999995</c:v>
                </c:pt>
                <c:pt idx="2186">
                  <c:v>36.556999999999995</c:v>
                </c:pt>
                <c:pt idx="2187">
                  <c:v>36.556999999999995</c:v>
                </c:pt>
                <c:pt idx="2188">
                  <c:v>36.556999999999995</c:v>
                </c:pt>
                <c:pt idx="2189">
                  <c:v>36.556999999999995</c:v>
                </c:pt>
                <c:pt idx="2190">
                  <c:v>36.556999999999995</c:v>
                </c:pt>
                <c:pt idx="2191">
                  <c:v>36.556999999999995</c:v>
                </c:pt>
                <c:pt idx="2192">
                  <c:v>36.556999999999995</c:v>
                </c:pt>
                <c:pt idx="2193">
                  <c:v>36.556999999999995</c:v>
                </c:pt>
                <c:pt idx="2194">
                  <c:v>36.556999999999995</c:v>
                </c:pt>
                <c:pt idx="2195">
                  <c:v>36.556999999999995</c:v>
                </c:pt>
                <c:pt idx="2196">
                  <c:v>36.556999999999995</c:v>
                </c:pt>
                <c:pt idx="2197">
                  <c:v>36.556999999999995</c:v>
                </c:pt>
                <c:pt idx="2198">
                  <c:v>36.556999999999995</c:v>
                </c:pt>
                <c:pt idx="2199">
                  <c:v>36.556999999999995</c:v>
                </c:pt>
                <c:pt idx="2200">
                  <c:v>36.556999999999995</c:v>
                </c:pt>
                <c:pt idx="2201">
                  <c:v>36.556999999999995</c:v>
                </c:pt>
                <c:pt idx="2202">
                  <c:v>36.556999999999995</c:v>
                </c:pt>
                <c:pt idx="2203">
                  <c:v>36.556999999999995</c:v>
                </c:pt>
                <c:pt idx="2204">
                  <c:v>36.556999999999995</c:v>
                </c:pt>
                <c:pt idx="2205">
                  <c:v>36.556999999999995</c:v>
                </c:pt>
                <c:pt idx="2206">
                  <c:v>36.556999999999995</c:v>
                </c:pt>
                <c:pt idx="2207">
                  <c:v>36.556999999999995</c:v>
                </c:pt>
                <c:pt idx="2208">
                  <c:v>36.556999999999995</c:v>
                </c:pt>
                <c:pt idx="2209">
                  <c:v>36.556999999999995</c:v>
                </c:pt>
                <c:pt idx="2210">
                  <c:v>36.556999999999995</c:v>
                </c:pt>
                <c:pt idx="2211">
                  <c:v>36.556999999999995</c:v>
                </c:pt>
                <c:pt idx="2212">
                  <c:v>36.556999999999995</c:v>
                </c:pt>
                <c:pt idx="2213">
                  <c:v>36.556999999999995</c:v>
                </c:pt>
                <c:pt idx="2214">
                  <c:v>36.556999999999995</c:v>
                </c:pt>
                <c:pt idx="2215">
                  <c:v>36.556999999999995</c:v>
                </c:pt>
                <c:pt idx="2216">
                  <c:v>36.556999999999995</c:v>
                </c:pt>
                <c:pt idx="2217">
                  <c:v>36.556999999999995</c:v>
                </c:pt>
                <c:pt idx="2218">
                  <c:v>36.556999999999995</c:v>
                </c:pt>
                <c:pt idx="2219">
                  <c:v>36.556999999999995</c:v>
                </c:pt>
                <c:pt idx="2220">
                  <c:v>36.556999999999995</c:v>
                </c:pt>
                <c:pt idx="2221">
                  <c:v>36.556999999999995</c:v>
                </c:pt>
                <c:pt idx="2222">
                  <c:v>36.556999999999995</c:v>
                </c:pt>
                <c:pt idx="2223">
                  <c:v>36.556999999999995</c:v>
                </c:pt>
                <c:pt idx="2224">
                  <c:v>36.556999999999995</c:v>
                </c:pt>
                <c:pt idx="2225">
                  <c:v>36.556999999999995</c:v>
                </c:pt>
                <c:pt idx="2226">
                  <c:v>36.556999999999995</c:v>
                </c:pt>
                <c:pt idx="2227">
                  <c:v>36.556999999999995</c:v>
                </c:pt>
                <c:pt idx="2228">
                  <c:v>36.556999999999995</c:v>
                </c:pt>
                <c:pt idx="2229">
                  <c:v>36.556999999999995</c:v>
                </c:pt>
                <c:pt idx="2230">
                  <c:v>36.556999999999995</c:v>
                </c:pt>
                <c:pt idx="2231">
                  <c:v>36.556999999999995</c:v>
                </c:pt>
                <c:pt idx="2232">
                  <c:v>36.556999999999995</c:v>
                </c:pt>
                <c:pt idx="2233">
                  <c:v>36.556999999999995</c:v>
                </c:pt>
                <c:pt idx="2234">
                  <c:v>36.556999999999995</c:v>
                </c:pt>
                <c:pt idx="2235">
                  <c:v>36.556999999999995</c:v>
                </c:pt>
                <c:pt idx="2236">
                  <c:v>36.556999999999995</c:v>
                </c:pt>
                <c:pt idx="2237">
                  <c:v>36.556999999999995</c:v>
                </c:pt>
                <c:pt idx="2238">
                  <c:v>36.556999999999995</c:v>
                </c:pt>
                <c:pt idx="2239">
                  <c:v>36.556999999999995</c:v>
                </c:pt>
                <c:pt idx="2240">
                  <c:v>36.556999999999995</c:v>
                </c:pt>
                <c:pt idx="2241">
                  <c:v>36.556999999999995</c:v>
                </c:pt>
                <c:pt idx="2242">
                  <c:v>36.556999999999995</c:v>
                </c:pt>
                <c:pt idx="2243">
                  <c:v>36.556999999999995</c:v>
                </c:pt>
                <c:pt idx="2244">
                  <c:v>36.556999999999995</c:v>
                </c:pt>
                <c:pt idx="2245">
                  <c:v>36.556999999999995</c:v>
                </c:pt>
                <c:pt idx="2246">
                  <c:v>36.556999999999995</c:v>
                </c:pt>
                <c:pt idx="2247">
                  <c:v>36.556999999999995</c:v>
                </c:pt>
                <c:pt idx="2248">
                  <c:v>36.556999999999995</c:v>
                </c:pt>
                <c:pt idx="2249">
                  <c:v>36.556999999999995</c:v>
                </c:pt>
                <c:pt idx="2250">
                  <c:v>36.556999999999995</c:v>
                </c:pt>
                <c:pt idx="2251">
                  <c:v>36.556999999999995</c:v>
                </c:pt>
                <c:pt idx="2252">
                  <c:v>36.556999999999995</c:v>
                </c:pt>
                <c:pt idx="2253">
                  <c:v>36.556999999999995</c:v>
                </c:pt>
                <c:pt idx="2254">
                  <c:v>36.556999999999995</c:v>
                </c:pt>
                <c:pt idx="2255">
                  <c:v>36.556999999999995</c:v>
                </c:pt>
                <c:pt idx="2256">
                  <c:v>36.556999999999995</c:v>
                </c:pt>
                <c:pt idx="2257">
                  <c:v>36.556999999999995</c:v>
                </c:pt>
                <c:pt idx="2258">
                  <c:v>36.556999999999995</c:v>
                </c:pt>
                <c:pt idx="2259">
                  <c:v>36.556999999999995</c:v>
                </c:pt>
                <c:pt idx="2260">
                  <c:v>36.556999999999995</c:v>
                </c:pt>
                <c:pt idx="2261">
                  <c:v>36.556999999999995</c:v>
                </c:pt>
                <c:pt idx="2262">
                  <c:v>36.556999999999995</c:v>
                </c:pt>
                <c:pt idx="2263">
                  <c:v>36.556999999999995</c:v>
                </c:pt>
                <c:pt idx="2264">
                  <c:v>36.556999999999995</c:v>
                </c:pt>
                <c:pt idx="2265">
                  <c:v>36.556999999999995</c:v>
                </c:pt>
                <c:pt idx="2266">
                  <c:v>36.556999999999995</c:v>
                </c:pt>
                <c:pt idx="2267">
                  <c:v>36.556999999999995</c:v>
                </c:pt>
                <c:pt idx="2268">
                  <c:v>36.556999999999995</c:v>
                </c:pt>
                <c:pt idx="2269">
                  <c:v>36.556999999999995</c:v>
                </c:pt>
                <c:pt idx="2270">
                  <c:v>36.556999999999995</c:v>
                </c:pt>
                <c:pt idx="2271">
                  <c:v>36.556999999999995</c:v>
                </c:pt>
                <c:pt idx="2272">
                  <c:v>36.556999999999995</c:v>
                </c:pt>
                <c:pt idx="2273">
                  <c:v>36.556999999999995</c:v>
                </c:pt>
                <c:pt idx="2274">
                  <c:v>36.556999999999995</c:v>
                </c:pt>
                <c:pt idx="2275">
                  <c:v>36.556999999999995</c:v>
                </c:pt>
                <c:pt idx="2276">
                  <c:v>36.556999999999995</c:v>
                </c:pt>
                <c:pt idx="2277">
                  <c:v>36.556999999999995</c:v>
                </c:pt>
                <c:pt idx="2278">
                  <c:v>36.556999999999995</c:v>
                </c:pt>
                <c:pt idx="2279">
                  <c:v>36.556999999999995</c:v>
                </c:pt>
                <c:pt idx="2280">
                  <c:v>36.556999999999995</c:v>
                </c:pt>
                <c:pt idx="2281">
                  <c:v>36.556999999999995</c:v>
                </c:pt>
                <c:pt idx="2282">
                  <c:v>36.556999999999995</c:v>
                </c:pt>
                <c:pt idx="2283">
                  <c:v>36.556999999999995</c:v>
                </c:pt>
                <c:pt idx="2284">
                  <c:v>36.556999999999995</c:v>
                </c:pt>
                <c:pt idx="2285">
                  <c:v>36.556999999999995</c:v>
                </c:pt>
                <c:pt idx="2286">
                  <c:v>36.556999999999995</c:v>
                </c:pt>
                <c:pt idx="2287">
                  <c:v>36.556999999999995</c:v>
                </c:pt>
                <c:pt idx="2288">
                  <c:v>36.556999999999995</c:v>
                </c:pt>
                <c:pt idx="2289">
                  <c:v>36.556999999999995</c:v>
                </c:pt>
                <c:pt idx="2290">
                  <c:v>36.556999999999995</c:v>
                </c:pt>
                <c:pt idx="2291">
                  <c:v>36.556999999999995</c:v>
                </c:pt>
                <c:pt idx="2292">
                  <c:v>36.556999999999995</c:v>
                </c:pt>
                <c:pt idx="2293">
                  <c:v>36.556999999999995</c:v>
                </c:pt>
                <c:pt idx="2294">
                  <c:v>36.556999999999995</c:v>
                </c:pt>
                <c:pt idx="2295">
                  <c:v>36.556999999999995</c:v>
                </c:pt>
                <c:pt idx="2296">
                  <c:v>36.556999999999995</c:v>
                </c:pt>
                <c:pt idx="2297">
                  <c:v>36.556999999999995</c:v>
                </c:pt>
                <c:pt idx="2298">
                  <c:v>36.556999999999995</c:v>
                </c:pt>
                <c:pt idx="2299">
                  <c:v>36.556999999999995</c:v>
                </c:pt>
                <c:pt idx="2300">
                  <c:v>36.556999999999995</c:v>
                </c:pt>
                <c:pt idx="2301">
                  <c:v>36.556999999999995</c:v>
                </c:pt>
                <c:pt idx="2302">
                  <c:v>36.556999999999995</c:v>
                </c:pt>
                <c:pt idx="2303">
                  <c:v>36.556999999999995</c:v>
                </c:pt>
                <c:pt idx="2304">
                  <c:v>36.556999999999995</c:v>
                </c:pt>
                <c:pt idx="2305">
                  <c:v>36.556999999999995</c:v>
                </c:pt>
                <c:pt idx="2306">
                  <c:v>36.556999999999995</c:v>
                </c:pt>
                <c:pt idx="2307">
                  <c:v>36.556999999999995</c:v>
                </c:pt>
                <c:pt idx="2308">
                  <c:v>36.556999999999995</c:v>
                </c:pt>
                <c:pt idx="2309">
                  <c:v>36.556999999999995</c:v>
                </c:pt>
                <c:pt idx="2310">
                  <c:v>36.556999999999995</c:v>
                </c:pt>
                <c:pt idx="2311">
                  <c:v>36.556999999999995</c:v>
                </c:pt>
                <c:pt idx="2312">
                  <c:v>36.556999999999995</c:v>
                </c:pt>
                <c:pt idx="2313">
                  <c:v>36.556999999999995</c:v>
                </c:pt>
                <c:pt idx="2314">
                  <c:v>36.556999999999995</c:v>
                </c:pt>
                <c:pt idx="2315">
                  <c:v>36.556999999999995</c:v>
                </c:pt>
                <c:pt idx="2316">
                  <c:v>36.556999999999995</c:v>
                </c:pt>
                <c:pt idx="2317">
                  <c:v>36.556999999999995</c:v>
                </c:pt>
                <c:pt idx="2318">
                  <c:v>36.556999999999995</c:v>
                </c:pt>
                <c:pt idx="2319">
                  <c:v>36.556999999999995</c:v>
                </c:pt>
                <c:pt idx="2320">
                  <c:v>36.556999999999995</c:v>
                </c:pt>
                <c:pt idx="2321">
                  <c:v>36.556999999999995</c:v>
                </c:pt>
                <c:pt idx="2322">
                  <c:v>36.556999999999995</c:v>
                </c:pt>
                <c:pt idx="2323">
                  <c:v>36.556999999999995</c:v>
                </c:pt>
                <c:pt idx="2324">
                  <c:v>36.556999999999995</c:v>
                </c:pt>
                <c:pt idx="2325">
                  <c:v>36.556999999999995</c:v>
                </c:pt>
                <c:pt idx="2326">
                  <c:v>36.556999999999995</c:v>
                </c:pt>
                <c:pt idx="2327">
                  <c:v>36.556999999999995</c:v>
                </c:pt>
                <c:pt idx="2328">
                  <c:v>36.556999999999995</c:v>
                </c:pt>
                <c:pt idx="2329">
                  <c:v>36.556999999999995</c:v>
                </c:pt>
                <c:pt idx="2330">
                  <c:v>36.556999999999995</c:v>
                </c:pt>
                <c:pt idx="2331">
                  <c:v>36.556999999999995</c:v>
                </c:pt>
                <c:pt idx="2332">
                  <c:v>36.556999999999995</c:v>
                </c:pt>
                <c:pt idx="2333">
                  <c:v>36.556999999999995</c:v>
                </c:pt>
                <c:pt idx="2334">
                  <c:v>36.556999999999995</c:v>
                </c:pt>
                <c:pt idx="2335">
                  <c:v>36.556999999999995</c:v>
                </c:pt>
                <c:pt idx="2336">
                  <c:v>36.556999999999995</c:v>
                </c:pt>
                <c:pt idx="2337">
                  <c:v>36.556999999999995</c:v>
                </c:pt>
                <c:pt idx="2338">
                  <c:v>36.556999999999995</c:v>
                </c:pt>
                <c:pt idx="2339">
                  <c:v>36.556999999999995</c:v>
                </c:pt>
                <c:pt idx="2340">
                  <c:v>36.556999999999995</c:v>
                </c:pt>
                <c:pt idx="2341">
                  <c:v>36.556999999999995</c:v>
                </c:pt>
                <c:pt idx="2342">
                  <c:v>36.556999999999995</c:v>
                </c:pt>
                <c:pt idx="2343">
                  <c:v>36.556999999999995</c:v>
                </c:pt>
                <c:pt idx="2344">
                  <c:v>36.556999999999995</c:v>
                </c:pt>
                <c:pt idx="2345">
                  <c:v>36.556999999999995</c:v>
                </c:pt>
                <c:pt idx="2346">
                  <c:v>36.556999999999995</c:v>
                </c:pt>
                <c:pt idx="2347">
                  <c:v>36.556999999999995</c:v>
                </c:pt>
                <c:pt idx="2348">
                  <c:v>36.556999999999995</c:v>
                </c:pt>
                <c:pt idx="2349">
                  <c:v>36.556999999999995</c:v>
                </c:pt>
                <c:pt idx="2350">
                  <c:v>36.556999999999995</c:v>
                </c:pt>
                <c:pt idx="2351">
                  <c:v>36.556999999999995</c:v>
                </c:pt>
                <c:pt idx="2352">
                  <c:v>36.556999999999995</c:v>
                </c:pt>
                <c:pt idx="2353">
                  <c:v>36.556999999999995</c:v>
                </c:pt>
                <c:pt idx="2354">
                  <c:v>36.556999999999995</c:v>
                </c:pt>
                <c:pt idx="2355">
                  <c:v>36.556999999999995</c:v>
                </c:pt>
                <c:pt idx="2356">
                  <c:v>36.556999999999995</c:v>
                </c:pt>
                <c:pt idx="2357">
                  <c:v>36.556999999999995</c:v>
                </c:pt>
                <c:pt idx="2358">
                  <c:v>36.556999999999995</c:v>
                </c:pt>
                <c:pt idx="2359">
                  <c:v>36.556999999999995</c:v>
                </c:pt>
                <c:pt idx="2360">
                  <c:v>36.556999999999995</c:v>
                </c:pt>
                <c:pt idx="2361">
                  <c:v>36.556999999999995</c:v>
                </c:pt>
                <c:pt idx="2362">
                  <c:v>36.556999999999995</c:v>
                </c:pt>
                <c:pt idx="2363">
                  <c:v>36.556999999999995</c:v>
                </c:pt>
                <c:pt idx="2364">
                  <c:v>36.556999999999995</c:v>
                </c:pt>
                <c:pt idx="2365">
                  <c:v>36.556999999999995</c:v>
                </c:pt>
                <c:pt idx="2366">
                  <c:v>36.556999999999995</c:v>
                </c:pt>
                <c:pt idx="2367">
                  <c:v>36.556999999999995</c:v>
                </c:pt>
                <c:pt idx="2368">
                  <c:v>36.556999999999995</c:v>
                </c:pt>
                <c:pt idx="2369">
                  <c:v>36.556999999999995</c:v>
                </c:pt>
                <c:pt idx="2370">
                  <c:v>36.556999999999995</c:v>
                </c:pt>
                <c:pt idx="2371">
                  <c:v>36.556999999999995</c:v>
                </c:pt>
                <c:pt idx="2372">
                  <c:v>36.556999999999995</c:v>
                </c:pt>
                <c:pt idx="2373">
                  <c:v>36.556999999999995</c:v>
                </c:pt>
                <c:pt idx="2374">
                  <c:v>36.556999999999995</c:v>
                </c:pt>
                <c:pt idx="2375">
                  <c:v>36.556999999999995</c:v>
                </c:pt>
                <c:pt idx="2376">
                  <c:v>36.556999999999995</c:v>
                </c:pt>
                <c:pt idx="2377">
                  <c:v>36.556999999999995</c:v>
                </c:pt>
                <c:pt idx="2378">
                  <c:v>36.556999999999995</c:v>
                </c:pt>
                <c:pt idx="2379">
                  <c:v>36.556999999999995</c:v>
                </c:pt>
                <c:pt idx="2380">
                  <c:v>36.556999999999995</c:v>
                </c:pt>
                <c:pt idx="2381">
                  <c:v>36.556999999999995</c:v>
                </c:pt>
                <c:pt idx="2382">
                  <c:v>36.556999999999995</c:v>
                </c:pt>
                <c:pt idx="2383">
                  <c:v>36.556999999999995</c:v>
                </c:pt>
                <c:pt idx="2384">
                  <c:v>36.556999999999995</c:v>
                </c:pt>
                <c:pt idx="2385">
                  <c:v>36.556999999999995</c:v>
                </c:pt>
                <c:pt idx="2386">
                  <c:v>36.556999999999995</c:v>
                </c:pt>
                <c:pt idx="2387">
                  <c:v>36.556999999999995</c:v>
                </c:pt>
                <c:pt idx="2388">
                  <c:v>36.556999999999995</c:v>
                </c:pt>
                <c:pt idx="2389">
                  <c:v>36.556999999999995</c:v>
                </c:pt>
                <c:pt idx="2390">
                  <c:v>36.556999999999995</c:v>
                </c:pt>
                <c:pt idx="2391">
                  <c:v>36.556999999999995</c:v>
                </c:pt>
                <c:pt idx="2392">
                  <c:v>36.556999999999995</c:v>
                </c:pt>
                <c:pt idx="2393">
                  <c:v>36.556999999999995</c:v>
                </c:pt>
                <c:pt idx="2394">
                  <c:v>36.556999999999995</c:v>
                </c:pt>
                <c:pt idx="2395">
                  <c:v>36.556999999999995</c:v>
                </c:pt>
                <c:pt idx="2396">
                  <c:v>36.556999999999995</c:v>
                </c:pt>
                <c:pt idx="2397">
                  <c:v>36.556999999999995</c:v>
                </c:pt>
                <c:pt idx="2398">
                  <c:v>36.556999999999995</c:v>
                </c:pt>
                <c:pt idx="2399">
                  <c:v>36.556999999999995</c:v>
                </c:pt>
                <c:pt idx="2400">
                  <c:v>36.556999999999995</c:v>
                </c:pt>
                <c:pt idx="2401">
                  <c:v>36.556999999999995</c:v>
                </c:pt>
                <c:pt idx="2402">
                  <c:v>36.556999999999995</c:v>
                </c:pt>
                <c:pt idx="2403">
                  <c:v>36.556999999999995</c:v>
                </c:pt>
                <c:pt idx="2404">
                  <c:v>36.556999999999995</c:v>
                </c:pt>
                <c:pt idx="2405">
                  <c:v>36.556999999999995</c:v>
                </c:pt>
                <c:pt idx="2406">
                  <c:v>36.556999999999995</c:v>
                </c:pt>
                <c:pt idx="2407">
                  <c:v>36.556999999999995</c:v>
                </c:pt>
                <c:pt idx="2408">
                  <c:v>36.556999999999995</c:v>
                </c:pt>
                <c:pt idx="2409">
                  <c:v>36.556999999999995</c:v>
                </c:pt>
                <c:pt idx="2410">
                  <c:v>36.556999999999995</c:v>
                </c:pt>
                <c:pt idx="2411">
                  <c:v>36.556999999999995</c:v>
                </c:pt>
                <c:pt idx="2412">
                  <c:v>36.556999999999995</c:v>
                </c:pt>
                <c:pt idx="2413">
                  <c:v>36.556999999999995</c:v>
                </c:pt>
                <c:pt idx="2414">
                  <c:v>36.556999999999995</c:v>
                </c:pt>
                <c:pt idx="2415">
                  <c:v>36.556999999999995</c:v>
                </c:pt>
                <c:pt idx="2416">
                  <c:v>36.556999999999995</c:v>
                </c:pt>
                <c:pt idx="2417">
                  <c:v>36.556999999999995</c:v>
                </c:pt>
                <c:pt idx="2418">
                  <c:v>36.556999999999995</c:v>
                </c:pt>
                <c:pt idx="2419">
                  <c:v>36.556999999999995</c:v>
                </c:pt>
                <c:pt idx="2420">
                  <c:v>36.556999999999995</c:v>
                </c:pt>
                <c:pt idx="2421">
                  <c:v>36.556999999999995</c:v>
                </c:pt>
                <c:pt idx="2422">
                  <c:v>36.556999999999995</c:v>
                </c:pt>
                <c:pt idx="2423">
                  <c:v>36.556999999999995</c:v>
                </c:pt>
                <c:pt idx="2424">
                  <c:v>36.556999999999995</c:v>
                </c:pt>
                <c:pt idx="2425">
                  <c:v>36.556999999999995</c:v>
                </c:pt>
                <c:pt idx="2426">
                  <c:v>36.556999999999995</c:v>
                </c:pt>
                <c:pt idx="2427">
                  <c:v>36.556999999999995</c:v>
                </c:pt>
                <c:pt idx="2428">
                  <c:v>36.556999999999995</c:v>
                </c:pt>
                <c:pt idx="2429">
                  <c:v>36.556999999999995</c:v>
                </c:pt>
                <c:pt idx="2430">
                  <c:v>36.556999999999995</c:v>
                </c:pt>
                <c:pt idx="2431">
                  <c:v>36.556999999999995</c:v>
                </c:pt>
                <c:pt idx="2432">
                  <c:v>36.556999999999995</c:v>
                </c:pt>
                <c:pt idx="2433">
                  <c:v>36.556999999999995</c:v>
                </c:pt>
                <c:pt idx="2434">
                  <c:v>36.556999999999995</c:v>
                </c:pt>
                <c:pt idx="2435">
                  <c:v>36.556999999999995</c:v>
                </c:pt>
                <c:pt idx="2436">
                  <c:v>36.556999999999995</c:v>
                </c:pt>
                <c:pt idx="2437">
                  <c:v>36.556999999999995</c:v>
                </c:pt>
                <c:pt idx="2438">
                  <c:v>36.556999999999995</c:v>
                </c:pt>
                <c:pt idx="2439">
                  <c:v>36.556999999999995</c:v>
                </c:pt>
                <c:pt idx="2440">
                  <c:v>36.556999999999995</c:v>
                </c:pt>
                <c:pt idx="2441">
                  <c:v>36.556999999999995</c:v>
                </c:pt>
                <c:pt idx="2442">
                  <c:v>36.556999999999995</c:v>
                </c:pt>
                <c:pt idx="2443">
                  <c:v>36.556999999999995</c:v>
                </c:pt>
                <c:pt idx="2444">
                  <c:v>36.556999999999995</c:v>
                </c:pt>
                <c:pt idx="2445">
                  <c:v>36.556999999999995</c:v>
                </c:pt>
                <c:pt idx="2446">
                  <c:v>36.556999999999995</c:v>
                </c:pt>
                <c:pt idx="2447">
                  <c:v>36.556999999999995</c:v>
                </c:pt>
                <c:pt idx="2448">
                  <c:v>36.556999999999995</c:v>
                </c:pt>
                <c:pt idx="2449">
                  <c:v>36.556999999999995</c:v>
                </c:pt>
                <c:pt idx="2450">
                  <c:v>36.556999999999995</c:v>
                </c:pt>
                <c:pt idx="2451">
                  <c:v>36.556999999999995</c:v>
                </c:pt>
                <c:pt idx="2452">
                  <c:v>36.556999999999995</c:v>
                </c:pt>
                <c:pt idx="2453">
                  <c:v>36.556999999999995</c:v>
                </c:pt>
                <c:pt idx="2454">
                  <c:v>36.556999999999995</c:v>
                </c:pt>
                <c:pt idx="2455">
                  <c:v>36.556999999999995</c:v>
                </c:pt>
                <c:pt idx="2456">
                  <c:v>36.556999999999995</c:v>
                </c:pt>
                <c:pt idx="2457">
                  <c:v>36.556999999999995</c:v>
                </c:pt>
                <c:pt idx="2458">
                  <c:v>36.556999999999995</c:v>
                </c:pt>
                <c:pt idx="2459">
                  <c:v>36.556999999999995</c:v>
                </c:pt>
                <c:pt idx="2460">
                  <c:v>36.556999999999995</c:v>
                </c:pt>
                <c:pt idx="2461">
                  <c:v>36.556999999999995</c:v>
                </c:pt>
                <c:pt idx="2462">
                  <c:v>36.556999999999995</c:v>
                </c:pt>
                <c:pt idx="2463">
                  <c:v>36.556999999999995</c:v>
                </c:pt>
                <c:pt idx="2464">
                  <c:v>36.556999999999995</c:v>
                </c:pt>
                <c:pt idx="2465">
                  <c:v>36.556999999999995</c:v>
                </c:pt>
                <c:pt idx="2466">
                  <c:v>36.556999999999995</c:v>
                </c:pt>
                <c:pt idx="2467">
                  <c:v>36.556999999999995</c:v>
                </c:pt>
                <c:pt idx="2468">
                  <c:v>36.556999999999995</c:v>
                </c:pt>
                <c:pt idx="2469">
                  <c:v>36.556999999999995</c:v>
                </c:pt>
                <c:pt idx="2470">
                  <c:v>36.556999999999995</c:v>
                </c:pt>
                <c:pt idx="2471">
                  <c:v>36.556999999999995</c:v>
                </c:pt>
                <c:pt idx="2472">
                  <c:v>36.556999999999995</c:v>
                </c:pt>
                <c:pt idx="2473">
                  <c:v>36.556999999999995</c:v>
                </c:pt>
                <c:pt idx="2474">
                  <c:v>36.556999999999995</c:v>
                </c:pt>
                <c:pt idx="2475">
                  <c:v>36.556999999999995</c:v>
                </c:pt>
                <c:pt idx="2476">
                  <c:v>36.556999999999995</c:v>
                </c:pt>
                <c:pt idx="2477">
                  <c:v>36.556999999999995</c:v>
                </c:pt>
                <c:pt idx="2478">
                  <c:v>36.556999999999995</c:v>
                </c:pt>
                <c:pt idx="2479">
                  <c:v>36.556999999999995</c:v>
                </c:pt>
                <c:pt idx="2480">
                  <c:v>36.556999999999995</c:v>
                </c:pt>
                <c:pt idx="2481">
                  <c:v>36.556999999999995</c:v>
                </c:pt>
                <c:pt idx="2482">
                  <c:v>36.556999999999995</c:v>
                </c:pt>
                <c:pt idx="2483">
                  <c:v>36.556999999999995</c:v>
                </c:pt>
                <c:pt idx="2484">
                  <c:v>36.556999999999995</c:v>
                </c:pt>
                <c:pt idx="2485">
                  <c:v>36.556999999999995</c:v>
                </c:pt>
                <c:pt idx="2486">
                  <c:v>36.556999999999995</c:v>
                </c:pt>
                <c:pt idx="2487">
                  <c:v>36.556999999999995</c:v>
                </c:pt>
                <c:pt idx="2488">
                  <c:v>36.556999999999995</c:v>
                </c:pt>
                <c:pt idx="2489">
                  <c:v>36.556999999999995</c:v>
                </c:pt>
                <c:pt idx="2490">
                  <c:v>36.556999999999995</c:v>
                </c:pt>
                <c:pt idx="2491">
                  <c:v>36.556999999999995</c:v>
                </c:pt>
                <c:pt idx="2492">
                  <c:v>36.556999999999995</c:v>
                </c:pt>
                <c:pt idx="2493">
                  <c:v>36.556999999999995</c:v>
                </c:pt>
                <c:pt idx="2494">
                  <c:v>36.556999999999995</c:v>
                </c:pt>
                <c:pt idx="2495">
                  <c:v>36.556999999999995</c:v>
                </c:pt>
                <c:pt idx="2496">
                  <c:v>36.556999999999995</c:v>
                </c:pt>
                <c:pt idx="2497">
                  <c:v>36.556999999999995</c:v>
                </c:pt>
                <c:pt idx="2498">
                  <c:v>36.556999999999995</c:v>
                </c:pt>
                <c:pt idx="2499">
                  <c:v>36.556999999999995</c:v>
                </c:pt>
                <c:pt idx="2500">
                  <c:v>36.556999999999995</c:v>
                </c:pt>
                <c:pt idx="2501">
                  <c:v>36.556999999999995</c:v>
                </c:pt>
                <c:pt idx="2502">
                  <c:v>36.556999999999995</c:v>
                </c:pt>
                <c:pt idx="2503">
                  <c:v>36.556999999999995</c:v>
                </c:pt>
                <c:pt idx="2504">
                  <c:v>36.556999999999995</c:v>
                </c:pt>
                <c:pt idx="2505">
                  <c:v>36.556999999999995</c:v>
                </c:pt>
                <c:pt idx="2506">
                  <c:v>36.556999999999995</c:v>
                </c:pt>
                <c:pt idx="2507">
                  <c:v>36.556999999999995</c:v>
                </c:pt>
                <c:pt idx="2508">
                  <c:v>36.556999999999995</c:v>
                </c:pt>
                <c:pt idx="2509">
                  <c:v>36.556999999999995</c:v>
                </c:pt>
                <c:pt idx="2510">
                  <c:v>36.556999999999995</c:v>
                </c:pt>
                <c:pt idx="2511">
                  <c:v>36.556999999999995</c:v>
                </c:pt>
                <c:pt idx="2512">
                  <c:v>36.556999999999995</c:v>
                </c:pt>
                <c:pt idx="2513">
                  <c:v>36.556999999999995</c:v>
                </c:pt>
                <c:pt idx="2514">
                  <c:v>36.556999999999995</c:v>
                </c:pt>
                <c:pt idx="2515">
                  <c:v>36.556999999999995</c:v>
                </c:pt>
                <c:pt idx="2516">
                  <c:v>36.556999999999995</c:v>
                </c:pt>
                <c:pt idx="2517">
                  <c:v>36.556999999999995</c:v>
                </c:pt>
                <c:pt idx="2518">
                  <c:v>36.556999999999995</c:v>
                </c:pt>
                <c:pt idx="2519">
                  <c:v>36.556999999999995</c:v>
                </c:pt>
                <c:pt idx="2520">
                  <c:v>36.556999999999995</c:v>
                </c:pt>
                <c:pt idx="2521">
                  <c:v>36.556999999999995</c:v>
                </c:pt>
                <c:pt idx="2522">
                  <c:v>36.556999999999995</c:v>
                </c:pt>
                <c:pt idx="2523">
                  <c:v>36.556999999999995</c:v>
                </c:pt>
                <c:pt idx="2524">
                  <c:v>36.556999999999995</c:v>
                </c:pt>
                <c:pt idx="2525">
                  <c:v>36.556999999999995</c:v>
                </c:pt>
                <c:pt idx="2526">
                  <c:v>36.556999999999995</c:v>
                </c:pt>
                <c:pt idx="2527">
                  <c:v>36.556999999999995</c:v>
                </c:pt>
                <c:pt idx="2528">
                  <c:v>36.556999999999995</c:v>
                </c:pt>
                <c:pt idx="2529">
                  <c:v>36.556999999999995</c:v>
                </c:pt>
                <c:pt idx="2530">
                  <c:v>36.556999999999995</c:v>
                </c:pt>
                <c:pt idx="2531">
                  <c:v>36.556999999999995</c:v>
                </c:pt>
                <c:pt idx="2532">
                  <c:v>36.556999999999995</c:v>
                </c:pt>
                <c:pt idx="2533">
                  <c:v>36.556999999999995</c:v>
                </c:pt>
                <c:pt idx="2534">
                  <c:v>36.556999999999995</c:v>
                </c:pt>
                <c:pt idx="2535">
                  <c:v>36.556999999999995</c:v>
                </c:pt>
                <c:pt idx="2536">
                  <c:v>36.556999999999995</c:v>
                </c:pt>
                <c:pt idx="2537">
                  <c:v>36.556999999999995</c:v>
                </c:pt>
                <c:pt idx="2538">
                  <c:v>36.556999999999995</c:v>
                </c:pt>
                <c:pt idx="2539">
                  <c:v>36.556999999999995</c:v>
                </c:pt>
                <c:pt idx="2540">
                  <c:v>36.556999999999995</c:v>
                </c:pt>
                <c:pt idx="2541">
                  <c:v>36.556999999999995</c:v>
                </c:pt>
                <c:pt idx="2542">
                  <c:v>36.556999999999995</c:v>
                </c:pt>
                <c:pt idx="2543">
                  <c:v>36.556999999999995</c:v>
                </c:pt>
                <c:pt idx="2544">
                  <c:v>36.556999999999995</c:v>
                </c:pt>
                <c:pt idx="2545">
                  <c:v>36.556999999999995</c:v>
                </c:pt>
                <c:pt idx="2546">
                  <c:v>36.556999999999995</c:v>
                </c:pt>
                <c:pt idx="2547">
                  <c:v>36.556999999999995</c:v>
                </c:pt>
                <c:pt idx="2548">
                  <c:v>36.556999999999995</c:v>
                </c:pt>
                <c:pt idx="2549">
                  <c:v>36.556999999999995</c:v>
                </c:pt>
                <c:pt idx="2550">
                  <c:v>36.556999999999995</c:v>
                </c:pt>
                <c:pt idx="2551">
                  <c:v>36.556999999999995</c:v>
                </c:pt>
                <c:pt idx="2552">
                  <c:v>36.556999999999995</c:v>
                </c:pt>
                <c:pt idx="2553">
                  <c:v>36.556999999999995</c:v>
                </c:pt>
                <c:pt idx="2554">
                  <c:v>36.556999999999995</c:v>
                </c:pt>
                <c:pt idx="2555">
                  <c:v>36.556999999999995</c:v>
                </c:pt>
                <c:pt idx="2556">
                  <c:v>36.556999999999995</c:v>
                </c:pt>
                <c:pt idx="2557">
                  <c:v>36.556999999999995</c:v>
                </c:pt>
                <c:pt idx="2558">
                  <c:v>36.556999999999995</c:v>
                </c:pt>
                <c:pt idx="2559">
                  <c:v>36.556999999999995</c:v>
                </c:pt>
                <c:pt idx="2560">
                  <c:v>36.556999999999995</c:v>
                </c:pt>
                <c:pt idx="2561">
                  <c:v>36.556999999999995</c:v>
                </c:pt>
                <c:pt idx="2562">
                  <c:v>36.556999999999995</c:v>
                </c:pt>
                <c:pt idx="2563">
                  <c:v>36.556999999999995</c:v>
                </c:pt>
                <c:pt idx="2564">
                  <c:v>36.556999999999995</c:v>
                </c:pt>
                <c:pt idx="2565">
                  <c:v>36.556999999999995</c:v>
                </c:pt>
                <c:pt idx="2566">
                  <c:v>36.556999999999995</c:v>
                </c:pt>
                <c:pt idx="2567">
                  <c:v>36.556999999999995</c:v>
                </c:pt>
                <c:pt idx="2568">
                  <c:v>36.556999999999995</c:v>
                </c:pt>
                <c:pt idx="2569">
                  <c:v>36.556999999999995</c:v>
                </c:pt>
                <c:pt idx="2570">
                  <c:v>36.556999999999995</c:v>
                </c:pt>
                <c:pt idx="2571">
                  <c:v>36.556999999999995</c:v>
                </c:pt>
                <c:pt idx="2572">
                  <c:v>36.556999999999995</c:v>
                </c:pt>
                <c:pt idx="2573">
                  <c:v>36.556999999999995</c:v>
                </c:pt>
                <c:pt idx="2574">
                  <c:v>36.556999999999995</c:v>
                </c:pt>
                <c:pt idx="2575">
                  <c:v>36.556999999999995</c:v>
                </c:pt>
                <c:pt idx="2576">
                  <c:v>36.556999999999995</c:v>
                </c:pt>
                <c:pt idx="2577">
                  <c:v>36.556999999999995</c:v>
                </c:pt>
                <c:pt idx="2578">
                  <c:v>36.556999999999995</c:v>
                </c:pt>
                <c:pt idx="2579">
                  <c:v>36.556999999999995</c:v>
                </c:pt>
                <c:pt idx="2580">
                  <c:v>36.556999999999995</c:v>
                </c:pt>
                <c:pt idx="2581">
                  <c:v>36.556999999999995</c:v>
                </c:pt>
                <c:pt idx="2582">
                  <c:v>36.556999999999995</c:v>
                </c:pt>
                <c:pt idx="2583">
                  <c:v>36.556999999999995</c:v>
                </c:pt>
                <c:pt idx="2584">
                  <c:v>36.556999999999995</c:v>
                </c:pt>
                <c:pt idx="2585">
                  <c:v>36.556999999999995</c:v>
                </c:pt>
                <c:pt idx="2586">
                  <c:v>36.556999999999995</c:v>
                </c:pt>
                <c:pt idx="2587">
                  <c:v>36.556999999999995</c:v>
                </c:pt>
                <c:pt idx="2588">
                  <c:v>36.556999999999995</c:v>
                </c:pt>
                <c:pt idx="2589">
                  <c:v>36.556999999999995</c:v>
                </c:pt>
                <c:pt idx="2590">
                  <c:v>36.556999999999995</c:v>
                </c:pt>
                <c:pt idx="2591">
                  <c:v>36.556999999999995</c:v>
                </c:pt>
                <c:pt idx="2592">
                  <c:v>36.556999999999995</c:v>
                </c:pt>
                <c:pt idx="2593">
                  <c:v>36.556999999999995</c:v>
                </c:pt>
                <c:pt idx="2594">
                  <c:v>36.556999999999995</c:v>
                </c:pt>
                <c:pt idx="2595">
                  <c:v>36.556999999999995</c:v>
                </c:pt>
                <c:pt idx="2596">
                  <c:v>36.556999999999995</c:v>
                </c:pt>
                <c:pt idx="2597">
                  <c:v>36.556999999999995</c:v>
                </c:pt>
                <c:pt idx="2598">
                  <c:v>36.556999999999995</c:v>
                </c:pt>
                <c:pt idx="2599">
                  <c:v>36.556999999999995</c:v>
                </c:pt>
                <c:pt idx="2600">
                  <c:v>36.556999999999995</c:v>
                </c:pt>
                <c:pt idx="2601">
                  <c:v>36.556999999999995</c:v>
                </c:pt>
                <c:pt idx="2602">
                  <c:v>36.556999999999995</c:v>
                </c:pt>
                <c:pt idx="2603">
                  <c:v>36.556999999999995</c:v>
                </c:pt>
                <c:pt idx="2604">
                  <c:v>36.556999999999995</c:v>
                </c:pt>
                <c:pt idx="2605">
                  <c:v>36.556999999999995</c:v>
                </c:pt>
                <c:pt idx="2606">
                  <c:v>36.556999999999995</c:v>
                </c:pt>
                <c:pt idx="2607">
                  <c:v>36.556999999999995</c:v>
                </c:pt>
                <c:pt idx="2608">
                  <c:v>36.556999999999995</c:v>
                </c:pt>
                <c:pt idx="2609">
                  <c:v>36.556999999999995</c:v>
                </c:pt>
                <c:pt idx="2610">
                  <c:v>36.556999999999995</c:v>
                </c:pt>
                <c:pt idx="2611">
                  <c:v>36.556999999999995</c:v>
                </c:pt>
                <c:pt idx="2612">
                  <c:v>36.556999999999995</c:v>
                </c:pt>
                <c:pt idx="2613">
                  <c:v>36.556999999999995</c:v>
                </c:pt>
                <c:pt idx="2614">
                  <c:v>36.556999999999995</c:v>
                </c:pt>
                <c:pt idx="2615">
                  <c:v>36.556999999999995</c:v>
                </c:pt>
                <c:pt idx="2616">
                  <c:v>36.556999999999995</c:v>
                </c:pt>
                <c:pt idx="2617">
                  <c:v>36.556999999999995</c:v>
                </c:pt>
                <c:pt idx="2618">
                  <c:v>36.556999999999995</c:v>
                </c:pt>
                <c:pt idx="2619">
                  <c:v>36.556999999999995</c:v>
                </c:pt>
                <c:pt idx="2620">
                  <c:v>36.556999999999995</c:v>
                </c:pt>
                <c:pt idx="2621">
                  <c:v>36.556999999999995</c:v>
                </c:pt>
                <c:pt idx="2622">
                  <c:v>36.556999999999995</c:v>
                </c:pt>
                <c:pt idx="2623">
                  <c:v>36.556999999999995</c:v>
                </c:pt>
                <c:pt idx="2624">
                  <c:v>36.556999999999995</c:v>
                </c:pt>
                <c:pt idx="2625">
                  <c:v>36.556999999999995</c:v>
                </c:pt>
                <c:pt idx="2626">
                  <c:v>36.556999999999995</c:v>
                </c:pt>
                <c:pt idx="2627">
                  <c:v>36.556999999999995</c:v>
                </c:pt>
                <c:pt idx="2628">
                  <c:v>36.556999999999995</c:v>
                </c:pt>
                <c:pt idx="2629">
                  <c:v>36.556999999999995</c:v>
                </c:pt>
                <c:pt idx="2630">
                  <c:v>36.556999999999995</c:v>
                </c:pt>
                <c:pt idx="2631">
                  <c:v>36.556999999999995</c:v>
                </c:pt>
                <c:pt idx="2632">
                  <c:v>36.556999999999995</c:v>
                </c:pt>
                <c:pt idx="2633">
                  <c:v>36.556999999999995</c:v>
                </c:pt>
                <c:pt idx="2634">
                  <c:v>36.556999999999995</c:v>
                </c:pt>
                <c:pt idx="2635">
                  <c:v>36.556999999999995</c:v>
                </c:pt>
                <c:pt idx="2636">
                  <c:v>36.556999999999995</c:v>
                </c:pt>
                <c:pt idx="2637">
                  <c:v>36.556999999999995</c:v>
                </c:pt>
                <c:pt idx="2638">
                  <c:v>36.556999999999995</c:v>
                </c:pt>
                <c:pt idx="2639">
                  <c:v>36.556999999999995</c:v>
                </c:pt>
                <c:pt idx="2640">
                  <c:v>36.556999999999995</c:v>
                </c:pt>
                <c:pt idx="2641">
                  <c:v>36.556999999999995</c:v>
                </c:pt>
                <c:pt idx="2642">
                  <c:v>36.556999999999995</c:v>
                </c:pt>
                <c:pt idx="2643">
                  <c:v>36.556999999999995</c:v>
                </c:pt>
                <c:pt idx="2644">
                  <c:v>36.556999999999995</c:v>
                </c:pt>
                <c:pt idx="2645">
                  <c:v>36.556999999999995</c:v>
                </c:pt>
                <c:pt idx="2646">
                  <c:v>36.556999999999995</c:v>
                </c:pt>
                <c:pt idx="2647">
                  <c:v>36.556999999999995</c:v>
                </c:pt>
                <c:pt idx="2648">
                  <c:v>36.556999999999995</c:v>
                </c:pt>
                <c:pt idx="2649">
                  <c:v>36.556999999999995</c:v>
                </c:pt>
                <c:pt idx="2650">
                  <c:v>36.556999999999995</c:v>
                </c:pt>
                <c:pt idx="2651">
                  <c:v>36.556999999999995</c:v>
                </c:pt>
                <c:pt idx="2652">
                  <c:v>36.556999999999995</c:v>
                </c:pt>
                <c:pt idx="2653">
                  <c:v>36.556999999999995</c:v>
                </c:pt>
                <c:pt idx="2654">
                  <c:v>36.556999999999995</c:v>
                </c:pt>
                <c:pt idx="2655">
                  <c:v>36.556999999999995</c:v>
                </c:pt>
                <c:pt idx="2656">
                  <c:v>36.556999999999995</c:v>
                </c:pt>
                <c:pt idx="2657">
                  <c:v>36.556999999999995</c:v>
                </c:pt>
                <c:pt idx="2658">
                  <c:v>36.556999999999995</c:v>
                </c:pt>
                <c:pt idx="2659">
                  <c:v>36.556999999999995</c:v>
                </c:pt>
                <c:pt idx="2660">
                  <c:v>36.556999999999995</c:v>
                </c:pt>
                <c:pt idx="2661">
                  <c:v>36.556999999999995</c:v>
                </c:pt>
                <c:pt idx="2662">
                  <c:v>36.556999999999995</c:v>
                </c:pt>
                <c:pt idx="2663">
                  <c:v>36.556999999999995</c:v>
                </c:pt>
                <c:pt idx="2664">
                  <c:v>36.556999999999995</c:v>
                </c:pt>
                <c:pt idx="2665">
                  <c:v>36.556999999999995</c:v>
                </c:pt>
                <c:pt idx="2666">
                  <c:v>36.556999999999995</c:v>
                </c:pt>
                <c:pt idx="2667">
                  <c:v>36.556999999999995</c:v>
                </c:pt>
                <c:pt idx="2668">
                  <c:v>36.556999999999995</c:v>
                </c:pt>
                <c:pt idx="2669">
                  <c:v>36.556999999999995</c:v>
                </c:pt>
                <c:pt idx="2670">
                  <c:v>36.556899999999999</c:v>
                </c:pt>
                <c:pt idx="2671">
                  <c:v>36.556200000000004</c:v>
                </c:pt>
                <c:pt idx="2672">
                  <c:v>36.554799999999993</c:v>
                </c:pt>
                <c:pt idx="2673">
                  <c:v>36.553000000000004</c:v>
                </c:pt>
                <c:pt idx="2674">
                  <c:v>36.552200000000006</c:v>
                </c:pt>
                <c:pt idx="2675">
                  <c:v>36.551399999999994</c:v>
                </c:pt>
                <c:pt idx="2676">
                  <c:v>36.549400000000006</c:v>
                </c:pt>
                <c:pt idx="2677">
                  <c:v>36.546800000000005</c:v>
                </c:pt>
                <c:pt idx="2678">
                  <c:v>36.544599999999996</c:v>
                </c:pt>
                <c:pt idx="2679">
                  <c:v>36.541599999999995</c:v>
                </c:pt>
                <c:pt idx="2680">
                  <c:v>36.5336</c:v>
                </c:pt>
                <c:pt idx="2681">
                  <c:v>36.484099999999998</c:v>
                </c:pt>
                <c:pt idx="2682">
                  <c:v>36.298800000000163</c:v>
                </c:pt>
                <c:pt idx="2683">
                  <c:v>35.540800000000004</c:v>
                </c:pt>
                <c:pt idx="2684">
                  <c:v>33.525400000000012</c:v>
                </c:pt>
                <c:pt idx="2685">
                  <c:v>30.936900000000001</c:v>
                </c:pt>
                <c:pt idx="2686">
                  <c:v>27.846699999999881</c:v>
                </c:pt>
                <c:pt idx="2687">
                  <c:v>26.168900000000001</c:v>
                </c:pt>
                <c:pt idx="2688">
                  <c:v>25.252800000000001</c:v>
                </c:pt>
                <c:pt idx="2689">
                  <c:v>22.421600000000002</c:v>
                </c:pt>
                <c:pt idx="2690">
                  <c:v>17.201799999999889</c:v>
                </c:pt>
                <c:pt idx="2691">
                  <c:v>11.821200000000001</c:v>
                </c:pt>
                <c:pt idx="2692">
                  <c:v>9.9250600000000002</c:v>
                </c:pt>
                <c:pt idx="2693">
                  <c:v>9.3965000000000067</c:v>
                </c:pt>
                <c:pt idx="2694">
                  <c:v>6.8079299999999945</c:v>
                </c:pt>
                <c:pt idx="2695">
                  <c:v>2.2530100000000002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2.6655300000000119</c:v>
                </c:pt>
                <c:pt idx="2714">
                  <c:v>6.6657499999999965</c:v>
                </c:pt>
                <c:pt idx="2715">
                  <c:v>9.8131300000000028</c:v>
                </c:pt>
                <c:pt idx="2716">
                  <c:v>12.608299999999998</c:v>
                </c:pt>
                <c:pt idx="2717">
                  <c:v>16.6203</c:v>
                </c:pt>
                <c:pt idx="2718">
                  <c:v>21.354600000000001</c:v>
                </c:pt>
                <c:pt idx="2719">
                  <c:v>25.348800000000001</c:v>
                </c:pt>
                <c:pt idx="2720">
                  <c:v>29.447900000000001</c:v>
                </c:pt>
                <c:pt idx="2721">
                  <c:v>32.5702</c:v>
                </c:pt>
                <c:pt idx="2722">
                  <c:v>34.564900000000002</c:v>
                </c:pt>
                <c:pt idx="2723">
                  <c:v>35.524800000000006</c:v>
                </c:pt>
                <c:pt idx="2724">
                  <c:v>36.138900000000113</c:v>
                </c:pt>
                <c:pt idx="2725">
                  <c:v>36.4039</c:v>
                </c:pt>
                <c:pt idx="2726">
                  <c:v>36.496900000000011</c:v>
                </c:pt>
                <c:pt idx="2727">
                  <c:v>36.539300000000011</c:v>
                </c:pt>
                <c:pt idx="2728">
                  <c:v>36.552300000000002</c:v>
                </c:pt>
                <c:pt idx="2729">
                  <c:v>36.555600000000005</c:v>
                </c:pt>
                <c:pt idx="2730">
                  <c:v>36.556699999999999</c:v>
                </c:pt>
                <c:pt idx="2731">
                  <c:v>36.556899999999999</c:v>
                </c:pt>
                <c:pt idx="2732">
                  <c:v>36.556999999999995</c:v>
                </c:pt>
                <c:pt idx="2733">
                  <c:v>36.556999999999995</c:v>
                </c:pt>
                <c:pt idx="2734">
                  <c:v>36.556999999999995</c:v>
                </c:pt>
                <c:pt idx="2735">
                  <c:v>36.556999999999995</c:v>
                </c:pt>
                <c:pt idx="2736">
                  <c:v>36.556999999999995</c:v>
                </c:pt>
                <c:pt idx="2737">
                  <c:v>36.556999999999995</c:v>
                </c:pt>
                <c:pt idx="2738">
                  <c:v>36.556999999999995</c:v>
                </c:pt>
                <c:pt idx="2739">
                  <c:v>36.556999999999995</c:v>
                </c:pt>
                <c:pt idx="2740">
                  <c:v>36.556999999999995</c:v>
                </c:pt>
                <c:pt idx="2741">
                  <c:v>36.556999999999995</c:v>
                </c:pt>
                <c:pt idx="2742">
                  <c:v>36.556999999999995</c:v>
                </c:pt>
                <c:pt idx="2743">
                  <c:v>36.556999999999995</c:v>
                </c:pt>
                <c:pt idx="2744">
                  <c:v>36.556999999999995</c:v>
                </c:pt>
                <c:pt idx="2745">
                  <c:v>36.556999999999995</c:v>
                </c:pt>
                <c:pt idx="2746">
                  <c:v>36.556999999999995</c:v>
                </c:pt>
                <c:pt idx="2747">
                  <c:v>36.556999999999995</c:v>
                </c:pt>
                <c:pt idx="2748">
                  <c:v>36.556999999999995</c:v>
                </c:pt>
                <c:pt idx="2749">
                  <c:v>36.556999999999995</c:v>
                </c:pt>
                <c:pt idx="2750">
                  <c:v>36.556999999999995</c:v>
                </c:pt>
                <c:pt idx="2751">
                  <c:v>36.556999999999995</c:v>
                </c:pt>
                <c:pt idx="2752">
                  <c:v>36.556999999999995</c:v>
                </c:pt>
                <c:pt idx="2753">
                  <c:v>36.556999999999995</c:v>
                </c:pt>
                <c:pt idx="2754">
                  <c:v>36.556999999999995</c:v>
                </c:pt>
                <c:pt idx="2755">
                  <c:v>36.556999999999995</c:v>
                </c:pt>
                <c:pt idx="2756">
                  <c:v>36.556999999999995</c:v>
                </c:pt>
                <c:pt idx="2757">
                  <c:v>36.556999999999995</c:v>
                </c:pt>
                <c:pt idx="2758">
                  <c:v>36.556999999999995</c:v>
                </c:pt>
                <c:pt idx="2759">
                  <c:v>36.556999999999995</c:v>
                </c:pt>
                <c:pt idx="2760">
                  <c:v>36.556999999999995</c:v>
                </c:pt>
                <c:pt idx="2761">
                  <c:v>36.556999999999995</c:v>
                </c:pt>
                <c:pt idx="2762">
                  <c:v>36.556999999999995</c:v>
                </c:pt>
                <c:pt idx="2763">
                  <c:v>36.556999999999995</c:v>
                </c:pt>
                <c:pt idx="2764">
                  <c:v>36.556999999999995</c:v>
                </c:pt>
                <c:pt idx="2765">
                  <c:v>36.556999999999995</c:v>
                </c:pt>
                <c:pt idx="2766">
                  <c:v>36.556999999999995</c:v>
                </c:pt>
                <c:pt idx="2767">
                  <c:v>36.556999999999995</c:v>
                </c:pt>
                <c:pt idx="2768">
                  <c:v>36.556999999999995</c:v>
                </c:pt>
                <c:pt idx="2769">
                  <c:v>36.556999999999995</c:v>
                </c:pt>
                <c:pt idx="2770">
                  <c:v>36.556999999999995</c:v>
                </c:pt>
                <c:pt idx="2771">
                  <c:v>36.556999999999995</c:v>
                </c:pt>
                <c:pt idx="2772">
                  <c:v>36.556999999999995</c:v>
                </c:pt>
                <c:pt idx="2773">
                  <c:v>36.556999999999995</c:v>
                </c:pt>
                <c:pt idx="2774">
                  <c:v>36.556999999999995</c:v>
                </c:pt>
                <c:pt idx="2775">
                  <c:v>36.556999999999995</c:v>
                </c:pt>
                <c:pt idx="2776">
                  <c:v>36.556999999999995</c:v>
                </c:pt>
                <c:pt idx="2777">
                  <c:v>36.556999999999995</c:v>
                </c:pt>
                <c:pt idx="2778">
                  <c:v>36.556999999999995</c:v>
                </c:pt>
                <c:pt idx="2779">
                  <c:v>36.556999999999995</c:v>
                </c:pt>
                <c:pt idx="2780">
                  <c:v>36.556999999999995</c:v>
                </c:pt>
                <c:pt idx="2781">
                  <c:v>36.556999999999995</c:v>
                </c:pt>
                <c:pt idx="2782">
                  <c:v>36.556999999999995</c:v>
                </c:pt>
                <c:pt idx="2783">
                  <c:v>36.556999999999995</c:v>
                </c:pt>
                <c:pt idx="2784">
                  <c:v>36.556999999999995</c:v>
                </c:pt>
                <c:pt idx="2785">
                  <c:v>36.556999999999995</c:v>
                </c:pt>
                <c:pt idx="2786">
                  <c:v>36.556999999999995</c:v>
                </c:pt>
                <c:pt idx="2787">
                  <c:v>36.556999999999995</c:v>
                </c:pt>
                <c:pt idx="2788">
                  <c:v>36.556999999999995</c:v>
                </c:pt>
                <c:pt idx="2789">
                  <c:v>36.556999999999995</c:v>
                </c:pt>
                <c:pt idx="2790">
                  <c:v>36.556999999999995</c:v>
                </c:pt>
                <c:pt idx="2791">
                  <c:v>36.556999999999995</c:v>
                </c:pt>
                <c:pt idx="2792">
                  <c:v>36.556999999999995</c:v>
                </c:pt>
                <c:pt idx="2793">
                  <c:v>36.556999999999995</c:v>
                </c:pt>
                <c:pt idx="2794">
                  <c:v>36.556999999999995</c:v>
                </c:pt>
                <c:pt idx="2795">
                  <c:v>36.556999999999995</c:v>
                </c:pt>
                <c:pt idx="2796">
                  <c:v>36.556999999999995</c:v>
                </c:pt>
                <c:pt idx="2797">
                  <c:v>36.556999999999995</c:v>
                </c:pt>
                <c:pt idx="2798">
                  <c:v>36.556999999999995</c:v>
                </c:pt>
                <c:pt idx="2799">
                  <c:v>36.556999999999995</c:v>
                </c:pt>
                <c:pt idx="2800">
                  <c:v>36.556999999999995</c:v>
                </c:pt>
                <c:pt idx="2801">
                  <c:v>36.556999999999995</c:v>
                </c:pt>
                <c:pt idx="2802">
                  <c:v>36.556999999999995</c:v>
                </c:pt>
                <c:pt idx="2803">
                  <c:v>36.556999999999995</c:v>
                </c:pt>
                <c:pt idx="2804">
                  <c:v>36.556999999999995</c:v>
                </c:pt>
                <c:pt idx="2805">
                  <c:v>36.556999999999995</c:v>
                </c:pt>
                <c:pt idx="2806">
                  <c:v>36.556999999999995</c:v>
                </c:pt>
                <c:pt idx="2807">
                  <c:v>36.556999999999995</c:v>
                </c:pt>
                <c:pt idx="2808">
                  <c:v>36.556999999999995</c:v>
                </c:pt>
                <c:pt idx="2809">
                  <c:v>36.556999999999995</c:v>
                </c:pt>
                <c:pt idx="2810">
                  <c:v>36.556999999999995</c:v>
                </c:pt>
                <c:pt idx="2811">
                  <c:v>36.556999999999995</c:v>
                </c:pt>
                <c:pt idx="2812">
                  <c:v>36.556999999999995</c:v>
                </c:pt>
                <c:pt idx="2813">
                  <c:v>36.556999999999995</c:v>
                </c:pt>
                <c:pt idx="2814">
                  <c:v>36.556999999999995</c:v>
                </c:pt>
                <c:pt idx="2815">
                  <c:v>36.556999999999995</c:v>
                </c:pt>
                <c:pt idx="2816">
                  <c:v>36.556999999999995</c:v>
                </c:pt>
                <c:pt idx="2817">
                  <c:v>36.556999999999995</c:v>
                </c:pt>
                <c:pt idx="2818">
                  <c:v>36.556999999999995</c:v>
                </c:pt>
                <c:pt idx="2819">
                  <c:v>36.556999999999995</c:v>
                </c:pt>
                <c:pt idx="2820">
                  <c:v>36.556999999999995</c:v>
                </c:pt>
                <c:pt idx="2821">
                  <c:v>36.556999999999995</c:v>
                </c:pt>
                <c:pt idx="2822">
                  <c:v>36.556999999999995</c:v>
                </c:pt>
                <c:pt idx="2823">
                  <c:v>36.556999999999995</c:v>
                </c:pt>
                <c:pt idx="2824">
                  <c:v>36.556999999999995</c:v>
                </c:pt>
                <c:pt idx="2825">
                  <c:v>36.556999999999995</c:v>
                </c:pt>
                <c:pt idx="2826">
                  <c:v>36.556999999999995</c:v>
                </c:pt>
                <c:pt idx="2827">
                  <c:v>36.556999999999995</c:v>
                </c:pt>
                <c:pt idx="2828">
                  <c:v>36.556999999999995</c:v>
                </c:pt>
                <c:pt idx="2829">
                  <c:v>36.556999999999995</c:v>
                </c:pt>
                <c:pt idx="2830">
                  <c:v>36.556999999999995</c:v>
                </c:pt>
                <c:pt idx="2831">
                  <c:v>36.556999999999995</c:v>
                </c:pt>
                <c:pt idx="2832">
                  <c:v>36.556999999999995</c:v>
                </c:pt>
                <c:pt idx="2833">
                  <c:v>36.556999999999995</c:v>
                </c:pt>
                <c:pt idx="2834">
                  <c:v>36.556999999999995</c:v>
                </c:pt>
                <c:pt idx="2835">
                  <c:v>36.556999999999995</c:v>
                </c:pt>
                <c:pt idx="2836">
                  <c:v>36.556999999999995</c:v>
                </c:pt>
                <c:pt idx="2837">
                  <c:v>36.556999999999995</c:v>
                </c:pt>
                <c:pt idx="2838">
                  <c:v>36.556999999999995</c:v>
                </c:pt>
                <c:pt idx="2839">
                  <c:v>36.556999999999995</c:v>
                </c:pt>
                <c:pt idx="2840">
                  <c:v>36.556999999999995</c:v>
                </c:pt>
                <c:pt idx="2841">
                  <c:v>36.556999999999995</c:v>
                </c:pt>
                <c:pt idx="2842">
                  <c:v>36.556999999999995</c:v>
                </c:pt>
                <c:pt idx="2843">
                  <c:v>36.556999999999995</c:v>
                </c:pt>
                <c:pt idx="2844">
                  <c:v>36.556999999999995</c:v>
                </c:pt>
                <c:pt idx="2845">
                  <c:v>36.556999999999995</c:v>
                </c:pt>
                <c:pt idx="2846">
                  <c:v>36.556999999999995</c:v>
                </c:pt>
                <c:pt idx="2847">
                  <c:v>36.556999999999995</c:v>
                </c:pt>
                <c:pt idx="2848">
                  <c:v>36.556999999999995</c:v>
                </c:pt>
                <c:pt idx="2849">
                  <c:v>36.556999999999995</c:v>
                </c:pt>
                <c:pt idx="2850">
                  <c:v>36.556999999999995</c:v>
                </c:pt>
                <c:pt idx="2851">
                  <c:v>36.556999999999995</c:v>
                </c:pt>
                <c:pt idx="2852">
                  <c:v>36.556999999999995</c:v>
                </c:pt>
                <c:pt idx="2853">
                  <c:v>36.556999999999995</c:v>
                </c:pt>
                <c:pt idx="2854">
                  <c:v>36.556999999999995</c:v>
                </c:pt>
                <c:pt idx="2855">
                  <c:v>36.556999999999995</c:v>
                </c:pt>
                <c:pt idx="2856">
                  <c:v>36.556999999999995</c:v>
                </c:pt>
                <c:pt idx="2857">
                  <c:v>36.556999999999995</c:v>
                </c:pt>
                <c:pt idx="2858">
                  <c:v>36.556999999999995</c:v>
                </c:pt>
                <c:pt idx="2859">
                  <c:v>36.556999999999995</c:v>
                </c:pt>
                <c:pt idx="2860">
                  <c:v>36.556999999999995</c:v>
                </c:pt>
                <c:pt idx="2861">
                  <c:v>36.556999999999995</c:v>
                </c:pt>
                <c:pt idx="2862">
                  <c:v>36.556999999999995</c:v>
                </c:pt>
                <c:pt idx="2863">
                  <c:v>36.556999999999995</c:v>
                </c:pt>
                <c:pt idx="2864">
                  <c:v>36.556999999999995</c:v>
                </c:pt>
                <c:pt idx="2865">
                  <c:v>36.556999999999995</c:v>
                </c:pt>
                <c:pt idx="2866">
                  <c:v>36.556999999999995</c:v>
                </c:pt>
                <c:pt idx="2867">
                  <c:v>36.556999999999995</c:v>
                </c:pt>
                <c:pt idx="2868">
                  <c:v>36.556999999999995</c:v>
                </c:pt>
                <c:pt idx="2869">
                  <c:v>36.556999999999995</c:v>
                </c:pt>
                <c:pt idx="2870">
                  <c:v>36.556999999999995</c:v>
                </c:pt>
                <c:pt idx="2871">
                  <c:v>36.556999999999995</c:v>
                </c:pt>
                <c:pt idx="2872">
                  <c:v>36.556999999999995</c:v>
                </c:pt>
                <c:pt idx="2873">
                  <c:v>36.556999999999995</c:v>
                </c:pt>
                <c:pt idx="2874">
                  <c:v>36.556999999999995</c:v>
                </c:pt>
                <c:pt idx="2875">
                  <c:v>36.556999999999995</c:v>
                </c:pt>
                <c:pt idx="2876">
                  <c:v>36.556999999999995</c:v>
                </c:pt>
                <c:pt idx="2877">
                  <c:v>36.556999999999995</c:v>
                </c:pt>
                <c:pt idx="2878">
                  <c:v>36.556999999999995</c:v>
                </c:pt>
                <c:pt idx="2879">
                  <c:v>36.556999999999995</c:v>
                </c:pt>
                <c:pt idx="2880">
                  <c:v>36.556999999999995</c:v>
                </c:pt>
                <c:pt idx="2881">
                  <c:v>36.556999999999995</c:v>
                </c:pt>
                <c:pt idx="2882">
                  <c:v>36.556999999999995</c:v>
                </c:pt>
                <c:pt idx="2883">
                  <c:v>36.556999999999995</c:v>
                </c:pt>
                <c:pt idx="2884">
                  <c:v>36.556999999999995</c:v>
                </c:pt>
                <c:pt idx="2885">
                  <c:v>36.556999999999995</c:v>
                </c:pt>
                <c:pt idx="2886">
                  <c:v>36.556999999999995</c:v>
                </c:pt>
                <c:pt idx="2887">
                  <c:v>36.556999999999995</c:v>
                </c:pt>
                <c:pt idx="2888">
                  <c:v>36.556999999999995</c:v>
                </c:pt>
                <c:pt idx="2889">
                  <c:v>36.556999999999995</c:v>
                </c:pt>
                <c:pt idx="2890">
                  <c:v>36.556999999999995</c:v>
                </c:pt>
                <c:pt idx="2891">
                  <c:v>36.556999999999995</c:v>
                </c:pt>
                <c:pt idx="2892">
                  <c:v>36.556999999999995</c:v>
                </c:pt>
                <c:pt idx="2893">
                  <c:v>36.556999999999995</c:v>
                </c:pt>
                <c:pt idx="2894">
                  <c:v>36.556999999999995</c:v>
                </c:pt>
                <c:pt idx="2895">
                  <c:v>36.556999999999995</c:v>
                </c:pt>
                <c:pt idx="2896">
                  <c:v>36.556999999999995</c:v>
                </c:pt>
                <c:pt idx="2897">
                  <c:v>36.556999999999995</c:v>
                </c:pt>
                <c:pt idx="2898">
                  <c:v>36.556999999999995</c:v>
                </c:pt>
                <c:pt idx="2899">
                  <c:v>36.556999999999995</c:v>
                </c:pt>
                <c:pt idx="2900">
                  <c:v>36.556999999999995</c:v>
                </c:pt>
                <c:pt idx="2901">
                  <c:v>36.556999999999995</c:v>
                </c:pt>
                <c:pt idx="2902">
                  <c:v>36.556999999999995</c:v>
                </c:pt>
                <c:pt idx="2903">
                  <c:v>36.556999999999995</c:v>
                </c:pt>
                <c:pt idx="2904">
                  <c:v>36.556999999999995</c:v>
                </c:pt>
                <c:pt idx="2905">
                  <c:v>36.556999999999995</c:v>
                </c:pt>
                <c:pt idx="2906">
                  <c:v>36.556999999999995</c:v>
                </c:pt>
                <c:pt idx="2907">
                  <c:v>36.556999999999995</c:v>
                </c:pt>
                <c:pt idx="2908">
                  <c:v>36.556999999999995</c:v>
                </c:pt>
                <c:pt idx="2909">
                  <c:v>36.556999999999995</c:v>
                </c:pt>
                <c:pt idx="2910">
                  <c:v>36.556999999999995</c:v>
                </c:pt>
                <c:pt idx="2911">
                  <c:v>36.556999999999995</c:v>
                </c:pt>
                <c:pt idx="2912">
                  <c:v>36.556999999999995</c:v>
                </c:pt>
                <c:pt idx="2913">
                  <c:v>36.556999999999995</c:v>
                </c:pt>
                <c:pt idx="2914">
                  <c:v>36.556999999999995</c:v>
                </c:pt>
                <c:pt idx="2915">
                  <c:v>36.556999999999995</c:v>
                </c:pt>
                <c:pt idx="2916">
                  <c:v>36.556999999999995</c:v>
                </c:pt>
                <c:pt idx="2917">
                  <c:v>36.556999999999995</c:v>
                </c:pt>
                <c:pt idx="2918">
                  <c:v>36.556999999999995</c:v>
                </c:pt>
                <c:pt idx="2919">
                  <c:v>36.556999999999995</c:v>
                </c:pt>
                <c:pt idx="2920">
                  <c:v>36.556999999999995</c:v>
                </c:pt>
                <c:pt idx="2921">
                  <c:v>36.556999999999995</c:v>
                </c:pt>
                <c:pt idx="2922">
                  <c:v>36.556999999999995</c:v>
                </c:pt>
                <c:pt idx="2923">
                  <c:v>36.556999999999995</c:v>
                </c:pt>
                <c:pt idx="2924">
                  <c:v>36.556999999999995</c:v>
                </c:pt>
                <c:pt idx="2925">
                  <c:v>36.556999999999995</c:v>
                </c:pt>
                <c:pt idx="2926">
                  <c:v>36.556999999999995</c:v>
                </c:pt>
                <c:pt idx="2927">
                  <c:v>36.556999999999995</c:v>
                </c:pt>
                <c:pt idx="2928">
                  <c:v>36.556999999999995</c:v>
                </c:pt>
                <c:pt idx="2929">
                  <c:v>36.556999999999995</c:v>
                </c:pt>
                <c:pt idx="2930">
                  <c:v>36.556999999999995</c:v>
                </c:pt>
                <c:pt idx="2931">
                  <c:v>36.556999999999995</c:v>
                </c:pt>
                <c:pt idx="2932">
                  <c:v>36.556999999999995</c:v>
                </c:pt>
                <c:pt idx="2933">
                  <c:v>36.556999999999995</c:v>
                </c:pt>
                <c:pt idx="2934">
                  <c:v>36.556999999999995</c:v>
                </c:pt>
                <c:pt idx="2935">
                  <c:v>36.556999999999995</c:v>
                </c:pt>
                <c:pt idx="2936">
                  <c:v>36.556999999999995</c:v>
                </c:pt>
                <c:pt idx="2937">
                  <c:v>36.556999999999995</c:v>
                </c:pt>
                <c:pt idx="2938">
                  <c:v>36.556999999999995</c:v>
                </c:pt>
                <c:pt idx="2939">
                  <c:v>36.556999999999995</c:v>
                </c:pt>
                <c:pt idx="2940">
                  <c:v>36.556999999999995</c:v>
                </c:pt>
                <c:pt idx="2941">
                  <c:v>36.556999999999995</c:v>
                </c:pt>
                <c:pt idx="2942">
                  <c:v>36.556999999999995</c:v>
                </c:pt>
                <c:pt idx="2943">
                  <c:v>36.556999999999995</c:v>
                </c:pt>
                <c:pt idx="2944">
                  <c:v>36.556999999999995</c:v>
                </c:pt>
                <c:pt idx="2945">
                  <c:v>36.556999999999995</c:v>
                </c:pt>
                <c:pt idx="2946">
                  <c:v>36.556999999999995</c:v>
                </c:pt>
                <c:pt idx="2947">
                  <c:v>36.556999999999995</c:v>
                </c:pt>
                <c:pt idx="2948">
                  <c:v>36.556999999999995</c:v>
                </c:pt>
                <c:pt idx="2949">
                  <c:v>36.556999999999995</c:v>
                </c:pt>
                <c:pt idx="2950">
                  <c:v>36.556999999999995</c:v>
                </c:pt>
                <c:pt idx="2951">
                  <c:v>36.556999999999995</c:v>
                </c:pt>
                <c:pt idx="2952">
                  <c:v>36.556999999999995</c:v>
                </c:pt>
                <c:pt idx="2953">
                  <c:v>36.556999999999995</c:v>
                </c:pt>
                <c:pt idx="2954">
                  <c:v>36.556999999999995</c:v>
                </c:pt>
                <c:pt idx="2955">
                  <c:v>36.556999999999995</c:v>
                </c:pt>
                <c:pt idx="2956">
                  <c:v>36.556999999999995</c:v>
                </c:pt>
                <c:pt idx="2957">
                  <c:v>36.556999999999995</c:v>
                </c:pt>
                <c:pt idx="2958">
                  <c:v>36.556999999999995</c:v>
                </c:pt>
                <c:pt idx="2959">
                  <c:v>36.556999999999995</c:v>
                </c:pt>
                <c:pt idx="2960">
                  <c:v>36.556999999999995</c:v>
                </c:pt>
                <c:pt idx="2961">
                  <c:v>36.556999999999995</c:v>
                </c:pt>
                <c:pt idx="2962">
                  <c:v>36.556999999999995</c:v>
                </c:pt>
                <c:pt idx="2963">
                  <c:v>36.556999999999995</c:v>
                </c:pt>
                <c:pt idx="2964">
                  <c:v>36.556999999999995</c:v>
                </c:pt>
                <c:pt idx="2965">
                  <c:v>36.556999999999995</c:v>
                </c:pt>
                <c:pt idx="2966">
                  <c:v>36.556999999999995</c:v>
                </c:pt>
                <c:pt idx="2967">
                  <c:v>36.556999999999995</c:v>
                </c:pt>
                <c:pt idx="2968">
                  <c:v>36.556999999999995</c:v>
                </c:pt>
                <c:pt idx="2969">
                  <c:v>36.556999999999995</c:v>
                </c:pt>
                <c:pt idx="2970">
                  <c:v>36.556999999999995</c:v>
                </c:pt>
                <c:pt idx="2971">
                  <c:v>36.556999999999995</c:v>
                </c:pt>
                <c:pt idx="2972">
                  <c:v>36.556999999999995</c:v>
                </c:pt>
                <c:pt idx="2973">
                  <c:v>36.556999999999995</c:v>
                </c:pt>
                <c:pt idx="2974">
                  <c:v>36.556999999999995</c:v>
                </c:pt>
                <c:pt idx="2975">
                  <c:v>36.556999999999995</c:v>
                </c:pt>
                <c:pt idx="2976">
                  <c:v>36.556999999999995</c:v>
                </c:pt>
                <c:pt idx="2977">
                  <c:v>36.556999999999995</c:v>
                </c:pt>
                <c:pt idx="2978">
                  <c:v>36.556999999999995</c:v>
                </c:pt>
                <c:pt idx="2979">
                  <c:v>36.556999999999995</c:v>
                </c:pt>
                <c:pt idx="2980">
                  <c:v>36.556999999999995</c:v>
                </c:pt>
                <c:pt idx="2981">
                  <c:v>36.556999999999995</c:v>
                </c:pt>
                <c:pt idx="2982">
                  <c:v>36.556999999999995</c:v>
                </c:pt>
                <c:pt idx="2983">
                  <c:v>36.556999999999995</c:v>
                </c:pt>
                <c:pt idx="2984">
                  <c:v>36.556999999999995</c:v>
                </c:pt>
                <c:pt idx="2985">
                  <c:v>36.556999999999995</c:v>
                </c:pt>
                <c:pt idx="2986">
                  <c:v>36.556999999999995</c:v>
                </c:pt>
                <c:pt idx="2987">
                  <c:v>36.556999999999995</c:v>
                </c:pt>
                <c:pt idx="2988">
                  <c:v>36.556999999999995</c:v>
                </c:pt>
                <c:pt idx="2989">
                  <c:v>36.556999999999995</c:v>
                </c:pt>
                <c:pt idx="2990">
                  <c:v>36.556999999999995</c:v>
                </c:pt>
                <c:pt idx="2991">
                  <c:v>36.556999999999995</c:v>
                </c:pt>
                <c:pt idx="2992">
                  <c:v>36.556999999999995</c:v>
                </c:pt>
                <c:pt idx="2993">
                  <c:v>36.556999999999995</c:v>
                </c:pt>
                <c:pt idx="2994">
                  <c:v>36.556999999999995</c:v>
                </c:pt>
                <c:pt idx="2995">
                  <c:v>36.556999999999995</c:v>
                </c:pt>
                <c:pt idx="2996">
                  <c:v>36.556999999999995</c:v>
                </c:pt>
                <c:pt idx="2997">
                  <c:v>36.556999999999995</c:v>
                </c:pt>
                <c:pt idx="2998">
                  <c:v>36.556999999999995</c:v>
                </c:pt>
                <c:pt idx="2999">
                  <c:v>36.556999999999995</c:v>
                </c:pt>
                <c:pt idx="3000">
                  <c:v>36.556999999999995</c:v>
                </c:pt>
                <c:pt idx="3001">
                  <c:v>36.556999999999995</c:v>
                </c:pt>
                <c:pt idx="3002">
                  <c:v>36.556999999999995</c:v>
                </c:pt>
                <c:pt idx="3003">
                  <c:v>36.556999999999995</c:v>
                </c:pt>
                <c:pt idx="3004">
                  <c:v>36.556999999999995</c:v>
                </c:pt>
                <c:pt idx="3005">
                  <c:v>36.556999999999995</c:v>
                </c:pt>
                <c:pt idx="3006">
                  <c:v>36.556999999999995</c:v>
                </c:pt>
                <c:pt idx="3007">
                  <c:v>36.556999999999995</c:v>
                </c:pt>
                <c:pt idx="3008">
                  <c:v>36.556999999999995</c:v>
                </c:pt>
                <c:pt idx="3009">
                  <c:v>36.556999999999995</c:v>
                </c:pt>
                <c:pt idx="3010">
                  <c:v>36.556999999999995</c:v>
                </c:pt>
                <c:pt idx="3011">
                  <c:v>36.556999999999995</c:v>
                </c:pt>
                <c:pt idx="3012">
                  <c:v>36.556999999999995</c:v>
                </c:pt>
                <c:pt idx="3013">
                  <c:v>36.556999999999995</c:v>
                </c:pt>
                <c:pt idx="3014">
                  <c:v>36.556999999999995</c:v>
                </c:pt>
                <c:pt idx="3015">
                  <c:v>36.556999999999995</c:v>
                </c:pt>
                <c:pt idx="3016">
                  <c:v>36.556999999999995</c:v>
                </c:pt>
                <c:pt idx="3017">
                  <c:v>36.556999999999995</c:v>
                </c:pt>
                <c:pt idx="3018">
                  <c:v>36.556999999999995</c:v>
                </c:pt>
                <c:pt idx="3019">
                  <c:v>36.556999999999995</c:v>
                </c:pt>
                <c:pt idx="3020">
                  <c:v>36.556999999999995</c:v>
                </c:pt>
                <c:pt idx="3021">
                  <c:v>36.556999999999995</c:v>
                </c:pt>
                <c:pt idx="3022">
                  <c:v>36.556999999999995</c:v>
                </c:pt>
                <c:pt idx="3023">
                  <c:v>36.556999999999995</c:v>
                </c:pt>
                <c:pt idx="3024">
                  <c:v>36.556999999999995</c:v>
                </c:pt>
                <c:pt idx="3025">
                  <c:v>36.556999999999995</c:v>
                </c:pt>
                <c:pt idx="3026">
                  <c:v>36.556999999999995</c:v>
                </c:pt>
                <c:pt idx="3027">
                  <c:v>36.556999999999995</c:v>
                </c:pt>
                <c:pt idx="3028">
                  <c:v>36.556999999999995</c:v>
                </c:pt>
                <c:pt idx="3029">
                  <c:v>36.556999999999995</c:v>
                </c:pt>
                <c:pt idx="3030">
                  <c:v>36.556999999999995</c:v>
                </c:pt>
                <c:pt idx="3031">
                  <c:v>36.556999999999995</c:v>
                </c:pt>
                <c:pt idx="3032">
                  <c:v>36.556999999999995</c:v>
                </c:pt>
                <c:pt idx="3033">
                  <c:v>36.556999999999995</c:v>
                </c:pt>
                <c:pt idx="3034">
                  <c:v>36.556999999999995</c:v>
                </c:pt>
                <c:pt idx="3035">
                  <c:v>36.556999999999995</c:v>
                </c:pt>
                <c:pt idx="3036">
                  <c:v>36.556999999999995</c:v>
                </c:pt>
                <c:pt idx="3037">
                  <c:v>36.556999999999995</c:v>
                </c:pt>
                <c:pt idx="3038">
                  <c:v>36.556999999999995</c:v>
                </c:pt>
                <c:pt idx="3039">
                  <c:v>36.556999999999995</c:v>
                </c:pt>
                <c:pt idx="3040">
                  <c:v>36.556999999999995</c:v>
                </c:pt>
                <c:pt idx="3041">
                  <c:v>36.556999999999995</c:v>
                </c:pt>
                <c:pt idx="3042">
                  <c:v>36.556999999999995</c:v>
                </c:pt>
                <c:pt idx="3043">
                  <c:v>36.556999999999995</c:v>
                </c:pt>
                <c:pt idx="3044">
                  <c:v>36.556999999999995</c:v>
                </c:pt>
                <c:pt idx="3045">
                  <c:v>36.556999999999995</c:v>
                </c:pt>
                <c:pt idx="3046">
                  <c:v>36.556999999999995</c:v>
                </c:pt>
                <c:pt idx="3047">
                  <c:v>36.556999999999995</c:v>
                </c:pt>
                <c:pt idx="3048">
                  <c:v>36.556999999999995</c:v>
                </c:pt>
                <c:pt idx="3049">
                  <c:v>36.556999999999995</c:v>
                </c:pt>
                <c:pt idx="3050">
                  <c:v>36.556999999999995</c:v>
                </c:pt>
                <c:pt idx="3051">
                  <c:v>36.556999999999995</c:v>
                </c:pt>
                <c:pt idx="3052">
                  <c:v>36.556999999999995</c:v>
                </c:pt>
                <c:pt idx="3053">
                  <c:v>36.556999999999995</c:v>
                </c:pt>
                <c:pt idx="3054">
                  <c:v>36.556999999999995</c:v>
                </c:pt>
                <c:pt idx="3055">
                  <c:v>36.556999999999995</c:v>
                </c:pt>
                <c:pt idx="3056">
                  <c:v>36.556999999999995</c:v>
                </c:pt>
                <c:pt idx="3057">
                  <c:v>36.556999999999995</c:v>
                </c:pt>
                <c:pt idx="3058">
                  <c:v>36.556999999999995</c:v>
                </c:pt>
                <c:pt idx="3059">
                  <c:v>36.556999999999995</c:v>
                </c:pt>
                <c:pt idx="3060">
                  <c:v>36.556999999999995</c:v>
                </c:pt>
                <c:pt idx="3061">
                  <c:v>36.556999999999995</c:v>
                </c:pt>
                <c:pt idx="3062">
                  <c:v>36.556999999999995</c:v>
                </c:pt>
                <c:pt idx="3063">
                  <c:v>36.556999999999995</c:v>
                </c:pt>
                <c:pt idx="3064">
                  <c:v>36.556999999999995</c:v>
                </c:pt>
                <c:pt idx="3065">
                  <c:v>36.556999999999995</c:v>
                </c:pt>
                <c:pt idx="3066">
                  <c:v>36.556999999999995</c:v>
                </c:pt>
                <c:pt idx="3067">
                  <c:v>36.556999999999995</c:v>
                </c:pt>
                <c:pt idx="3068">
                  <c:v>36.556999999999995</c:v>
                </c:pt>
                <c:pt idx="3069">
                  <c:v>36.556999999999995</c:v>
                </c:pt>
                <c:pt idx="3070">
                  <c:v>36.556999999999995</c:v>
                </c:pt>
                <c:pt idx="3071">
                  <c:v>36.556999999999995</c:v>
                </c:pt>
                <c:pt idx="3072">
                  <c:v>36.556999999999995</c:v>
                </c:pt>
                <c:pt idx="3073">
                  <c:v>36.556999999999995</c:v>
                </c:pt>
                <c:pt idx="3074">
                  <c:v>36.556999999999995</c:v>
                </c:pt>
                <c:pt idx="3075">
                  <c:v>36.556999999999995</c:v>
                </c:pt>
                <c:pt idx="3076">
                  <c:v>36.556999999999995</c:v>
                </c:pt>
                <c:pt idx="3077">
                  <c:v>36.556999999999995</c:v>
                </c:pt>
                <c:pt idx="3078">
                  <c:v>36.556999999999995</c:v>
                </c:pt>
                <c:pt idx="3079">
                  <c:v>36.556999999999995</c:v>
                </c:pt>
                <c:pt idx="3080">
                  <c:v>36.556999999999995</c:v>
                </c:pt>
                <c:pt idx="3081">
                  <c:v>36.556999999999995</c:v>
                </c:pt>
                <c:pt idx="3082">
                  <c:v>36.556999999999995</c:v>
                </c:pt>
                <c:pt idx="3083">
                  <c:v>36.556999999999995</c:v>
                </c:pt>
                <c:pt idx="3084">
                  <c:v>36.556999999999995</c:v>
                </c:pt>
                <c:pt idx="3085">
                  <c:v>36.556999999999995</c:v>
                </c:pt>
                <c:pt idx="3086">
                  <c:v>36.556999999999995</c:v>
                </c:pt>
                <c:pt idx="3087">
                  <c:v>36.556999999999995</c:v>
                </c:pt>
                <c:pt idx="3088">
                  <c:v>36.556999999999995</c:v>
                </c:pt>
                <c:pt idx="3089">
                  <c:v>36.556999999999995</c:v>
                </c:pt>
                <c:pt idx="3090">
                  <c:v>36.556999999999995</c:v>
                </c:pt>
                <c:pt idx="3091">
                  <c:v>36.556999999999995</c:v>
                </c:pt>
                <c:pt idx="3092">
                  <c:v>36.556999999999995</c:v>
                </c:pt>
                <c:pt idx="3093">
                  <c:v>36.556999999999995</c:v>
                </c:pt>
                <c:pt idx="3094">
                  <c:v>36.556999999999995</c:v>
                </c:pt>
                <c:pt idx="3095">
                  <c:v>36.556999999999995</c:v>
                </c:pt>
                <c:pt idx="3096">
                  <c:v>36.556999999999995</c:v>
                </c:pt>
                <c:pt idx="3097">
                  <c:v>36.556999999999995</c:v>
                </c:pt>
                <c:pt idx="3098">
                  <c:v>36.556999999999995</c:v>
                </c:pt>
                <c:pt idx="3099">
                  <c:v>36.556999999999995</c:v>
                </c:pt>
                <c:pt idx="3100">
                  <c:v>36.556999999999995</c:v>
                </c:pt>
                <c:pt idx="3101">
                  <c:v>36.556999999999995</c:v>
                </c:pt>
                <c:pt idx="3102">
                  <c:v>36.556999999999995</c:v>
                </c:pt>
                <c:pt idx="3103">
                  <c:v>36.556999999999995</c:v>
                </c:pt>
                <c:pt idx="3104">
                  <c:v>36.556999999999995</c:v>
                </c:pt>
                <c:pt idx="3105">
                  <c:v>36.556999999999995</c:v>
                </c:pt>
                <c:pt idx="3106">
                  <c:v>36.556999999999995</c:v>
                </c:pt>
                <c:pt idx="3107">
                  <c:v>36.556999999999995</c:v>
                </c:pt>
                <c:pt idx="3108">
                  <c:v>36.556999999999995</c:v>
                </c:pt>
                <c:pt idx="3109">
                  <c:v>36.556999999999995</c:v>
                </c:pt>
                <c:pt idx="3110">
                  <c:v>36.556999999999995</c:v>
                </c:pt>
                <c:pt idx="3111">
                  <c:v>36.556999999999995</c:v>
                </c:pt>
                <c:pt idx="3112">
                  <c:v>36.556999999999995</c:v>
                </c:pt>
                <c:pt idx="3113">
                  <c:v>36.556999999999995</c:v>
                </c:pt>
                <c:pt idx="3114">
                  <c:v>36.556999999999995</c:v>
                </c:pt>
                <c:pt idx="3115">
                  <c:v>36.556999999999995</c:v>
                </c:pt>
                <c:pt idx="3116">
                  <c:v>36.556999999999995</c:v>
                </c:pt>
                <c:pt idx="3117">
                  <c:v>36.556999999999995</c:v>
                </c:pt>
                <c:pt idx="3118">
                  <c:v>36.556999999999995</c:v>
                </c:pt>
                <c:pt idx="3119">
                  <c:v>36.556999999999995</c:v>
                </c:pt>
                <c:pt idx="3120">
                  <c:v>36.556999999999995</c:v>
                </c:pt>
                <c:pt idx="3121">
                  <c:v>36.556999999999995</c:v>
                </c:pt>
                <c:pt idx="3122">
                  <c:v>36.556999999999995</c:v>
                </c:pt>
                <c:pt idx="3123">
                  <c:v>36.556999999999995</c:v>
                </c:pt>
                <c:pt idx="3124">
                  <c:v>36.556999999999995</c:v>
                </c:pt>
                <c:pt idx="3125">
                  <c:v>36.556999999999995</c:v>
                </c:pt>
                <c:pt idx="3126">
                  <c:v>36.556999999999995</c:v>
                </c:pt>
                <c:pt idx="3127">
                  <c:v>36.556999999999995</c:v>
                </c:pt>
                <c:pt idx="3128">
                  <c:v>36.556999999999995</c:v>
                </c:pt>
                <c:pt idx="3129">
                  <c:v>36.556999999999995</c:v>
                </c:pt>
                <c:pt idx="3130">
                  <c:v>36.556999999999995</c:v>
                </c:pt>
                <c:pt idx="3131">
                  <c:v>36.556999999999995</c:v>
                </c:pt>
                <c:pt idx="3132">
                  <c:v>36.556999999999995</c:v>
                </c:pt>
                <c:pt idx="3133">
                  <c:v>36.556999999999995</c:v>
                </c:pt>
                <c:pt idx="3134">
                  <c:v>36.556999999999995</c:v>
                </c:pt>
                <c:pt idx="3135">
                  <c:v>36.556999999999995</c:v>
                </c:pt>
                <c:pt idx="3136">
                  <c:v>36.556999999999995</c:v>
                </c:pt>
                <c:pt idx="3137">
                  <c:v>36.556999999999995</c:v>
                </c:pt>
                <c:pt idx="3138">
                  <c:v>36.556999999999995</c:v>
                </c:pt>
                <c:pt idx="3139">
                  <c:v>36.556999999999995</c:v>
                </c:pt>
                <c:pt idx="3140">
                  <c:v>36.556999999999995</c:v>
                </c:pt>
                <c:pt idx="3141">
                  <c:v>36.556999999999995</c:v>
                </c:pt>
                <c:pt idx="3142">
                  <c:v>36.556999999999995</c:v>
                </c:pt>
                <c:pt idx="3143">
                  <c:v>36.556999999999995</c:v>
                </c:pt>
                <c:pt idx="3144">
                  <c:v>36.556999999999995</c:v>
                </c:pt>
                <c:pt idx="3145">
                  <c:v>36.556999999999995</c:v>
                </c:pt>
                <c:pt idx="3146">
                  <c:v>36.556999999999995</c:v>
                </c:pt>
                <c:pt idx="3147">
                  <c:v>36.556999999999995</c:v>
                </c:pt>
                <c:pt idx="3148">
                  <c:v>36.556999999999995</c:v>
                </c:pt>
                <c:pt idx="3149">
                  <c:v>36.556999999999995</c:v>
                </c:pt>
                <c:pt idx="3150">
                  <c:v>36.556999999999995</c:v>
                </c:pt>
                <c:pt idx="3151">
                  <c:v>36.556999999999995</c:v>
                </c:pt>
                <c:pt idx="3152">
                  <c:v>36.556999999999995</c:v>
                </c:pt>
                <c:pt idx="3153">
                  <c:v>36.556999999999995</c:v>
                </c:pt>
                <c:pt idx="3154">
                  <c:v>36.556999999999995</c:v>
                </c:pt>
                <c:pt idx="3155">
                  <c:v>36.556999999999995</c:v>
                </c:pt>
                <c:pt idx="3156">
                  <c:v>36.556999999999995</c:v>
                </c:pt>
                <c:pt idx="3157">
                  <c:v>36.556999999999995</c:v>
                </c:pt>
                <c:pt idx="3158">
                  <c:v>36.556999999999995</c:v>
                </c:pt>
                <c:pt idx="3159">
                  <c:v>36.556999999999995</c:v>
                </c:pt>
                <c:pt idx="3160">
                  <c:v>36.556999999999995</c:v>
                </c:pt>
                <c:pt idx="3161">
                  <c:v>36.556999999999995</c:v>
                </c:pt>
                <c:pt idx="3162">
                  <c:v>36.556999999999995</c:v>
                </c:pt>
                <c:pt idx="3163">
                  <c:v>36.556999999999995</c:v>
                </c:pt>
                <c:pt idx="3164">
                  <c:v>36.556999999999995</c:v>
                </c:pt>
                <c:pt idx="3165">
                  <c:v>36.556999999999995</c:v>
                </c:pt>
                <c:pt idx="3166">
                  <c:v>36.556999999999995</c:v>
                </c:pt>
                <c:pt idx="3167">
                  <c:v>36.556999999999995</c:v>
                </c:pt>
                <c:pt idx="3168">
                  <c:v>36.556999999999995</c:v>
                </c:pt>
                <c:pt idx="3169">
                  <c:v>36.556999999999995</c:v>
                </c:pt>
                <c:pt idx="3170">
                  <c:v>36.556999999999995</c:v>
                </c:pt>
                <c:pt idx="3171">
                  <c:v>36.556999999999995</c:v>
                </c:pt>
                <c:pt idx="3172">
                  <c:v>36.556999999999995</c:v>
                </c:pt>
                <c:pt idx="3173">
                  <c:v>36.556999999999995</c:v>
                </c:pt>
                <c:pt idx="3174">
                  <c:v>36.556999999999995</c:v>
                </c:pt>
                <c:pt idx="3175">
                  <c:v>36.556999999999995</c:v>
                </c:pt>
                <c:pt idx="3176">
                  <c:v>36.556999999999995</c:v>
                </c:pt>
                <c:pt idx="3177">
                  <c:v>36.556999999999995</c:v>
                </c:pt>
                <c:pt idx="3178">
                  <c:v>36.556999999999995</c:v>
                </c:pt>
                <c:pt idx="3179">
                  <c:v>36.556999999999995</c:v>
                </c:pt>
                <c:pt idx="3180">
                  <c:v>36.556999999999995</c:v>
                </c:pt>
                <c:pt idx="3181">
                  <c:v>36.556999999999995</c:v>
                </c:pt>
                <c:pt idx="3182">
                  <c:v>36.556999999999995</c:v>
                </c:pt>
                <c:pt idx="3183">
                  <c:v>36.556999999999995</c:v>
                </c:pt>
                <c:pt idx="3184">
                  <c:v>36.556999999999995</c:v>
                </c:pt>
                <c:pt idx="3185">
                  <c:v>36.556999999999995</c:v>
                </c:pt>
                <c:pt idx="3186">
                  <c:v>36.556999999999995</c:v>
                </c:pt>
                <c:pt idx="3187">
                  <c:v>36.556999999999995</c:v>
                </c:pt>
                <c:pt idx="3188">
                  <c:v>36.556999999999995</c:v>
                </c:pt>
                <c:pt idx="3189">
                  <c:v>36.556999999999995</c:v>
                </c:pt>
                <c:pt idx="3190">
                  <c:v>36.556999999999995</c:v>
                </c:pt>
                <c:pt idx="3191">
                  <c:v>36.556999999999995</c:v>
                </c:pt>
                <c:pt idx="3192">
                  <c:v>36.556999999999995</c:v>
                </c:pt>
                <c:pt idx="3193">
                  <c:v>36.556999999999995</c:v>
                </c:pt>
                <c:pt idx="3194">
                  <c:v>36.556999999999995</c:v>
                </c:pt>
                <c:pt idx="3195">
                  <c:v>36.556999999999995</c:v>
                </c:pt>
                <c:pt idx="3196">
                  <c:v>36.556999999999995</c:v>
                </c:pt>
                <c:pt idx="3197">
                  <c:v>36.556999999999995</c:v>
                </c:pt>
                <c:pt idx="3198">
                  <c:v>36.556999999999995</c:v>
                </c:pt>
                <c:pt idx="3199">
                  <c:v>36.556999999999995</c:v>
                </c:pt>
                <c:pt idx="3200">
                  <c:v>36.556999999999995</c:v>
                </c:pt>
                <c:pt idx="3201">
                  <c:v>36.556999999999995</c:v>
                </c:pt>
                <c:pt idx="3202">
                  <c:v>36.556999999999995</c:v>
                </c:pt>
                <c:pt idx="3203">
                  <c:v>36.556999999999995</c:v>
                </c:pt>
                <c:pt idx="3204">
                  <c:v>36.556999999999995</c:v>
                </c:pt>
                <c:pt idx="3205">
                  <c:v>36.556999999999995</c:v>
                </c:pt>
                <c:pt idx="3206">
                  <c:v>36.556999999999995</c:v>
                </c:pt>
                <c:pt idx="3207">
                  <c:v>36.556999999999995</c:v>
                </c:pt>
                <c:pt idx="3208">
                  <c:v>36.556999999999995</c:v>
                </c:pt>
                <c:pt idx="3209">
                  <c:v>36.556999999999995</c:v>
                </c:pt>
                <c:pt idx="3210">
                  <c:v>36.556999999999995</c:v>
                </c:pt>
                <c:pt idx="3211">
                  <c:v>36.556999999999995</c:v>
                </c:pt>
                <c:pt idx="3212">
                  <c:v>36.556999999999995</c:v>
                </c:pt>
                <c:pt idx="3213">
                  <c:v>36.556999999999995</c:v>
                </c:pt>
                <c:pt idx="3214">
                  <c:v>36.556999999999995</c:v>
                </c:pt>
                <c:pt idx="3215">
                  <c:v>36.556999999999995</c:v>
                </c:pt>
                <c:pt idx="3216">
                  <c:v>36.556999999999995</c:v>
                </c:pt>
                <c:pt idx="3217">
                  <c:v>36.556999999999995</c:v>
                </c:pt>
                <c:pt idx="3218">
                  <c:v>36.556999999999995</c:v>
                </c:pt>
                <c:pt idx="3219">
                  <c:v>36.556999999999995</c:v>
                </c:pt>
                <c:pt idx="3220">
                  <c:v>36.556999999999995</c:v>
                </c:pt>
                <c:pt idx="3221">
                  <c:v>36.556999999999995</c:v>
                </c:pt>
                <c:pt idx="3222">
                  <c:v>36.556999999999995</c:v>
                </c:pt>
                <c:pt idx="3223">
                  <c:v>36.556999999999995</c:v>
                </c:pt>
                <c:pt idx="3224">
                  <c:v>36.556999999999995</c:v>
                </c:pt>
                <c:pt idx="3225">
                  <c:v>36.556999999999995</c:v>
                </c:pt>
                <c:pt idx="3226">
                  <c:v>36.556999999999995</c:v>
                </c:pt>
                <c:pt idx="3227">
                  <c:v>36.556999999999995</c:v>
                </c:pt>
                <c:pt idx="3228">
                  <c:v>36.556999999999995</c:v>
                </c:pt>
                <c:pt idx="3229">
                  <c:v>36.556999999999995</c:v>
                </c:pt>
                <c:pt idx="3230">
                  <c:v>36.556999999999995</c:v>
                </c:pt>
                <c:pt idx="3231">
                  <c:v>36.556999999999995</c:v>
                </c:pt>
                <c:pt idx="3232">
                  <c:v>36.556999999999995</c:v>
                </c:pt>
                <c:pt idx="3233">
                  <c:v>36.556999999999995</c:v>
                </c:pt>
                <c:pt idx="3234">
                  <c:v>36.556999999999995</c:v>
                </c:pt>
                <c:pt idx="3235">
                  <c:v>36.556999999999995</c:v>
                </c:pt>
                <c:pt idx="3236">
                  <c:v>36.556999999999995</c:v>
                </c:pt>
                <c:pt idx="3237">
                  <c:v>36.556999999999995</c:v>
                </c:pt>
                <c:pt idx="3238">
                  <c:v>36.556999999999995</c:v>
                </c:pt>
                <c:pt idx="3239">
                  <c:v>36.556999999999995</c:v>
                </c:pt>
                <c:pt idx="3240">
                  <c:v>36.556999999999995</c:v>
                </c:pt>
                <c:pt idx="3241">
                  <c:v>36.556999999999995</c:v>
                </c:pt>
                <c:pt idx="3242">
                  <c:v>36.556999999999995</c:v>
                </c:pt>
                <c:pt idx="3243">
                  <c:v>36.556999999999995</c:v>
                </c:pt>
                <c:pt idx="3244">
                  <c:v>36.556999999999995</c:v>
                </c:pt>
                <c:pt idx="3245">
                  <c:v>36.556999999999995</c:v>
                </c:pt>
                <c:pt idx="3246">
                  <c:v>36.556999999999995</c:v>
                </c:pt>
                <c:pt idx="3247">
                  <c:v>36.556999999999995</c:v>
                </c:pt>
                <c:pt idx="3248">
                  <c:v>36.556999999999995</c:v>
                </c:pt>
                <c:pt idx="3249">
                  <c:v>36.556999999999995</c:v>
                </c:pt>
                <c:pt idx="3250">
                  <c:v>36.556999999999995</c:v>
                </c:pt>
                <c:pt idx="3251">
                  <c:v>36.556999999999995</c:v>
                </c:pt>
                <c:pt idx="3252">
                  <c:v>36.556999999999995</c:v>
                </c:pt>
                <c:pt idx="3253">
                  <c:v>36.556999999999995</c:v>
                </c:pt>
                <c:pt idx="3254">
                  <c:v>36.556999999999995</c:v>
                </c:pt>
                <c:pt idx="3255">
                  <c:v>36.556999999999995</c:v>
                </c:pt>
                <c:pt idx="3256">
                  <c:v>36.556999999999995</c:v>
                </c:pt>
                <c:pt idx="3257">
                  <c:v>36.556999999999995</c:v>
                </c:pt>
                <c:pt idx="3258">
                  <c:v>36.556999999999995</c:v>
                </c:pt>
                <c:pt idx="3259">
                  <c:v>36.556999999999995</c:v>
                </c:pt>
                <c:pt idx="3260">
                  <c:v>36.556999999999995</c:v>
                </c:pt>
                <c:pt idx="3261">
                  <c:v>36.556999999999995</c:v>
                </c:pt>
                <c:pt idx="3262">
                  <c:v>36.556999999999995</c:v>
                </c:pt>
                <c:pt idx="3263">
                  <c:v>36.556999999999995</c:v>
                </c:pt>
                <c:pt idx="3264">
                  <c:v>36.556999999999995</c:v>
                </c:pt>
                <c:pt idx="3265">
                  <c:v>36.556999999999995</c:v>
                </c:pt>
                <c:pt idx="3266">
                  <c:v>36.556999999999995</c:v>
                </c:pt>
                <c:pt idx="3267">
                  <c:v>36.556999999999995</c:v>
                </c:pt>
                <c:pt idx="3268">
                  <c:v>36.556999999999995</c:v>
                </c:pt>
                <c:pt idx="3269">
                  <c:v>36.556999999999995</c:v>
                </c:pt>
                <c:pt idx="3270">
                  <c:v>36.556999999999995</c:v>
                </c:pt>
                <c:pt idx="3271">
                  <c:v>36.556999999999995</c:v>
                </c:pt>
                <c:pt idx="3272">
                  <c:v>36.556999999999995</c:v>
                </c:pt>
                <c:pt idx="3273">
                  <c:v>36.556999999999995</c:v>
                </c:pt>
                <c:pt idx="3274">
                  <c:v>36.556999999999995</c:v>
                </c:pt>
                <c:pt idx="3275">
                  <c:v>36.556999999999995</c:v>
                </c:pt>
                <c:pt idx="3276">
                  <c:v>36.556999999999995</c:v>
                </c:pt>
                <c:pt idx="3277">
                  <c:v>36.556999999999995</c:v>
                </c:pt>
                <c:pt idx="3278">
                  <c:v>36.556999999999995</c:v>
                </c:pt>
                <c:pt idx="3279">
                  <c:v>36.556999999999995</c:v>
                </c:pt>
                <c:pt idx="3280">
                  <c:v>36.556999999999995</c:v>
                </c:pt>
                <c:pt idx="3281">
                  <c:v>36.556999999999995</c:v>
                </c:pt>
                <c:pt idx="3282">
                  <c:v>36.556999999999995</c:v>
                </c:pt>
                <c:pt idx="3283">
                  <c:v>36.556999999999995</c:v>
                </c:pt>
                <c:pt idx="3284">
                  <c:v>36.556999999999995</c:v>
                </c:pt>
                <c:pt idx="3285">
                  <c:v>36.556999999999995</c:v>
                </c:pt>
                <c:pt idx="3286">
                  <c:v>36.556999999999995</c:v>
                </c:pt>
                <c:pt idx="3287">
                  <c:v>36.556999999999995</c:v>
                </c:pt>
                <c:pt idx="3288">
                  <c:v>36.556999999999995</c:v>
                </c:pt>
                <c:pt idx="3289">
                  <c:v>36.556999999999995</c:v>
                </c:pt>
                <c:pt idx="3290">
                  <c:v>36.556999999999995</c:v>
                </c:pt>
                <c:pt idx="3291">
                  <c:v>36.556999999999995</c:v>
                </c:pt>
                <c:pt idx="3292">
                  <c:v>36.556999999999995</c:v>
                </c:pt>
                <c:pt idx="3293">
                  <c:v>36.556999999999995</c:v>
                </c:pt>
                <c:pt idx="3294">
                  <c:v>36.556999999999995</c:v>
                </c:pt>
                <c:pt idx="3295">
                  <c:v>36.556999999999995</c:v>
                </c:pt>
                <c:pt idx="3296">
                  <c:v>36.556999999999995</c:v>
                </c:pt>
                <c:pt idx="3297">
                  <c:v>36.556999999999995</c:v>
                </c:pt>
                <c:pt idx="3298">
                  <c:v>36.556999999999995</c:v>
                </c:pt>
                <c:pt idx="3299">
                  <c:v>36.556999999999995</c:v>
                </c:pt>
                <c:pt idx="3300">
                  <c:v>36.556999999999995</c:v>
                </c:pt>
                <c:pt idx="3301">
                  <c:v>36.556999999999995</c:v>
                </c:pt>
                <c:pt idx="3302">
                  <c:v>36.556999999999995</c:v>
                </c:pt>
                <c:pt idx="3303">
                  <c:v>36.556999999999995</c:v>
                </c:pt>
                <c:pt idx="3304">
                  <c:v>36.556999999999995</c:v>
                </c:pt>
                <c:pt idx="3305">
                  <c:v>36.556999999999995</c:v>
                </c:pt>
                <c:pt idx="3306">
                  <c:v>36.556999999999995</c:v>
                </c:pt>
                <c:pt idx="3307">
                  <c:v>36.556999999999995</c:v>
                </c:pt>
                <c:pt idx="3308">
                  <c:v>36.556999999999995</c:v>
                </c:pt>
                <c:pt idx="3309">
                  <c:v>36.556999999999995</c:v>
                </c:pt>
                <c:pt idx="3310">
                  <c:v>36.556999999999995</c:v>
                </c:pt>
                <c:pt idx="3311">
                  <c:v>36.556999999999995</c:v>
                </c:pt>
                <c:pt idx="3312">
                  <c:v>36.556999999999995</c:v>
                </c:pt>
                <c:pt idx="3313">
                  <c:v>36.556999999999995</c:v>
                </c:pt>
                <c:pt idx="3314">
                  <c:v>36.556999999999995</c:v>
                </c:pt>
                <c:pt idx="3315">
                  <c:v>36.556999999999995</c:v>
                </c:pt>
                <c:pt idx="3316">
                  <c:v>36.556999999999995</c:v>
                </c:pt>
                <c:pt idx="3317">
                  <c:v>36.556999999999995</c:v>
                </c:pt>
                <c:pt idx="3318">
                  <c:v>36.556999999999995</c:v>
                </c:pt>
                <c:pt idx="3319">
                  <c:v>36.556999999999995</c:v>
                </c:pt>
                <c:pt idx="3320">
                  <c:v>36.556999999999995</c:v>
                </c:pt>
                <c:pt idx="3321">
                  <c:v>36.556999999999995</c:v>
                </c:pt>
                <c:pt idx="3322">
                  <c:v>36.556999999999995</c:v>
                </c:pt>
                <c:pt idx="3323">
                  <c:v>36.556999999999995</c:v>
                </c:pt>
                <c:pt idx="3324">
                  <c:v>36.556999999999995</c:v>
                </c:pt>
                <c:pt idx="3325">
                  <c:v>36.556999999999995</c:v>
                </c:pt>
                <c:pt idx="3326">
                  <c:v>36.556999999999995</c:v>
                </c:pt>
                <c:pt idx="3327">
                  <c:v>36.556999999999995</c:v>
                </c:pt>
                <c:pt idx="3328">
                  <c:v>36.556999999999995</c:v>
                </c:pt>
                <c:pt idx="3329">
                  <c:v>36.556999999999995</c:v>
                </c:pt>
                <c:pt idx="3330">
                  <c:v>36.556999999999995</c:v>
                </c:pt>
                <c:pt idx="3331">
                  <c:v>36.556999999999995</c:v>
                </c:pt>
                <c:pt idx="3332">
                  <c:v>36.556999999999995</c:v>
                </c:pt>
                <c:pt idx="3333">
                  <c:v>36.556999999999995</c:v>
                </c:pt>
                <c:pt idx="3334">
                  <c:v>36.556999999999995</c:v>
                </c:pt>
                <c:pt idx="3335">
                  <c:v>36.556999999999995</c:v>
                </c:pt>
                <c:pt idx="3336">
                  <c:v>36.556999999999995</c:v>
                </c:pt>
                <c:pt idx="3337">
                  <c:v>36.556999999999995</c:v>
                </c:pt>
                <c:pt idx="3338">
                  <c:v>36.556999999999995</c:v>
                </c:pt>
                <c:pt idx="3339">
                  <c:v>36.556999999999995</c:v>
                </c:pt>
                <c:pt idx="3340">
                  <c:v>36.556999999999995</c:v>
                </c:pt>
                <c:pt idx="3341">
                  <c:v>36.556999999999995</c:v>
                </c:pt>
                <c:pt idx="3342">
                  <c:v>36.556999999999995</c:v>
                </c:pt>
                <c:pt idx="3343">
                  <c:v>36.556999999999995</c:v>
                </c:pt>
                <c:pt idx="3344">
                  <c:v>36.556999999999995</c:v>
                </c:pt>
                <c:pt idx="3345">
                  <c:v>36.556999999999995</c:v>
                </c:pt>
                <c:pt idx="3346">
                  <c:v>36.556999999999995</c:v>
                </c:pt>
                <c:pt idx="3347">
                  <c:v>36.556999999999995</c:v>
                </c:pt>
                <c:pt idx="3348">
                  <c:v>36.556999999999995</c:v>
                </c:pt>
                <c:pt idx="3349">
                  <c:v>36.556999999999995</c:v>
                </c:pt>
                <c:pt idx="3350">
                  <c:v>36.556999999999995</c:v>
                </c:pt>
                <c:pt idx="3351">
                  <c:v>36.556999999999995</c:v>
                </c:pt>
                <c:pt idx="3352">
                  <c:v>36.556999999999995</c:v>
                </c:pt>
                <c:pt idx="3353">
                  <c:v>36.556999999999995</c:v>
                </c:pt>
                <c:pt idx="3354">
                  <c:v>36.556999999999995</c:v>
                </c:pt>
                <c:pt idx="3355">
                  <c:v>36.556999999999995</c:v>
                </c:pt>
                <c:pt idx="3356">
                  <c:v>36.556999999999995</c:v>
                </c:pt>
                <c:pt idx="3357">
                  <c:v>36.556999999999995</c:v>
                </c:pt>
                <c:pt idx="3358">
                  <c:v>36.556999999999995</c:v>
                </c:pt>
                <c:pt idx="3359">
                  <c:v>36.556999999999995</c:v>
                </c:pt>
                <c:pt idx="3360">
                  <c:v>36.556999999999995</c:v>
                </c:pt>
                <c:pt idx="3361">
                  <c:v>36.556999999999995</c:v>
                </c:pt>
                <c:pt idx="3362">
                  <c:v>36.556999999999995</c:v>
                </c:pt>
                <c:pt idx="3363">
                  <c:v>36.556999999999995</c:v>
                </c:pt>
                <c:pt idx="3364">
                  <c:v>36.556999999999995</c:v>
                </c:pt>
                <c:pt idx="3365">
                  <c:v>36.556999999999995</c:v>
                </c:pt>
                <c:pt idx="3366">
                  <c:v>36.556999999999995</c:v>
                </c:pt>
                <c:pt idx="3367">
                  <c:v>36.556999999999995</c:v>
                </c:pt>
                <c:pt idx="3368">
                  <c:v>36.556999999999995</c:v>
                </c:pt>
                <c:pt idx="3369">
                  <c:v>36.556999999999995</c:v>
                </c:pt>
                <c:pt idx="3370">
                  <c:v>36.556999999999995</c:v>
                </c:pt>
                <c:pt idx="3371">
                  <c:v>36.556999999999995</c:v>
                </c:pt>
                <c:pt idx="3372">
                  <c:v>36.556999999999995</c:v>
                </c:pt>
                <c:pt idx="3373">
                  <c:v>36.556999999999995</c:v>
                </c:pt>
                <c:pt idx="3374">
                  <c:v>36.556999999999995</c:v>
                </c:pt>
                <c:pt idx="3375">
                  <c:v>36.556999999999995</c:v>
                </c:pt>
                <c:pt idx="3376">
                  <c:v>36.556999999999995</c:v>
                </c:pt>
                <c:pt idx="3377">
                  <c:v>36.556999999999995</c:v>
                </c:pt>
                <c:pt idx="3378">
                  <c:v>36.556999999999995</c:v>
                </c:pt>
                <c:pt idx="3379">
                  <c:v>36.556999999999995</c:v>
                </c:pt>
                <c:pt idx="3380">
                  <c:v>36.556999999999995</c:v>
                </c:pt>
                <c:pt idx="3381">
                  <c:v>36.556999999999995</c:v>
                </c:pt>
                <c:pt idx="3382">
                  <c:v>36.556999999999995</c:v>
                </c:pt>
                <c:pt idx="3383">
                  <c:v>36.556999999999995</c:v>
                </c:pt>
                <c:pt idx="3384">
                  <c:v>36.556999999999995</c:v>
                </c:pt>
                <c:pt idx="3385">
                  <c:v>36.556999999999995</c:v>
                </c:pt>
                <c:pt idx="3386">
                  <c:v>36.556999999999995</c:v>
                </c:pt>
                <c:pt idx="3387">
                  <c:v>36.556999999999995</c:v>
                </c:pt>
                <c:pt idx="3388">
                  <c:v>36.556999999999995</c:v>
                </c:pt>
                <c:pt idx="3389">
                  <c:v>36.556999999999995</c:v>
                </c:pt>
                <c:pt idx="3390">
                  <c:v>36.556999999999995</c:v>
                </c:pt>
                <c:pt idx="3391">
                  <c:v>36.556999999999995</c:v>
                </c:pt>
                <c:pt idx="3392">
                  <c:v>36.556999999999995</c:v>
                </c:pt>
                <c:pt idx="3393">
                  <c:v>36.556999999999995</c:v>
                </c:pt>
                <c:pt idx="3394">
                  <c:v>36.556999999999995</c:v>
                </c:pt>
                <c:pt idx="3395">
                  <c:v>36.556999999999995</c:v>
                </c:pt>
                <c:pt idx="3396">
                  <c:v>36.556999999999995</c:v>
                </c:pt>
                <c:pt idx="3397">
                  <c:v>36.556999999999995</c:v>
                </c:pt>
                <c:pt idx="3398">
                  <c:v>36.556999999999995</c:v>
                </c:pt>
                <c:pt idx="3399">
                  <c:v>36.556999999999995</c:v>
                </c:pt>
                <c:pt idx="3400">
                  <c:v>36.556999999999995</c:v>
                </c:pt>
                <c:pt idx="3401">
                  <c:v>36.556999999999995</c:v>
                </c:pt>
                <c:pt idx="3402">
                  <c:v>36.556999999999995</c:v>
                </c:pt>
                <c:pt idx="3403">
                  <c:v>36.556999999999995</c:v>
                </c:pt>
                <c:pt idx="3404">
                  <c:v>36.556999999999995</c:v>
                </c:pt>
                <c:pt idx="3405">
                  <c:v>36.556999999999995</c:v>
                </c:pt>
                <c:pt idx="3406">
                  <c:v>36.556999999999995</c:v>
                </c:pt>
                <c:pt idx="3407">
                  <c:v>36.556999999999995</c:v>
                </c:pt>
                <c:pt idx="3408">
                  <c:v>36.556999999999995</c:v>
                </c:pt>
                <c:pt idx="3409">
                  <c:v>36.556999999999995</c:v>
                </c:pt>
                <c:pt idx="3410">
                  <c:v>36.556999999999995</c:v>
                </c:pt>
                <c:pt idx="3411">
                  <c:v>36.556999999999995</c:v>
                </c:pt>
                <c:pt idx="3412">
                  <c:v>36.556999999999995</c:v>
                </c:pt>
                <c:pt idx="3413">
                  <c:v>36.556999999999995</c:v>
                </c:pt>
                <c:pt idx="3414">
                  <c:v>36.556999999999995</c:v>
                </c:pt>
                <c:pt idx="3415">
                  <c:v>36.556999999999995</c:v>
                </c:pt>
                <c:pt idx="3416">
                  <c:v>36.556999999999995</c:v>
                </c:pt>
                <c:pt idx="3417">
                  <c:v>36.556999999999995</c:v>
                </c:pt>
                <c:pt idx="3418">
                  <c:v>36.556999999999995</c:v>
                </c:pt>
                <c:pt idx="3419">
                  <c:v>36.556999999999995</c:v>
                </c:pt>
                <c:pt idx="3420">
                  <c:v>36.556999999999995</c:v>
                </c:pt>
                <c:pt idx="3421">
                  <c:v>36.556999999999995</c:v>
                </c:pt>
                <c:pt idx="3422">
                  <c:v>36.556999999999995</c:v>
                </c:pt>
                <c:pt idx="3423">
                  <c:v>36.556999999999995</c:v>
                </c:pt>
                <c:pt idx="3424">
                  <c:v>36.556999999999995</c:v>
                </c:pt>
                <c:pt idx="3425">
                  <c:v>36.556999999999995</c:v>
                </c:pt>
                <c:pt idx="3426">
                  <c:v>36.556999999999995</c:v>
                </c:pt>
                <c:pt idx="3427">
                  <c:v>36.556999999999995</c:v>
                </c:pt>
                <c:pt idx="3428">
                  <c:v>36.556999999999995</c:v>
                </c:pt>
                <c:pt idx="3429">
                  <c:v>36.556999999999995</c:v>
                </c:pt>
                <c:pt idx="3430">
                  <c:v>36.556999999999995</c:v>
                </c:pt>
                <c:pt idx="3431">
                  <c:v>36.556999999999995</c:v>
                </c:pt>
                <c:pt idx="3432">
                  <c:v>36.556999999999995</c:v>
                </c:pt>
                <c:pt idx="3433">
                  <c:v>36.556999999999995</c:v>
                </c:pt>
                <c:pt idx="3434">
                  <c:v>36.556999999999995</c:v>
                </c:pt>
                <c:pt idx="3435">
                  <c:v>36.556999999999995</c:v>
                </c:pt>
                <c:pt idx="3436">
                  <c:v>36.556999999999995</c:v>
                </c:pt>
                <c:pt idx="3437">
                  <c:v>36.556999999999995</c:v>
                </c:pt>
                <c:pt idx="3438">
                  <c:v>36.556999999999995</c:v>
                </c:pt>
                <c:pt idx="3439">
                  <c:v>36.556999999999995</c:v>
                </c:pt>
                <c:pt idx="3440">
                  <c:v>36.556999999999995</c:v>
                </c:pt>
                <c:pt idx="3441">
                  <c:v>36.556999999999995</c:v>
                </c:pt>
                <c:pt idx="3442">
                  <c:v>36.556999999999995</c:v>
                </c:pt>
                <c:pt idx="3443">
                  <c:v>36.556999999999995</c:v>
                </c:pt>
                <c:pt idx="3444">
                  <c:v>36.556999999999995</c:v>
                </c:pt>
                <c:pt idx="3445">
                  <c:v>36.556999999999995</c:v>
                </c:pt>
                <c:pt idx="3446">
                  <c:v>36.556999999999995</c:v>
                </c:pt>
                <c:pt idx="3447">
                  <c:v>36.556999999999995</c:v>
                </c:pt>
                <c:pt idx="3448">
                  <c:v>36.556999999999995</c:v>
                </c:pt>
                <c:pt idx="3449">
                  <c:v>36.556999999999995</c:v>
                </c:pt>
                <c:pt idx="3450">
                  <c:v>36.556999999999995</c:v>
                </c:pt>
                <c:pt idx="3451">
                  <c:v>36.556999999999995</c:v>
                </c:pt>
                <c:pt idx="3452">
                  <c:v>36.556999999999995</c:v>
                </c:pt>
                <c:pt idx="3453">
                  <c:v>36.556999999999995</c:v>
                </c:pt>
                <c:pt idx="3454">
                  <c:v>36.556999999999995</c:v>
                </c:pt>
                <c:pt idx="3455">
                  <c:v>36.556999999999995</c:v>
                </c:pt>
                <c:pt idx="3456">
                  <c:v>36.556999999999995</c:v>
                </c:pt>
                <c:pt idx="3457">
                  <c:v>36.556999999999995</c:v>
                </c:pt>
                <c:pt idx="3458">
                  <c:v>36.556999999999995</c:v>
                </c:pt>
                <c:pt idx="3459">
                  <c:v>36.556999999999995</c:v>
                </c:pt>
                <c:pt idx="3460">
                  <c:v>36.556999999999995</c:v>
                </c:pt>
                <c:pt idx="3461">
                  <c:v>36.556999999999995</c:v>
                </c:pt>
                <c:pt idx="3462">
                  <c:v>36.556999999999995</c:v>
                </c:pt>
                <c:pt idx="3463">
                  <c:v>36.556999999999995</c:v>
                </c:pt>
                <c:pt idx="3464">
                  <c:v>36.556999999999995</c:v>
                </c:pt>
                <c:pt idx="3465">
                  <c:v>36.556999999999995</c:v>
                </c:pt>
                <c:pt idx="3466">
                  <c:v>36.556999999999995</c:v>
                </c:pt>
                <c:pt idx="3467">
                  <c:v>36.556999999999995</c:v>
                </c:pt>
                <c:pt idx="3468">
                  <c:v>36.556999999999995</c:v>
                </c:pt>
                <c:pt idx="3469">
                  <c:v>36.556999999999995</c:v>
                </c:pt>
                <c:pt idx="3470">
                  <c:v>36.556999999999995</c:v>
                </c:pt>
                <c:pt idx="3471">
                  <c:v>36.556999999999995</c:v>
                </c:pt>
                <c:pt idx="3472">
                  <c:v>36.556999999999995</c:v>
                </c:pt>
                <c:pt idx="3473">
                  <c:v>36.556999999999995</c:v>
                </c:pt>
                <c:pt idx="3474">
                  <c:v>36.556999999999995</c:v>
                </c:pt>
                <c:pt idx="3475">
                  <c:v>36.556999999999995</c:v>
                </c:pt>
                <c:pt idx="3476">
                  <c:v>36.556999999999995</c:v>
                </c:pt>
                <c:pt idx="3477">
                  <c:v>36.556999999999995</c:v>
                </c:pt>
                <c:pt idx="3478">
                  <c:v>36.556999999999995</c:v>
                </c:pt>
                <c:pt idx="3479">
                  <c:v>36.556999999999995</c:v>
                </c:pt>
                <c:pt idx="3480">
                  <c:v>36.556999999999995</c:v>
                </c:pt>
                <c:pt idx="3481">
                  <c:v>36.556999999999995</c:v>
                </c:pt>
                <c:pt idx="3482">
                  <c:v>36.556999999999995</c:v>
                </c:pt>
                <c:pt idx="3483">
                  <c:v>36.556999999999995</c:v>
                </c:pt>
                <c:pt idx="3484">
                  <c:v>36.556999999999995</c:v>
                </c:pt>
                <c:pt idx="3485">
                  <c:v>36.556999999999995</c:v>
                </c:pt>
                <c:pt idx="3486">
                  <c:v>36.556999999999995</c:v>
                </c:pt>
                <c:pt idx="3487">
                  <c:v>36.556999999999995</c:v>
                </c:pt>
                <c:pt idx="3488">
                  <c:v>36.556999999999995</c:v>
                </c:pt>
                <c:pt idx="3489">
                  <c:v>36.556999999999995</c:v>
                </c:pt>
                <c:pt idx="3490">
                  <c:v>36.556999999999995</c:v>
                </c:pt>
                <c:pt idx="3491">
                  <c:v>36.556999999999995</c:v>
                </c:pt>
                <c:pt idx="3492">
                  <c:v>36.556999999999995</c:v>
                </c:pt>
                <c:pt idx="3493">
                  <c:v>36.556999999999995</c:v>
                </c:pt>
                <c:pt idx="3494">
                  <c:v>36.556999999999995</c:v>
                </c:pt>
                <c:pt idx="3495">
                  <c:v>36.556999999999995</c:v>
                </c:pt>
                <c:pt idx="3496">
                  <c:v>36.556999999999995</c:v>
                </c:pt>
                <c:pt idx="3497">
                  <c:v>36.556999999999995</c:v>
                </c:pt>
                <c:pt idx="3498">
                  <c:v>36.556999999999995</c:v>
                </c:pt>
                <c:pt idx="3499">
                  <c:v>36.556999999999995</c:v>
                </c:pt>
                <c:pt idx="3500">
                  <c:v>36.556999999999995</c:v>
                </c:pt>
                <c:pt idx="3501">
                  <c:v>36.556999999999995</c:v>
                </c:pt>
                <c:pt idx="3502">
                  <c:v>36.556999999999995</c:v>
                </c:pt>
                <c:pt idx="3503">
                  <c:v>36.556999999999995</c:v>
                </c:pt>
                <c:pt idx="3504">
                  <c:v>36.556999999999995</c:v>
                </c:pt>
                <c:pt idx="3505">
                  <c:v>36.556999999999995</c:v>
                </c:pt>
                <c:pt idx="3506">
                  <c:v>36.556999999999995</c:v>
                </c:pt>
                <c:pt idx="3507">
                  <c:v>36.556999999999995</c:v>
                </c:pt>
                <c:pt idx="3508">
                  <c:v>36.556999999999995</c:v>
                </c:pt>
                <c:pt idx="3509">
                  <c:v>36.556999999999995</c:v>
                </c:pt>
                <c:pt idx="3510">
                  <c:v>36.556999999999995</c:v>
                </c:pt>
                <c:pt idx="3511">
                  <c:v>36.556999999999995</c:v>
                </c:pt>
                <c:pt idx="3512">
                  <c:v>36.556999999999995</c:v>
                </c:pt>
                <c:pt idx="3513">
                  <c:v>36.556999999999995</c:v>
                </c:pt>
                <c:pt idx="3514">
                  <c:v>36.556999999999995</c:v>
                </c:pt>
                <c:pt idx="3515">
                  <c:v>36.556999999999995</c:v>
                </c:pt>
                <c:pt idx="3516">
                  <c:v>36.556999999999995</c:v>
                </c:pt>
                <c:pt idx="3517">
                  <c:v>36.556999999999995</c:v>
                </c:pt>
                <c:pt idx="3518">
                  <c:v>36.556999999999995</c:v>
                </c:pt>
                <c:pt idx="3519">
                  <c:v>36.556999999999995</c:v>
                </c:pt>
                <c:pt idx="3520">
                  <c:v>36.556999999999995</c:v>
                </c:pt>
                <c:pt idx="3521">
                  <c:v>36.556999999999995</c:v>
                </c:pt>
                <c:pt idx="3522">
                  <c:v>36.556999999999995</c:v>
                </c:pt>
                <c:pt idx="3523">
                  <c:v>36.556999999999995</c:v>
                </c:pt>
                <c:pt idx="3524">
                  <c:v>36.556999999999995</c:v>
                </c:pt>
                <c:pt idx="3525">
                  <c:v>36.556999999999995</c:v>
                </c:pt>
                <c:pt idx="3526">
                  <c:v>36.556999999999995</c:v>
                </c:pt>
                <c:pt idx="3527">
                  <c:v>36.556999999999995</c:v>
                </c:pt>
                <c:pt idx="3528">
                  <c:v>36.556999999999995</c:v>
                </c:pt>
                <c:pt idx="3529">
                  <c:v>36.556999999999995</c:v>
                </c:pt>
                <c:pt idx="3530">
                  <c:v>36.556999999999995</c:v>
                </c:pt>
                <c:pt idx="3531">
                  <c:v>36.556999999999995</c:v>
                </c:pt>
                <c:pt idx="3532">
                  <c:v>36.556999999999995</c:v>
                </c:pt>
                <c:pt idx="3533">
                  <c:v>36.556999999999995</c:v>
                </c:pt>
                <c:pt idx="3534">
                  <c:v>36.556999999999995</c:v>
                </c:pt>
                <c:pt idx="3535">
                  <c:v>36.556999999999995</c:v>
                </c:pt>
                <c:pt idx="3536">
                  <c:v>36.556999999999995</c:v>
                </c:pt>
                <c:pt idx="3537">
                  <c:v>36.556999999999995</c:v>
                </c:pt>
                <c:pt idx="3538">
                  <c:v>36.556999999999995</c:v>
                </c:pt>
                <c:pt idx="3539">
                  <c:v>36.556999999999995</c:v>
                </c:pt>
                <c:pt idx="3540">
                  <c:v>36.556999999999995</c:v>
                </c:pt>
                <c:pt idx="3541">
                  <c:v>36.556999999999995</c:v>
                </c:pt>
                <c:pt idx="3542">
                  <c:v>36.556999999999995</c:v>
                </c:pt>
                <c:pt idx="3543">
                  <c:v>36.556999999999995</c:v>
                </c:pt>
                <c:pt idx="3544">
                  <c:v>36.556999999999995</c:v>
                </c:pt>
                <c:pt idx="3545">
                  <c:v>36.556999999999995</c:v>
                </c:pt>
                <c:pt idx="3546">
                  <c:v>36.556999999999995</c:v>
                </c:pt>
                <c:pt idx="3547">
                  <c:v>36.556999999999995</c:v>
                </c:pt>
                <c:pt idx="3548">
                  <c:v>36.556999999999995</c:v>
                </c:pt>
                <c:pt idx="3549">
                  <c:v>36.556999999999995</c:v>
                </c:pt>
                <c:pt idx="3550">
                  <c:v>36.556999999999995</c:v>
                </c:pt>
                <c:pt idx="3551">
                  <c:v>36.556999999999995</c:v>
                </c:pt>
                <c:pt idx="3552">
                  <c:v>36.556999999999995</c:v>
                </c:pt>
                <c:pt idx="3553">
                  <c:v>36.556999999999995</c:v>
                </c:pt>
                <c:pt idx="3554">
                  <c:v>36.556999999999995</c:v>
                </c:pt>
                <c:pt idx="3555">
                  <c:v>36.556999999999995</c:v>
                </c:pt>
                <c:pt idx="3556">
                  <c:v>36.556999999999995</c:v>
                </c:pt>
                <c:pt idx="3557">
                  <c:v>36.556999999999995</c:v>
                </c:pt>
                <c:pt idx="3558">
                  <c:v>36.556999999999995</c:v>
                </c:pt>
                <c:pt idx="3559">
                  <c:v>36.556999999999995</c:v>
                </c:pt>
                <c:pt idx="3560">
                  <c:v>36.556999999999995</c:v>
                </c:pt>
                <c:pt idx="3561">
                  <c:v>36.556999999999995</c:v>
                </c:pt>
                <c:pt idx="3562">
                  <c:v>36.556999999999995</c:v>
                </c:pt>
                <c:pt idx="3563">
                  <c:v>36.556999999999995</c:v>
                </c:pt>
                <c:pt idx="3564">
                  <c:v>36.556999999999995</c:v>
                </c:pt>
                <c:pt idx="3565">
                  <c:v>36.556999999999995</c:v>
                </c:pt>
                <c:pt idx="3566">
                  <c:v>36.556999999999995</c:v>
                </c:pt>
                <c:pt idx="3567">
                  <c:v>36.556999999999995</c:v>
                </c:pt>
                <c:pt idx="3568">
                  <c:v>36.556999999999995</c:v>
                </c:pt>
                <c:pt idx="3569">
                  <c:v>36.556999999999995</c:v>
                </c:pt>
                <c:pt idx="3570">
                  <c:v>36.556999999999995</c:v>
                </c:pt>
                <c:pt idx="3571">
                  <c:v>36.556999999999995</c:v>
                </c:pt>
                <c:pt idx="3572">
                  <c:v>36.556999999999995</c:v>
                </c:pt>
                <c:pt idx="3573">
                  <c:v>36.556999999999995</c:v>
                </c:pt>
                <c:pt idx="3574">
                  <c:v>36.556999999999995</c:v>
                </c:pt>
                <c:pt idx="3575">
                  <c:v>36.556999999999995</c:v>
                </c:pt>
                <c:pt idx="3576">
                  <c:v>36.556999999999995</c:v>
                </c:pt>
                <c:pt idx="3577">
                  <c:v>36.556999999999995</c:v>
                </c:pt>
                <c:pt idx="3578">
                  <c:v>36.556999999999995</c:v>
                </c:pt>
                <c:pt idx="3579">
                  <c:v>36.556999999999995</c:v>
                </c:pt>
                <c:pt idx="3580">
                  <c:v>36.556999999999995</c:v>
                </c:pt>
                <c:pt idx="3581">
                  <c:v>36.556999999999995</c:v>
                </c:pt>
                <c:pt idx="3582">
                  <c:v>36.556999999999995</c:v>
                </c:pt>
                <c:pt idx="3583">
                  <c:v>36.556999999999995</c:v>
                </c:pt>
                <c:pt idx="3584">
                  <c:v>36.556999999999995</c:v>
                </c:pt>
                <c:pt idx="3585">
                  <c:v>36.556999999999995</c:v>
                </c:pt>
                <c:pt idx="3586">
                  <c:v>36.556999999999995</c:v>
                </c:pt>
                <c:pt idx="3587">
                  <c:v>36.556999999999995</c:v>
                </c:pt>
                <c:pt idx="3588">
                  <c:v>36.556999999999995</c:v>
                </c:pt>
                <c:pt idx="3589">
                  <c:v>36.556999999999995</c:v>
                </c:pt>
                <c:pt idx="3590">
                  <c:v>36.556999999999995</c:v>
                </c:pt>
                <c:pt idx="3591">
                  <c:v>36.556999999999995</c:v>
                </c:pt>
                <c:pt idx="3592">
                  <c:v>36.556999999999995</c:v>
                </c:pt>
                <c:pt idx="3593">
                  <c:v>36.556999999999995</c:v>
                </c:pt>
                <c:pt idx="3594">
                  <c:v>36.556999999999995</c:v>
                </c:pt>
                <c:pt idx="3595">
                  <c:v>36.556999999999995</c:v>
                </c:pt>
                <c:pt idx="3596">
                  <c:v>36.556999999999995</c:v>
                </c:pt>
                <c:pt idx="3597">
                  <c:v>36.556999999999995</c:v>
                </c:pt>
                <c:pt idx="3598">
                  <c:v>36.556999999999995</c:v>
                </c:pt>
                <c:pt idx="3599">
                  <c:v>36.556999999999995</c:v>
                </c:pt>
              </c:numCache>
            </c:numRef>
          </c:yVal>
        </c:ser>
        <c:ser>
          <c:idx val="1"/>
          <c:order val="1"/>
          <c:tx>
            <c:strRef>
              <c:f>plume21.obs!$F$1</c:f>
              <c:strCache>
                <c:ptCount val="1"/>
                <c:pt idx="0">
                  <c:v>O3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plume21.obs!$K$2:$K$49</c:f>
              <c:numCache>
                <c:formatCode>General</c:formatCode>
                <c:ptCount val="48"/>
                <c:pt idx="0">
                  <c:v>-834.38400000000001</c:v>
                </c:pt>
                <c:pt idx="1">
                  <c:v>-714.47900000000004</c:v>
                </c:pt>
                <c:pt idx="2">
                  <c:v>-596.72699999999998</c:v>
                </c:pt>
                <c:pt idx="3">
                  <c:v>-476.06299999999999</c:v>
                </c:pt>
                <c:pt idx="4">
                  <c:v>-357.21599999999899</c:v>
                </c:pt>
                <c:pt idx="5">
                  <c:v>-236.94399999999999</c:v>
                </c:pt>
                <c:pt idx="6">
                  <c:v>-118.343</c:v>
                </c:pt>
                <c:pt idx="7">
                  <c:v>0</c:v>
                </c:pt>
                <c:pt idx="8">
                  <c:v>121.07499999999999</c:v>
                </c:pt>
                <c:pt idx="9">
                  <c:v>239.65900000000002</c:v>
                </c:pt>
                <c:pt idx="10">
                  <c:v>369.59899999999863</c:v>
                </c:pt>
                <c:pt idx="11">
                  <c:v>488.28599999999869</c:v>
                </c:pt>
                <c:pt idx="12">
                  <c:v>598.05499999999938</c:v>
                </c:pt>
                <c:pt idx="13">
                  <c:v>717.51400000000001</c:v>
                </c:pt>
                <c:pt idx="14">
                  <c:v>836.30499999999938</c:v>
                </c:pt>
                <c:pt idx="15">
                  <c:v>966.13199999999949</c:v>
                </c:pt>
                <c:pt idx="16">
                  <c:v>1084.903</c:v>
                </c:pt>
                <c:pt idx="17">
                  <c:v>1204.3909999999998</c:v>
                </c:pt>
                <c:pt idx="18">
                  <c:v>1323.1909999999998</c:v>
                </c:pt>
                <c:pt idx="19">
                  <c:v>1433.0519999999999</c:v>
                </c:pt>
                <c:pt idx="20">
                  <c:v>1553.808</c:v>
                </c:pt>
                <c:pt idx="21">
                  <c:v>1681.59</c:v>
                </c:pt>
                <c:pt idx="22">
                  <c:v>1800.4390000000001</c:v>
                </c:pt>
                <c:pt idx="23">
                  <c:v>1919.934</c:v>
                </c:pt>
                <c:pt idx="24">
                  <c:v>2038.7439999999999</c:v>
                </c:pt>
                <c:pt idx="25">
                  <c:v>1919.934</c:v>
                </c:pt>
                <c:pt idx="26">
                  <c:v>2269.3389999999999</c:v>
                </c:pt>
                <c:pt idx="27">
                  <c:v>2397.127</c:v>
                </c:pt>
                <c:pt idx="28">
                  <c:v>2516.634</c:v>
                </c:pt>
                <c:pt idx="29">
                  <c:v>2635.4380000000001</c:v>
                </c:pt>
                <c:pt idx="30">
                  <c:v>2754.9409999999998</c:v>
                </c:pt>
                <c:pt idx="31">
                  <c:v>2882.7979999999998</c:v>
                </c:pt>
                <c:pt idx="32">
                  <c:v>2992.62</c:v>
                </c:pt>
                <c:pt idx="33">
                  <c:v>3110.9609999999998</c:v>
                </c:pt>
                <c:pt idx="34">
                  <c:v>3228.6759999999999</c:v>
                </c:pt>
                <c:pt idx="35">
                  <c:v>3356.127</c:v>
                </c:pt>
                <c:pt idx="36">
                  <c:v>3473.9150000000022</c:v>
                </c:pt>
                <c:pt idx="37">
                  <c:v>3591.7469999999848</c:v>
                </c:pt>
                <c:pt idx="38">
                  <c:v>3710.3100000000022</c:v>
                </c:pt>
                <c:pt idx="39">
                  <c:v>3828.1970000000001</c:v>
                </c:pt>
                <c:pt idx="40">
                  <c:v>3955.8290000000002</c:v>
                </c:pt>
                <c:pt idx="41">
                  <c:v>4073.7819999999997</c:v>
                </c:pt>
                <c:pt idx="42">
                  <c:v>4192.4370000000008</c:v>
                </c:pt>
                <c:pt idx="43">
                  <c:v>4309.6230000000023</c:v>
                </c:pt>
                <c:pt idx="44">
                  <c:v>4427.6500000000024</c:v>
                </c:pt>
                <c:pt idx="45">
                  <c:v>4546.3960000000034</c:v>
                </c:pt>
                <c:pt idx="46">
                  <c:v>4672.7349999999997</c:v>
                </c:pt>
                <c:pt idx="47">
                  <c:v>4791.5290000000014</c:v>
                </c:pt>
              </c:numCache>
            </c:numRef>
          </c:xVal>
          <c:yVal>
            <c:numRef>
              <c:f>plume21.obs!$F$2:$F$49</c:f>
              <c:numCache>
                <c:formatCode>General</c:formatCode>
                <c:ptCount val="48"/>
                <c:pt idx="0">
                  <c:v>26.9</c:v>
                </c:pt>
                <c:pt idx="1">
                  <c:v>26.72</c:v>
                </c:pt>
                <c:pt idx="2">
                  <c:v>25.32</c:v>
                </c:pt>
                <c:pt idx="3">
                  <c:v>8.68</c:v>
                </c:pt>
                <c:pt idx="4">
                  <c:v>1.2</c:v>
                </c:pt>
                <c:pt idx="5">
                  <c:v>0.18000000000000024</c:v>
                </c:pt>
                <c:pt idx="6">
                  <c:v>0.14000000000000001</c:v>
                </c:pt>
                <c:pt idx="7">
                  <c:v>0.11</c:v>
                </c:pt>
                <c:pt idx="8">
                  <c:v>1.31</c:v>
                </c:pt>
                <c:pt idx="9">
                  <c:v>19.489999999999881</c:v>
                </c:pt>
                <c:pt idx="10">
                  <c:v>12.68</c:v>
                </c:pt>
                <c:pt idx="11">
                  <c:v>17.920000000000002</c:v>
                </c:pt>
                <c:pt idx="12">
                  <c:v>22.47</c:v>
                </c:pt>
                <c:pt idx="13">
                  <c:v>23.53</c:v>
                </c:pt>
                <c:pt idx="14">
                  <c:v>23.74</c:v>
                </c:pt>
                <c:pt idx="15">
                  <c:v>24.09</c:v>
                </c:pt>
                <c:pt idx="16">
                  <c:v>23.79</c:v>
                </c:pt>
                <c:pt idx="17">
                  <c:v>23.35</c:v>
                </c:pt>
                <c:pt idx="18">
                  <c:v>20.51</c:v>
                </c:pt>
                <c:pt idx="19">
                  <c:v>17.059999999999999</c:v>
                </c:pt>
                <c:pt idx="20">
                  <c:v>18.21</c:v>
                </c:pt>
                <c:pt idx="21">
                  <c:v>17.690000000000001</c:v>
                </c:pt>
                <c:pt idx="22">
                  <c:v>18.36</c:v>
                </c:pt>
                <c:pt idx="23">
                  <c:v>19.7</c:v>
                </c:pt>
                <c:pt idx="24">
                  <c:v>20.309999999999999</c:v>
                </c:pt>
                <c:pt idx="25">
                  <c:v>19.989999999999881</c:v>
                </c:pt>
                <c:pt idx="26">
                  <c:v>20.85</c:v>
                </c:pt>
                <c:pt idx="27">
                  <c:v>22.43</c:v>
                </c:pt>
                <c:pt idx="28">
                  <c:v>22.650000000000031</c:v>
                </c:pt>
                <c:pt idx="29">
                  <c:v>22.82</c:v>
                </c:pt>
                <c:pt idx="30">
                  <c:v>23.17</c:v>
                </c:pt>
                <c:pt idx="31">
                  <c:v>23.32</c:v>
                </c:pt>
                <c:pt idx="32">
                  <c:v>23.21</c:v>
                </c:pt>
                <c:pt idx="33">
                  <c:v>23.810000000000031</c:v>
                </c:pt>
                <c:pt idx="34">
                  <c:v>24.110000000000031</c:v>
                </c:pt>
                <c:pt idx="35">
                  <c:v>23.650000000000031</c:v>
                </c:pt>
                <c:pt idx="36">
                  <c:v>24.19</c:v>
                </c:pt>
                <c:pt idx="37">
                  <c:v>23.21</c:v>
                </c:pt>
                <c:pt idx="38">
                  <c:v>24.03</c:v>
                </c:pt>
                <c:pt idx="39">
                  <c:v>23.97</c:v>
                </c:pt>
                <c:pt idx="40">
                  <c:v>24.59</c:v>
                </c:pt>
                <c:pt idx="41">
                  <c:v>24.71</c:v>
                </c:pt>
                <c:pt idx="42">
                  <c:v>24.62</c:v>
                </c:pt>
                <c:pt idx="43">
                  <c:v>24.830000000000005</c:v>
                </c:pt>
                <c:pt idx="44">
                  <c:v>25.01</c:v>
                </c:pt>
                <c:pt idx="45">
                  <c:v>24.979999999999986</c:v>
                </c:pt>
                <c:pt idx="46">
                  <c:v>24.79</c:v>
                </c:pt>
                <c:pt idx="47">
                  <c:v>24.959999999999987</c:v>
                </c:pt>
              </c:numCache>
            </c:numRef>
          </c:yVal>
        </c:ser>
        <c:axId val="76273920"/>
        <c:axId val="76280192"/>
      </c:scatterChart>
      <c:valAx>
        <c:axId val="76273920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6280192"/>
        <c:crosses val="autoZero"/>
        <c:crossBetween val="midCat"/>
      </c:valAx>
      <c:valAx>
        <c:axId val="76280192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6273920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plume3!$N$1</c:f>
              <c:strCache>
                <c:ptCount val="1"/>
                <c:pt idx="0">
                  <c:v>N2O5 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plume3!$K$2:$K$1441</c:f>
              <c:numCache>
                <c:formatCode>General</c:formatCode>
                <c:ptCount val="1440"/>
                <c:pt idx="0">
                  <c:v>-87475.167359999992</c:v>
                </c:pt>
                <c:pt idx="1">
                  <c:v>-87394.767389999979</c:v>
                </c:pt>
                <c:pt idx="2">
                  <c:v>-87314.367419999995</c:v>
                </c:pt>
                <c:pt idx="3">
                  <c:v>-87233.967449999938</c:v>
                </c:pt>
                <c:pt idx="4">
                  <c:v>-87153.567479999998</c:v>
                </c:pt>
                <c:pt idx="5">
                  <c:v>-87073.167509999999</c:v>
                </c:pt>
                <c:pt idx="6">
                  <c:v>-86992.767539999346</c:v>
                </c:pt>
                <c:pt idx="7">
                  <c:v>-86912.367569999988</c:v>
                </c:pt>
                <c:pt idx="8">
                  <c:v>-86831.967599999407</c:v>
                </c:pt>
                <c:pt idx="9">
                  <c:v>-86751.56762999999</c:v>
                </c:pt>
                <c:pt idx="10">
                  <c:v>-86671.167659999992</c:v>
                </c:pt>
                <c:pt idx="11">
                  <c:v>-86590.767689999979</c:v>
                </c:pt>
                <c:pt idx="12">
                  <c:v>-86510.367719999995</c:v>
                </c:pt>
                <c:pt idx="13">
                  <c:v>-86429.967749999938</c:v>
                </c:pt>
                <c:pt idx="14">
                  <c:v>-86349.567779999998</c:v>
                </c:pt>
                <c:pt idx="15">
                  <c:v>-86269.167809999999</c:v>
                </c:pt>
                <c:pt idx="16">
                  <c:v>-86188.767839999346</c:v>
                </c:pt>
                <c:pt idx="17">
                  <c:v>-86108.367869999973</c:v>
                </c:pt>
                <c:pt idx="18">
                  <c:v>-86027.967899999407</c:v>
                </c:pt>
                <c:pt idx="19">
                  <c:v>-85947.56792999999</c:v>
                </c:pt>
                <c:pt idx="20">
                  <c:v>-85867.167959999992</c:v>
                </c:pt>
                <c:pt idx="21">
                  <c:v>-85786.767989999978</c:v>
                </c:pt>
                <c:pt idx="22">
                  <c:v>-85706.368019999994</c:v>
                </c:pt>
                <c:pt idx="23">
                  <c:v>-85625.968049999938</c:v>
                </c:pt>
                <c:pt idx="24">
                  <c:v>-85545.568079999968</c:v>
                </c:pt>
                <c:pt idx="25">
                  <c:v>-85465.168110000057</c:v>
                </c:pt>
                <c:pt idx="26">
                  <c:v>-85384.76814</c:v>
                </c:pt>
                <c:pt idx="27">
                  <c:v>-85304.368170000002</c:v>
                </c:pt>
                <c:pt idx="28">
                  <c:v>-85223.968199999988</c:v>
                </c:pt>
                <c:pt idx="29">
                  <c:v>-85143.56822999999</c:v>
                </c:pt>
                <c:pt idx="30">
                  <c:v>-85063.168259999991</c:v>
                </c:pt>
                <c:pt idx="31">
                  <c:v>-84982.768289999978</c:v>
                </c:pt>
                <c:pt idx="32">
                  <c:v>-84902.368319999994</c:v>
                </c:pt>
                <c:pt idx="33">
                  <c:v>-84821.968349999908</c:v>
                </c:pt>
                <c:pt idx="34">
                  <c:v>-84741.568379999968</c:v>
                </c:pt>
                <c:pt idx="35">
                  <c:v>-84661.168410000057</c:v>
                </c:pt>
                <c:pt idx="36">
                  <c:v>-84580.76844</c:v>
                </c:pt>
                <c:pt idx="37">
                  <c:v>-84500.368470000001</c:v>
                </c:pt>
                <c:pt idx="38">
                  <c:v>-84419.968499999988</c:v>
                </c:pt>
                <c:pt idx="39">
                  <c:v>-84339.56852999999</c:v>
                </c:pt>
                <c:pt idx="40">
                  <c:v>-84259.168559999991</c:v>
                </c:pt>
                <c:pt idx="41">
                  <c:v>-84178.768589999978</c:v>
                </c:pt>
                <c:pt idx="42">
                  <c:v>-84098.368619999994</c:v>
                </c:pt>
                <c:pt idx="43">
                  <c:v>-84017.968649999908</c:v>
                </c:pt>
                <c:pt idx="44">
                  <c:v>-83937.568679999968</c:v>
                </c:pt>
                <c:pt idx="45">
                  <c:v>-83857.168710000027</c:v>
                </c:pt>
                <c:pt idx="46">
                  <c:v>-83776.76874</c:v>
                </c:pt>
                <c:pt idx="47">
                  <c:v>-83696.368770000001</c:v>
                </c:pt>
                <c:pt idx="48">
                  <c:v>-83615.968799999988</c:v>
                </c:pt>
                <c:pt idx="49">
                  <c:v>-83535.568829999989</c:v>
                </c:pt>
                <c:pt idx="50">
                  <c:v>-83455.168859999991</c:v>
                </c:pt>
                <c:pt idx="51">
                  <c:v>-83374.768889999978</c:v>
                </c:pt>
                <c:pt idx="52">
                  <c:v>-83294.368919999994</c:v>
                </c:pt>
                <c:pt idx="53">
                  <c:v>-83213.968949999908</c:v>
                </c:pt>
                <c:pt idx="54">
                  <c:v>-83133.568979999938</c:v>
                </c:pt>
                <c:pt idx="55">
                  <c:v>-83053.169010000027</c:v>
                </c:pt>
                <c:pt idx="56">
                  <c:v>-82972.769039999999</c:v>
                </c:pt>
                <c:pt idx="57">
                  <c:v>-82892.369070000001</c:v>
                </c:pt>
                <c:pt idx="58">
                  <c:v>-82811.969100000002</c:v>
                </c:pt>
                <c:pt idx="59">
                  <c:v>-82731.569130000003</c:v>
                </c:pt>
                <c:pt idx="60">
                  <c:v>-82651.169160000427</c:v>
                </c:pt>
                <c:pt idx="61">
                  <c:v>-82570.769189999992</c:v>
                </c:pt>
                <c:pt idx="62">
                  <c:v>-82490.369219999993</c:v>
                </c:pt>
                <c:pt idx="63">
                  <c:v>-82409.969249999878</c:v>
                </c:pt>
                <c:pt idx="64">
                  <c:v>-82329.569279999938</c:v>
                </c:pt>
                <c:pt idx="65">
                  <c:v>-82249.169309999997</c:v>
                </c:pt>
                <c:pt idx="66">
                  <c:v>-82168.769339999999</c:v>
                </c:pt>
                <c:pt idx="67">
                  <c:v>-82088.36937</c:v>
                </c:pt>
                <c:pt idx="68">
                  <c:v>-82007.969400000002</c:v>
                </c:pt>
                <c:pt idx="69">
                  <c:v>-81927.569430000003</c:v>
                </c:pt>
                <c:pt idx="70">
                  <c:v>-81847.169460000427</c:v>
                </c:pt>
                <c:pt idx="71">
                  <c:v>-81766.769489999991</c:v>
                </c:pt>
                <c:pt idx="72">
                  <c:v>-81686.369519999993</c:v>
                </c:pt>
                <c:pt idx="73">
                  <c:v>-81605.969549999878</c:v>
                </c:pt>
                <c:pt idx="74">
                  <c:v>-81525.569579999938</c:v>
                </c:pt>
                <c:pt idx="75">
                  <c:v>-81445.169609999997</c:v>
                </c:pt>
                <c:pt idx="76">
                  <c:v>-81364.769639999999</c:v>
                </c:pt>
                <c:pt idx="77">
                  <c:v>-81284.36967</c:v>
                </c:pt>
                <c:pt idx="78">
                  <c:v>-81203.969700000001</c:v>
                </c:pt>
                <c:pt idx="79">
                  <c:v>-81123.569730000003</c:v>
                </c:pt>
                <c:pt idx="80">
                  <c:v>-81043.169760000426</c:v>
                </c:pt>
                <c:pt idx="81">
                  <c:v>-80962.769789999991</c:v>
                </c:pt>
                <c:pt idx="82">
                  <c:v>-80882.369819999993</c:v>
                </c:pt>
                <c:pt idx="83">
                  <c:v>-80801.969849999979</c:v>
                </c:pt>
                <c:pt idx="84">
                  <c:v>-80721.569879999908</c:v>
                </c:pt>
                <c:pt idx="85">
                  <c:v>-80641.169909999997</c:v>
                </c:pt>
                <c:pt idx="86">
                  <c:v>-80560.769939999998</c:v>
                </c:pt>
                <c:pt idx="87">
                  <c:v>-80480.36997</c:v>
                </c:pt>
                <c:pt idx="88">
                  <c:v>-80399.97</c:v>
                </c:pt>
                <c:pt idx="89">
                  <c:v>-80319.570030000003</c:v>
                </c:pt>
                <c:pt idx="90">
                  <c:v>-80239.170060000426</c:v>
                </c:pt>
                <c:pt idx="91">
                  <c:v>-80158.770089999991</c:v>
                </c:pt>
                <c:pt idx="92">
                  <c:v>-80078.370120000487</c:v>
                </c:pt>
                <c:pt idx="93">
                  <c:v>-79997.970149999994</c:v>
                </c:pt>
                <c:pt idx="94">
                  <c:v>-79917.570179999995</c:v>
                </c:pt>
                <c:pt idx="95">
                  <c:v>-79837.170209999997</c:v>
                </c:pt>
                <c:pt idx="96">
                  <c:v>-79756.770239999998</c:v>
                </c:pt>
                <c:pt idx="97">
                  <c:v>-79676.370270000014</c:v>
                </c:pt>
                <c:pt idx="98">
                  <c:v>-79595.970300000001</c:v>
                </c:pt>
                <c:pt idx="99">
                  <c:v>-79515.570330000002</c:v>
                </c:pt>
                <c:pt idx="100">
                  <c:v>-79435.170360000426</c:v>
                </c:pt>
                <c:pt idx="101">
                  <c:v>-79354.770389999991</c:v>
                </c:pt>
                <c:pt idx="102">
                  <c:v>-79274.370420000487</c:v>
                </c:pt>
                <c:pt idx="103">
                  <c:v>-79193.970449999993</c:v>
                </c:pt>
                <c:pt idx="104">
                  <c:v>-79113.570479999995</c:v>
                </c:pt>
                <c:pt idx="105">
                  <c:v>-79033.170509999996</c:v>
                </c:pt>
                <c:pt idx="106">
                  <c:v>-78952.770539999998</c:v>
                </c:pt>
                <c:pt idx="107">
                  <c:v>-78872.370570000014</c:v>
                </c:pt>
                <c:pt idx="108">
                  <c:v>-78791.970600000001</c:v>
                </c:pt>
                <c:pt idx="109">
                  <c:v>-78711.570630000002</c:v>
                </c:pt>
                <c:pt idx="110">
                  <c:v>-78631.170660000425</c:v>
                </c:pt>
                <c:pt idx="111">
                  <c:v>-78550.77068999999</c:v>
                </c:pt>
                <c:pt idx="112">
                  <c:v>-78470.370720000457</c:v>
                </c:pt>
                <c:pt idx="113">
                  <c:v>-78389.970749999993</c:v>
                </c:pt>
                <c:pt idx="114">
                  <c:v>-78309.570779999995</c:v>
                </c:pt>
                <c:pt idx="115">
                  <c:v>-78229.170809999996</c:v>
                </c:pt>
                <c:pt idx="116">
                  <c:v>-78148.770839999968</c:v>
                </c:pt>
                <c:pt idx="117">
                  <c:v>-78068.370870000013</c:v>
                </c:pt>
                <c:pt idx="118">
                  <c:v>-77987.9709</c:v>
                </c:pt>
                <c:pt idx="119">
                  <c:v>-77907.570930000002</c:v>
                </c:pt>
                <c:pt idx="120">
                  <c:v>-77827.170960000425</c:v>
                </c:pt>
                <c:pt idx="121">
                  <c:v>-77746.77098999999</c:v>
                </c:pt>
                <c:pt idx="122">
                  <c:v>-77666.371020000457</c:v>
                </c:pt>
                <c:pt idx="123">
                  <c:v>-77585.971049999993</c:v>
                </c:pt>
                <c:pt idx="124">
                  <c:v>-77505.571079999994</c:v>
                </c:pt>
                <c:pt idx="125">
                  <c:v>-77425.171110000621</c:v>
                </c:pt>
                <c:pt idx="126">
                  <c:v>-77344.771139999997</c:v>
                </c:pt>
                <c:pt idx="127">
                  <c:v>-77264.371170000057</c:v>
                </c:pt>
                <c:pt idx="128">
                  <c:v>-77183.9712</c:v>
                </c:pt>
                <c:pt idx="129">
                  <c:v>-77103.571230000001</c:v>
                </c:pt>
                <c:pt idx="130">
                  <c:v>-77023.171260000425</c:v>
                </c:pt>
                <c:pt idx="131">
                  <c:v>-76942.77128999999</c:v>
                </c:pt>
                <c:pt idx="132">
                  <c:v>-76862.371320000457</c:v>
                </c:pt>
                <c:pt idx="133">
                  <c:v>-76781.971349999993</c:v>
                </c:pt>
                <c:pt idx="134">
                  <c:v>-76701.571379999994</c:v>
                </c:pt>
                <c:pt idx="135">
                  <c:v>-76621.171410000607</c:v>
                </c:pt>
                <c:pt idx="136">
                  <c:v>-76540.771439999997</c:v>
                </c:pt>
                <c:pt idx="137">
                  <c:v>-76460.371470000027</c:v>
                </c:pt>
                <c:pt idx="138">
                  <c:v>-76379.9715</c:v>
                </c:pt>
                <c:pt idx="139">
                  <c:v>-76299.571530000001</c:v>
                </c:pt>
                <c:pt idx="140">
                  <c:v>-76219.171560000425</c:v>
                </c:pt>
                <c:pt idx="141">
                  <c:v>-76138.771589999989</c:v>
                </c:pt>
                <c:pt idx="142">
                  <c:v>-76058.371620000427</c:v>
                </c:pt>
                <c:pt idx="143">
                  <c:v>-75977.971649999992</c:v>
                </c:pt>
                <c:pt idx="144">
                  <c:v>-75897.571679999994</c:v>
                </c:pt>
                <c:pt idx="145">
                  <c:v>-75817.171710000606</c:v>
                </c:pt>
                <c:pt idx="146">
                  <c:v>-75736.771739999996</c:v>
                </c:pt>
                <c:pt idx="147">
                  <c:v>-75656.371770000027</c:v>
                </c:pt>
                <c:pt idx="148">
                  <c:v>-75575.971800000014</c:v>
                </c:pt>
                <c:pt idx="149">
                  <c:v>-75495.571830000001</c:v>
                </c:pt>
                <c:pt idx="150">
                  <c:v>-75415.171860000424</c:v>
                </c:pt>
                <c:pt idx="151">
                  <c:v>-75334.771890000004</c:v>
                </c:pt>
                <c:pt idx="152">
                  <c:v>-75254.371920000427</c:v>
                </c:pt>
                <c:pt idx="153">
                  <c:v>-75173.971949999992</c:v>
                </c:pt>
                <c:pt idx="154">
                  <c:v>-75093.571979999993</c:v>
                </c:pt>
                <c:pt idx="155">
                  <c:v>-75013.172009999995</c:v>
                </c:pt>
                <c:pt idx="156">
                  <c:v>-74932.772039999938</c:v>
                </c:pt>
                <c:pt idx="157">
                  <c:v>-74852.372070000012</c:v>
                </c:pt>
                <c:pt idx="158">
                  <c:v>-74771.972099999999</c:v>
                </c:pt>
                <c:pt idx="159">
                  <c:v>-74691.57213</c:v>
                </c:pt>
                <c:pt idx="160">
                  <c:v>-74611.172160000424</c:v>
                </c:pt>
                <c:pt idx="161">
                  <c:v>-74530.772190000003</c:v>
                </c:pt>
                <c:pt idx="162">
                  <c:v>-74450.37221999999</c:v>
                </c:pt>
                <c:pt idx="163">
                  <c:v>-74369.972249999948</c:v>
                </c:pt>
                <c:pt idx="164">
                  <c:v>-74289.572279999978</c:v>
                </c:pt>
                <c:pt idx="165">
                  <c:v>-74209.172309999994</c:v>
                </c:pt>
                <c:pt idx="166">
                  <c:v>-74128.772339999938</c:v>
                </c:pt>
                <c:pt idx="167">
                  <c:v>-74048.372369999997</c:v>
                </c:pt>
                <c:pt idx="168">
                  <c:v>-73967.972399999999</c:v>
                </c:pt>
                <c:pt idx="169">
                  <c:v>-73887.57243</c:v>
                </c:pt>
                <c:pt idx="170">
                  <c:v>-73807.172460000424</c:v>
                </c:pt>
                <c:pt idx="171">
                  <c:v>-73726.772490000003</c:v>
                </c:pt>
                <c:pt idx="172">
                  <c:v>-73646.37251999999</c:v>
                </c:pt>
                <c:pt idx="173">
                  <c:v>-73565.972549999948</c:v>
                </c:pt>
                <c:pt idx="174">
                  <c:v>-73485.572579999978</c:v>
                </c:pt>
                <c:pt idx="175">
                  <c:v>-73405.172609999994</c:v>
                </c:pt>
                <c:pt idx="176">
                  <c:v>-73324.772639999908</c:v>
                </c:pt>
                <c:pt idx="177">
                  <c:v>-73244.372669999997</c:v>
                </c:pt>
                <c:pt idx="178">
                  <c:v>-73163.972699999998</c:v>
                </c:pt>
                <c:pt idx="179">
                  <c:v>-73083.57273</c:v>
                </c:pt>
                <c:pt idx="180">
                  <c:v>-73003.172760000423</c:v>
                </c:pt>
                <c:pt idx="181">
                  <c:v>-72922.772790000003</c:v>
                </c:pt>
                <c:pt idx="182">
                  <c:v>-72842.37281999999</c:v>
                </c:pt>
                <c:pt idx="183">
                  <c:v>-72761.972849999918</c:v>
                </c:pt>
                <c:pt idx="184">
                  <c:v>-72681.572879999978</c:v>
                </c:pt>
                <c:pt idx="185">
                  <c:v>-72601.172909999994</c:v>
                </c:pt>
                <c:pt idx="186">
                  <c:v>-72520.772939999908</c:v>
                </c:pt>
                <c:pt idx="187">
                  <c:v>-72440.372969999997</c:v>
                </c:pt>
                <c:pt idx="188">
                  <c:v>-72359.972999999998</c:v>
                </c:pt>
                <c:pt idx="189">
                  <c:v>-72279.57303</c:v>
                </c:pt>
                <c:pt idx="190">
                  <c:v>-72199.173060000423</c:v>
                </c:pt>
                <c:pt idx="191">
                  <c:v>-72118.773090000002</c:v>
                </c:pt>
                <c:pt idx="192">
                  <c:v>-72038.373120000426</c:v>
                </c:pt>
                <c:pt idx="193">
                  <c:v>-71957.973149999991</c:v>
                </c:pt>
                <c:pt idx="194">
                  <c:v>-71877.573179999992</c:v>
                </c:pt>
                <c:pt idx="195">
                  <c:v>-71797.173209999994</c:v>
                </c:pt>
                <c:pt idx="196">
                  <c:v>-71716.773239999908</c:v>
                </c:pt>
                <c:pt idx="197">
                  <c:v>-71636.373269999996</c:v>
                </c:pt>
                <c:pt idx="198">
                  <c:v>-71555.973299999998</c:v>
                </c:pt>
                <c:pt idx="199">
                  <c:v>-71475.573330000014</c:v>
                </c:pt>
                <c:pt idx="200">
                  <c:v>-71395.173360000423</c:v>
                </c:pt>
                <c:pt idx="201">
                  <c:v>-71314.773390000002</c:v>
                </c:pt>
                <c:pt idx="202">
                  <c:v>-71234.373420000426</c:v>
                </c:pt>
                <c:pt idx="203">
                  <c:v>-71153.97344999999</c:v>
                </c:pt>
                <c:pt idx="204">
                  <c:v>-71073.573479999992</c:v>
                </c:pt>
                <c:pt idx="205">
                  <c:v>-70993.173509999993</c:v>
                </c:pt>
                <c:pt idx="206">
                  <c:v>-70912.773539999878</c:v>
                </c:pt>
                <c:pt idx="207">
                  <c:v>-70832.373569999996</c:v>
                </c:pt>
                <c:pt idx="208">
                  <c:v>-70751.973599999998</c:v>
                </c:pt>
                <c:pt idx="209">
                  <c:v>-70671.573630000014</c:v>
                </c:pt>
                <c:pt idx="210">
                  <c:v>-70591.173660000422</c:v>
                </c:pt>
                <c:pt idx="211">
                  <c:v>-70510.773690000002</c:v>
                </c:pt>
                <c:pt idx="212">
                  <c:v>-70430.373720000425</c:v>
                </c:pt>
                <c:pt idx="213">
                  <c:v>-70349.97374999999</c:v>
                </c:pt>
                <c:pt idx="214">
                  <c:v>-70269.573779999992</c:v>
                </c:pt>
                <c:pt idx="215">
                  <c:v>-70189.173809999993</c:v>
                </c:pt>
                <c:pt idx="216">
                  <c:v>-70108.773839999878</c:v>
                </c:pt>
                <c:pt idx="217">
                  <c:v>-70028.373869999996</c:v>
                </c:pt>
                <c:pt idx="218">
                  <c:v>-69947.973899999968</c:v>
                </c:pt>
                <c:pt idx="219">
                  <c:v>-69867.573930000013</c:v>
                </c:pt>
                <c:pt idx="220">
                  <c:v>-69787.173960000087</c:v>
                </c:pt>
                <c:pt idx="221">
                  <c:v>-69706.773990000002</c:v>
                </c:pt>
                <c:pt idx="222">
                  <c:v>-69626.374020000425</c:v>
                </c:pt>
                <c:pt idx="223">
                  <c:v>-69545.97404999999</c:v>
                </c:pt>
                <c:pt idx="224">
                  <c:v>-69465.574079999991</c:v>
                </c:pt>
                <c:pt idx="225">
                  <c:v>-69385.174110000487</c:v>
                </c:pt>
                <c:pt idx="226">
                  <c:v>-69304.774139999994</c:v>
                </c:pt>
                <c:pt idx="227">
                  <c:v>-69224.374170000025</c:v>
                </c:pt>
                <c:pt idx="228">
                  <c:v>-69143.974199999997</c:v>
                </c:pt>
                <c:pt idx="229">
                  <c:v>-69063.574230000013</c:v>
                </c:pt>
                <c:pt idx="230">
                  <c:v>-68983.174260000087</c:v>
                </c:pt>
                <c:pt idx="231">
                  <c:v>-68902.774290000001</c:v>
                </c:pt>
                <c:pt idx="232">
                  <c:v>-68822.374320000425</c:v>
                </c:pt>
                <c:pt idx="233">
                  <c:v>-68741.974349999989</c:v>
                </c:pt>
                <c:pt idx="234">
                  <c:v>-68661.574379999991</c:v>
                </c:pt>
                <c:pt idx="235">
                  <c:v>-68581.174410000487</c:v>
                </c:pt>
                <c:pt idx="236">
                  <c:v>-68500.774439999994</c:v>
                </c:pt>
                <c:pt idx="237">
                  <c:v>-68420.374470000024</c:v>
                </c:pt>
                <c:pt idx="238">
                  <c:v>-68339.974499999997</c:v>
                </c:pt>
                <c:pt idx="239">
                  <c:v>-68259.574530000013</c:v>
                </c:pt>
                <c:pt idx="240">
                  <c:v>-68179.174560000087</c:v>
                </c:pt>
                <c:pt idx="241">
                  <c:v>-68098.774590000001</c:v>
                </c:pt>
                <c:pt idx="242">
                  <c:v>-68018.374620000424</c:v>
                </c:pt>
                <c:pt idx="243">
                  <c:v>-67937.974650000004</c:v>
                </c:pt>
                <c:pt idx="244">
                  <c:v>-67857.574679999991</c:v>
                </c:pt>
                <c:pt idx="245">
                  <c:v>-67777.174710000487</c:v>
                </c:pt>
                <c:pt idx="246">
                  <c:v>-67696.774739999993</c:v>
                </c:pt>
                <c:pt idx="247">
                  <c:v>-67616.374770000024</c:v>
                </c:pt>
                <c:pt idx="248">
                  <c:v>-67535.974799999996</c:v>
                </c:pt>
                <c:pt idx="249">
                  <c:v>-67455.574830000012</c:v>
                </c:pt>
                <c:pt idx="250">
                  <c:v>-67375.174860000057</c:v>
                </c:pt>
                <c:pt idx="251">
                  <c:v>-67294.774890000001</c:v>
                </c:pt>
                <c:pt idx="252">
                  <c:v>-67214.374920000424</c:v>
                </c:pt>
                <c:pt idx="253">
                  <c:v>-67133.974950000003</c:v>
                </c:pt>
                <c:pt idx="254">
                  <c:v>-67053.57497999999</c:v>
                </c:pt>
                <c:pt idx="255">
                  <c:v>-66973.175010000457</c:v>
                </c:pt>
                <c:pt idx="256">
                  <c:v>-66892.775039999993</c:v>
                </c:pt>
                <c:pt idx="257">
                  <c:v>-66812.375070000024</c:v>
                </c:pt>
                <c:pt idx="258">
                  <c:v>-66731.975099999996</c:v>
                </c:pt>
                <c:pt idx="259">
                  <c:v>-66651.575130000027</c:v>
                </c:pt>
                <c:pt idx="260">
                  <c:v>-66571.175160000639</c:v>
                </c:pt>
                <c:pt idx="261">
                  <c:v>-66490.775190000422</c:v>
                </c:pt>
                <c:pt idx="262">
                  <c:v>-66410.375220000424</c:v>
                </c:pt>
                <c:pt idx="263">
                  <c:v>-66329.975250000003</c:v>
                </c:pt>
                <c:pt idx="264">
                  <c:v>-66249.57527999999</c:v>
                </c:pt>
                <c:pt idx="265">
                  <c:v>-66169.175310000457</c:v>
                </c:pt>
                <c:pt idx="266">
                  <c:v>-66088.775339999993</c:v>
                </c:pt>
                <c:pt idx="267">
                  <c:v>-66008.375370000023</c:v>
                </c:pt>
                <c:pt idx="268">
                  <c:v>-65927.975399999996</c:v>
                </c:pt>
                <c:pt idx="269">
                  <c:v>-65847.575430000026</c:v>
                </c:pt>
                <c:pt idx="270">
                  <c:v>-65767.175460000639</c:v>
                </c:pt>
                <c:pt idx="271">
                  <c:v>-65686.775490000087</c:v>
                </c:pt>
                <c:pt idx="272">
                  <c:v>-65606.375520000423</c:v>
                </c:pt>
                <c:pt idx="273">
                  <c:v>-65525.975550000003</c:v>
                </c:pt>
                <c:pt idx="274">
                  <c:v>-65445.575580000004</c:v>
                </c:pt>
                <c:pt idx="275">
                  <c:v>-65365.175609999998</c:v>
                </c:pt>
                <c:pt idx="276">
                  <c:v>-65284.775639999993</c:v>
                </c:pt>
                <c:pt idx="277">
                  <c:v>-65204.375670000001</c:v>
                </c:pt>
                <c:pt idx="278">
                  <c:v>-65123.975700000003</c:v>
                </c:pt>
                <c:pt idx="279">
                  <c:v>-65043.575729999997</c:v>
                </c:pt>
                <c:pt idx="280">
                  <c:v>-64963.175759999998</c:v>
                </c:pt>
                <c:pt idx="281">
                  <c:v>-64882.775789999985</c:v>
                </c:pt>
                <c:pt idx="282">
                  <c:v>-64802.375820000008</c:v>
                </c:pt>
                <c:pt idx="283">
                  <c:v>-64721.975850000003</c:v>
                </c:pt>
                <c:pt idx="284">
                  <c:v>-64641.575880000004</c:v>
                </c:pt>
                <c:pt idx="285">
                  <c:v>-64561.175909999998</c:v>
                </c:pt>
                <c:pt idx="286">
                  <c:v>-64480.775939999992</c:v>
                </c:pt>
                <c:pt idx="287">
                  <c:v>-64400.375970000001</c:v>
                </c:pt>
                <c:pt idx="288">
                  <c:v>-64319.976000000002</c:v>
                </c:pt>
                <c:pt idx="289">
                  <c:v>-64239.576030000011</c:v>
                </c:pt>
                <c:pt idx="290">
                  <c:v>-64159.176060000005</c:v>
                </c:pt>
                <c:pt idx="291">
                  <c:v>-64078.776089999999</c:v>
                </c:pt>
                <c:pt idx="292">
                  <c:v>-63998.376120000008</c:v>
                </c:pt>
                <c:pt idx="293">
                  <c:v>-63917.976150000002</c:v>
                </c:pt>
                <c:pt idx="294">
                  <c:v>-63837.576180000004</c:v>
                </c:pt>
                <c:pt idx="295">
                  <c:v>-63757.176210000012</c:v>
                </c:pt>
                <c:pt idx="296">
                  <c:v>-63676.776240000007</c:v>
                </c:pt>
                <c:pt idx="297">
                  <c:v>-63596.376270000204</c:v>
                </c:pt>
                <c:pt idx="298">
                  <c:v>-63515.976300000009</c:v>
                </c:pt>
                <c:pt idx="299">
                  <c:v>-63435.576330000011</c:v>
                </c:pt>
                <c:pt idx="300">
                  <c:v>-63355.176360000005</c:v>
                </c:pt>
                <c:pt idx="301">
                  <c:v>-63274.776389999999</c:v>
                </c:pt>
                <c:pt idx="302">
                  <c:v>-63194.376420000001</c:v>
                </c:pt>
                <c:pt idx="303">
                  <c:v>-63113.976450000002</c:v>
                </c:pt>
                <c:pt idx="304">
                  <c:v>-63033.576480000003</c:v>
                </c:pt>
                <c:pt idx="305">
                  <c:v>-62953.176510000012</c:v>
                </c:pt>
                <c:pt idx="306">
                  <c:v>-62872.776540000006</c:v>
                </c:pt>
                <c:pt idx="307">
                  <c:v>-62792.376570000211</c:v>
                </c:pt>
                <c:pt idx="308">
                  <c:v>-62711.976600000009</c:v>
                </c:pt>
                <c:pt idx="309">
                  <c:v>-62631.576630000003</c:v>
                </c:pt>
                <c:pt idx="310">
                  <c:v>-62551.176660000005</c:v>
                </c:pt>
                <c:pt idx="311">
                  <c:v>-62470.776689999999</c:v>
                </c:pt>
                <c:pt idx="312">
                  <c:v>-62390.37672</c:v>
                </c:pt>
                <c:pt idx="313">
                  <c:v>-62309.976750000002</c:v>
                </c:pt>
                <c:pt idx="314">
                  <c:v>-62229.576780000003</c:v>
                </c:pt>
                <c:pt idx="315">
                  <c:v>-62149.176810000012</c:v>
                </c:pt>
                <c:pt idx="316">
                  <c:v>-62068.776840000006</c:v>
                </c:pt>
                <c:pt idx="317">
                  <c:v>-61988.376870000211</c:v>
                </c:pt>
                <c:pt idx="318">
                  <c:v>-61907.976900000009</c:v>
                </c:pt>
                <c:pt idx="319">
                  <c:v>-61827.576930000003</c:v>
                </c:pt>
                <c:pt idx="320">
                  <c:v>-61747.176960000004</c:v>
                </c:pt>
                <c:pt idx="321">
                  <c:v>-61666.776989999998</c:v>
                </c:pt>
                <c:pt idx="322">
                  <c:v>-61586.37702</c:v>
                </c:pt>
                <c:pt idx="323">
                  <c:v>-61505.977050000001</c:v>
                </c:pt>
                <c:pt idx="324">
                  <c:v>-61425.577080000003</c:v>
                </c:pt>
                <c:pt idx="325">
                  <c:v>-61345.177109999997</c:v>
                </c:pt>
                <c:pt idx="326">
                  <c:v>-61264.777139999998</c:v>
                </c:pt>
                <c:pt idx="327">
                  <c:v>-61184.37717</c:v>
                </c:pt>
                <c:pt idx="328">
                  <c:v>-61103.977200000001</c:v>
                </c:pt>
                <c:pt idx="329">
                  <c:v>-61023.577230000003</c:v>
                </c:pt>
                <c:pt idx="330">
                  <c:v>-60943.177260000004</c:v>
                </c:pt>
                <c:pt idx="331">
                  <c:v>-60862.777289999998</c:v>
                </c:pt>
                <c:pt idx="332">
                  <c:v>-60782.37732</c:v>
                </c:pt>
                <c:pt idx="333">
                  <c:v>-60701.977350000001</c:v>
                </c:pt>
                <c:pt idx="334">
                  <c:v>-60621.577380000002</c:v>
                </c:pt>
                <c:pt idx="335">
                  <c:v>-60541.177409999997</c:v>
                </c:pt>
                <c:pt idx="336">
                  <c:v>-60460.777439999998</c:v>
                </c:pt>
                <c:pt idx="337">
                  <c:v>-60380.377469999999</c:v>
                </c:pt>
                <c:pt idx="338">
                  <c:v>-60299.977500000001</c:v>
                </c:pt>
                <c:pt idx="339">
                  <c:v>-60219.577530000002</c:v>
                </c:pt>
                <c:pt idx="340">
                  <c:v>-60139.177560000004</c:v>
                </c:pt>
                <c:pt idx="341">
                  <c:v>-60058.777589999998</c:v>
                </c:pt>
                <c:pt idx="342">
                  <c:v>-59978.377620000007</c:v>
                </c:pt>
                <c:pt idx="343">
                  <c:v>-59897.977650000001</c:v>
                </c:pt>
                <c:pt idx="344">
                  <c:v>-59817.577680000002</c:v>
                </c:pt>
                <c:pt idx="345">
                  <c:v>-59737.177709999996</c:v>
                </c:pt>
                <c:pt idx="346">
                  <c:v>-59656.777739999998</c:v>
                </c:pt>
                <c:pt idx="347">
                  <c:v>-59576.377769999999</c:v>
                </c:pt>
                <c:pt idx="348">
                  <c:v>-59495.977800000001</c:v>
                </c:pt>
                <c:pt idx="349">
                  <c:v>-59415.577830000002</c:v>
                </c:pt>
                <c:pt idx="350">
                  <c:v>-59335.177860000003</c:v>
                </c:pt>
                <c:pt idx="351">
                  <c:v>-59254.777889999998</c:v>
                </c:pt>
                <c:pt idx="352">
                  <c:v>-59174.377920000006</c:v>
                </c:pt>
                <c:pt idx="353">
                  <c:v>-59093.97795</c:v>
                </c:pt>
                <c:pt idx="354">
                  <c:v>-59013.577980000002</c:v>
                </c:pt>
                <c:pt idx="355">
                  <c:v>-58933.178010000003</c:v>
                </c:pt>
                <c:pt idx="356">
                  <c:v>-58852.778040000005</c:v>
                </c:pt>
                <c:pt idx="357">
                  <c:v>-58772.378070000013</c:v>
                </c:pt>
                <c:pt idx="358">
                  <c:v>-58691.9781</c:v>
                </c:pt>
                <c:pt idx="359">
                  <c:v>-58611.578130000002</c:v>
                </c:pt>
                <c:pt idx="360">
                  <c:v>-58531.178160000003</c:v>
                </c:pt>
                <c:pt idx="361">
                  <c:v>-58450.778189999997</c:v>
                </c:pt>
                <c:pt idx="362">
                  <c:v>-58370.378220000013</c:v>
                </c:pt>
                <c:pt idx="363">
                  <c:v>-58289.978250000211</c:v>
                </c:pt>
                <c:pt idx="364">
                  <c:v>-58209.578280000009</c:v>
                </c:pt>
                <c:pt idx="365">
                  <c:v>-58129.178310000003</c:v>
                </c:pt>
                <c:pt idx="366">
                  <c:v>-58048.778340000004</c:v>
                </c:pt>
                <c:pt idx="367">
                  <c:v>-57968.378370000013</c:v>
                </c:pt>
                <c:pt idx="368">
                  <c:v>-57887.9784</c:v>
                </c:pt>
                <c:pt idx="369">
                  <c:v>-57807.578430000001</c:v>
                </c:pt>
                <c:pt idx="370">
                  <c:v>-57727.178460000003</c:v>
                </c:pt>
                <c:pt idx="371">
                  <c:v>-57646.778489999997</c:v>
                </c:pt>
                <c:pt idx="372">
                  <c:v>-57566.378520000013</c:v>
                </c:pt>
                <c:pt idx="373">
                  <c:v>-57485.978550000043</c:v>
                </c:pt>
                <c:pt idx="374">
                  <c:v>-57405.578580000009</c:v>
                </c:pt>
                <c:pt idx="375">
                  <c:v>-57325.178610000003</c:v>
                </c:pt>
                <c:pt idx="376">
                  <c:v>-57244.778640000004</c:v>
                </c:pt>
                <c:pt idx="377">
                  <c:v>-57164.378670000013</c:v>
                </c:pt>
                <c:pt idx="378">
                  <c:v>-57083.9787</c:v>
                </c:pt>
                <c:pt idx="379">
                  <c:v>-57003.578730000001</c:v>
                </c:pt>
                <c:pt idx="380">
                  <c:v>-56923.178760000003</c:v>
                </c:pt>
                <c:pt idx="381">
                  <c:v>-56842.778789999997</c:v>
                </c:pt>
                <c:pt idx="382">
                  <c:v>-56762.378820000013</c:v>
                </c:pt>
                <c:pt idx="383">
                  <c:v>-56681.978850000043</c:v>
                </c:pt>
                <c:pt idx="384">
                  <c:v>-56601.578880000001</c:v>
                </c:pt>
                <c:pt idx="385">
                  <c:v>-56521.178910000002</c:v>
                </c:pt>
                <c:pt idx="386">
                  <c:v>-56440.778940000004</c:v>
                </c:pt>
                <c:pt idx="387">
                  <c:v>-56360.378970000012</c:v>
                </c:pt>
                <c:pt idx="388">
                  <c:v>-56279.979000000007</c:v>
                </c:pt>
                <c:pt idx="389">
                  <c:v>-56199.579030000001</c:v>
                </c:pt>
                <c:pt idx="390">
                  <c:v>-56119.179060000002</c:v>
                </c:pt>
                <c:pt idx="391">
                  <c:v>-56038.779089999996</c:v>
                </c:pt>
                <c:pt idx="392">
                  <c:v>-55958.379120000005</c:v>
                </c:pt>
                <c:pt idx="393">
                  <c:v>-55877.979149999999</c:v>
                </c:pt>
                <c:pt idx="394">
                  <c:v>-55797.579179999993</c:v>
                </c:pt>
                <c:pt idx="395">
                  <c:v>-55717.179210000002</c:v>
                </c:pt>
                <c:pt idx="396">
                  <c:v>-55636.779240000003</c:v>
                </c:pt>
                <c:pt idx="397">
                  <c:v>-55556.379270000012</c:v>
                </c:pt>
                <c:pt idx="398">
                  <c:v>-55475.979300000006</c:v>
                </c:pt>
                <c:pt idx="399">
                  <c:v>-55395.57933</c:v>
                </c:pt>
                <c:pt idx="400">
                  <c:v>-55315.179360000002</c:v>
                </c:pt>
                <c:pt idx="401">
                  <c:v>-55234.779389999996</c:v>
                </c:pt>
                <c:pt idx="402">
                  <c:v>-55154.379420000005</c:v>
                </c:pt>
                <c:pt idx="403">
                  <c:v>-55073.979449999999</c:v>
                </c:pt>
                <c:pt idx="404">
                  <c:v>-54993.579479999993</c:v>
                </c:pt>
                <c:pt idx="405">
                  <c:v>-54913.179510000002</c:v>
                </c:pt>
                <c:pt idx="406">
                  <c:v>-54832.779540000003</c:v>
                </c:pt>
                <c:pt idx="407">
                  <c:v>-54752.379570000012</c:v>
                </c:pt>
                <c:pt idx="408">
                  <c:v>-54671.979600000006</c:v>
                </c:pt>
                <c:pt idx="409">
                  <c:v>-54591.57963</c:v>
                </c:pt>
                <c:pt idx="410">
                  <c:v>-54511.179660000002</c:v>
                </c:pt>
                <c:pt idx="411">
                  <c:v>-54430.779689999996</c:v>
                </c:pt>
                <c:pt idx="412">
                  <c:v>-54350.379720000004</c:v>
                </c:pt>
                <c:pt idx="413">
                  <c:v>-54269.979749999999</c:v>
                </c:pt>
                <c:pt idx="414">
                  <c:v>-54189.579779999993</c:v>
                </c:pt>
                <c:pt idx="415">
                  <c:v>-54109.179810000001</c:v>
                </c:pt>
                <c:pt idx="416">
                  <c:v>-54028.779840000003</c:v>
                </c:pt>
                <c:pt idx="417">
                  <c:v>-53948.379870000012</c:v>
                </c:pt>
                <c:pt idx="418">
                  <c:v>-53867.979900000006</c:v>
                </c:pt>
                <c:pt idx="419">
                  <c:v>-53787.57993</c:v>
                </c:pt>
                <c:pt idx="420">
                  <c:v>-53707.179960000001</c:v>
                </c:pt>
                <c:pt idx="421">
                  <c:v>-53626.779989999995</c:v>
                </c:pt>
                <c:pt idx="422">
                  <c:v>-53546.380020000011</c:v>
                </c:pt>
                <c:pt idx="423">
                  <c:v>-53465.980050000013</c:v>
                </c:pt>
                <c:pt idx="424">
                  <c:v>-53385.58008</c:v>
                </c:pt>
                <c:pt idx="425">
                  <c:v>-53305.180110000001</c:v>
                </c:pt>
                <c:pt idx="426">
                  <c:v>-53224.780140000003</c:v>
                </c:pt>
                <c:pt idx="427">
                  <c:v>-53144.380170000011</c:v>
                </c:pt>
                <c:pt idx="428">
                  <c:v>-53063.980200000013</c:v>
                </c:pt>
                <c:pt idx="429">
                  <c:v>-52983.580230000043</c:v>
                </c:pt>
                <c:pt idx="430">
                  <c:v>-52903.180260000001</c:v>
                </c:pt>
                <c:pt idx="431">
                  <c:v>-52822.780290000002</c:v>
                </c:pt>
                <c:pt idx="432">
                  <c:v>-52742.380320000011</c:v>
                </c:pt>
                <c:pt idx="433">
                  <c:v>-52661.980350000013</c:v>
                </c:pt>
                <c:pt idx="434">
                  <c:v>-52581.580380000007</c:v>
                </c:pt>
                <c:pt idx="435">
                  <c:v>-52501.180410000001</c:v>
                </c:pt>
                <c:pt idx="436">
                  <c:v>-52420.780440000002</c:v>
                </c:pt>
                <c:pt idx="437">
                  <c:v>-52340.380470000011</c:v>
                </c:pt>
                <c:pt idx="438">
                  <c:v>-52259.980500000012</c:v>
                </c:pt>
                <c:pt idx="439">
                  <c:v>-52179.580530000043</c:v>
                </c:pt>
                <c:pt idx="440">
                  <c:v>-52099.180560000001</c:v>
                </c:pt>
                <c:pt idx="441">
                  <c:v>-52018.780590000002</c:v>
                </c:pt>
                <c:pt idx="442">
                  <c:v>-51938.380620000011</c:v>
                </c:pt>
                <c:pt idx="443">
                  <c:v>-51857.980650000012</c:v>
                </c:pt>
                <c:pt idx="444">
                  <c:v>-51777.580680000006</c:v>
                </c:pt>
                <c:pt idx="445">
                  <c:v>-51697.180710000001</c:v>
                </c:pt>
                <c:pt idx="446">
                  <c:v>-51616.780740000002</c:v>
                </c:pt>
                <c:pt idx="447">
                  <c:v>-51536.380770000003</c:v>
                </c:pt>
                <c:pt idx="448">
                  <c:v>-51455.980800000012</c:v>
                </c:pt>
                <c:pt idx="449">
                  <c:v>-51375.580830000043</c:v>
                </c:pt>
                <c:pt idx="450">
                  <c:v>-51295.18086</c:v>
                </c:pt>
                <c:pt idx="451">
                  <c:v>-51214.780890000002</c:v>
                </c:pt>
                <c:pt idx="452">
                  <c:v>-51134.380920000011</c:v>
                </c:pt>
                <c:pt idx="453">
                  <c:v>-51053.980950000012</c:v>
                </c:pt>
                <c:pt idx="454">
                  <c:v>-50973.580980000006</c:v>
                </c:pt>
                <c:pt idx="455">
                  <c:v>-50893.18101</c:v>
                </c:pt>
                <c:pt idx="456">
                  <c:v>-50812.781040000002</c:v>
                </c:pt>
                <c:pt idx="457">
                  <c:v>-50732.381070000003</c:v>
                </c:pt>
                <c:pt idx="458">
                  <c:v>-50651.981100000005</c:v>
                </c:pt>
                <c:pt idx="459">
                  <c:v>-50571.581129999999</c:v>
                </c:pt>
                <c:pt idx="460">
                  <c:v>-50491.181159999993</c:v>
                </c:pt>
                <c:pt idx="461">
                  <c:v>-50410.781189999994</c:v>
                </c:pt>
                <c:pt idx="462">
                  <c:v>-50330.38122000001</c:v>
                </c:pt>
                <c:pt idx="463">
                  <c:v>-50249.981250000012</c:v>
                </c:pt>
                <c:pt idx="464">
                  <c:v>-50169.581280000006</c:v>
                </c:pt>
                <c:pt idx="465">
                  <c:v>-50089.18131</c:v>
                </c:pt>
                <c:pt idx="466">
                  <c:v>-50008.781340000001</c:v>
                </c:pt>
                <c:pt idx="467">
                  <c:v>-49928.381370000003</c:v>
                </c:pt>
                <c:pt idx="468">
                  <c:v>-49847.981400000004</c:v>
                </c:pt>
                <c:pt idx="469">
                  <c:v>-49767.581429999998</c:v>
                </c:pt>
                <c:pt idx="470">
                  <c:v>-49687.181459999993</c:v>
                </c:pt>
                <c:pt idx="471">
                  <c:v>-49606.781489999994</c:v>
                </c:pt>
                <c:pt idx="472">
                  <c:v>-49526.38152000001</c:v>
                </c:pt>
                <c:pt idx="473">
                  <c:v>-49445.981550000011</c:v>
                </c:pt>
                <c:pt idx="474">
                  <c:v>-49365.581580000005</c:v>
                </c:pt>
                <c:pt idx="475">
                  <c:v>-49285.18161</c:v>
                </c:pt>
                <c:pt idx="476">
                  <c:v>-49204.781639999994</c:v>
                </c:pt>
                <c:pt idx="477">
                  <c:v>-49124.381670000002</c:v>
                </c:pt>
                <c:pt idx="478">
                  <c:v>-49043.981700000004</c:v>
                </c:pt>
                <c:pt idx="479">
                  <c:v>-48963.581729999998</c:v>
                </c:pt>
                <c:pt idx="480">
                  <c:v>-48883.181759999999</c:v>
                </c:pt>
                <c:pt idx="481">
                  <c:v>-48802.781789999994</c:v>
                </c:pt>
                <c:pt idx="482">
                  <c:v>-48722.38182000001</c:v>
                </c:pt>
                <c:pt idx="483">
                  <c:v>-48641.981850000011</c:v>
                </c:pt>
                <c:pt idx="484">
                  <c:v>-48561.581880000005</c:v>
                </c:pt>
                <c:pt idx="485">
                  <c:v>-48481.181909999999</c:v>
                </c:pt>
                <c:pt idx="486">
                  <c:v>-48400.781939999993</c:v>
                </c:pt>
                <c:pt idx="487">
                  <c:v>-48320.381970000002</c:v>
                </c:pt>
                <c:pt idx="488">
                  <c:v>-48239.982000000011</c:v>
                </c:pt>
                <c:pt idx="489">
                  <c:v>-48159.582030000012</c:v>
                </c:pt>
                <c:pt idx="490">
                  <c:v>-48079.182060000006</c:v>
                </c:pt>
                <c:pt idx="491">
                  <c:v>-47998.782090000001</c:v>
                </c:pt>
                <c:pt idx="492">
                  <c:v>-47918.382120000009</c:v>
                </c:pt>
                <c:pt idx="493">
                  <c:v>-47837.982150000003</c:v>
                </c:pt>
                <c:pt idx="494">
                  <c:v>-47757.582180000005</c:v>
                </c:pt>
                <c:pt idx="495">
                  <c:v>-47677.182210000043</c:v>
                </c:pt>
                <c:pt idx="496">
                  <c:v>-47596.78224</c:v>
                </c:pt>
                <c:pt idx="497">
                  <c:v>-47516.382270000213</c:v>
                </c:pt>
                <c:pt idx="498">
                  <c:v>-47435.982300000011</c:v>
                </c:pt>
                <c:pt idx="499">
                  <c:v>-47355.582330000012</c:v>
                </c:pt>
                <c:pt idx="500">
                  <c:v>-47275.182360000006</c:v>
                </c:pt>
                <c:pt idx="501">
                  <c:v>-47194.78239</c:v>
                </c:pt>
                <c:pt idx="502">
                  <c:v>-47114.382420000009</c:v>
                </c:pt>
                <c:pt idx="503">
                  <c:v>-47033.982450000003</c:v>
                </c:pt>
                <c:pt idx="504">
                  <c:v>-46953.582480000005</c:v>
                </c:pt>
                <c:pt idx="505">
                  <c:v>-46873.182510000013</c:v>
                </c:pt>
                <c:pt idx="506">
                  <c:v>-46792.78254</c:v>
                </c:pt>
                <c:pt idx="507">
                  <c:v>-46712.382570000213</c:v>
                </c:pt>
                <c:pt idx="508">
                  <c:v>-46631.98260000001</c:v>
                </c:pt>
                <c:pt idx="509">
                  <c:v>-46551.582630000012</c:v>
                </c:pt>
                <c:pt idx="510">
                  <c:v>-46471.182660000006</c:v>
                </c:pt>
                <c:pt idx="511">
                  <c:v>-46390.78269</c:v>
                </c:pt>
                <c:pt idx="512">
                  <c:v>-46310.382720000009</c:v>
                </c:pt>
                <c:pt idx="513">
                  <c:v>-46229.982750000003</c:v>
                </c:pt>
                <c:pt idx="514">
                  <c:v>-46149.582780000004</c:v>
                </c:pt>
                <c:pt idx="515">
                  <c:v>-46069.182810000013</c:v>
                </c:pt>
                <c:pt idx="516">
                  <c:v>-45988.78284</c:v>
                </c:pt>
                <c:pt idx="517">
                  <c:v>-45908.382870000212</c:v>
                </c:pt>
                <c:pt idx="518">
                  <c:v>-45827.98290000001</c:v>
                </c:pt>
                <c:pt idx="519">
                  <c:v>-45747.582930000011</c:v>
                </c:pt>
                <c:pt idx="520">
                  <c:v>-45667.182960000006</c:v>
                </c:pt>
                <c:pt idx="521">
                  <c:v>-45586.78299</c:v>
                </c:pt>
                <c:pt idx="522">
                  <c:v>-45506.383020000001</c:v>
                </c:pt>
                <c:pt idx="523">
                  <c:v>-45425.983050000003</c:v>
                </c:pt>
                <c:pt idx="524">
                  <c:v>-45345.583080000004</c:v>
                </c:pt>
                <c:pt idx="525">
                  <c:v>-45265.183109999998</c:v>
                </c:pt>
                <c:pt idx="526">
                  <c:v>-45184.783139999992</c:v>
                </c:pt>
                <c:pt idx="527">
                  <c:v>-45104.383170000001</c:v>
                </c:pt>
                <c:pt idx="528">
                  <c:v>-45023.983200000002</c:v>
                </c:pt>
                <c:pt idx="529">
                  <c:v>-44943.583230000011</c:v>
                </c:pt>
                <c:pt idx="530">
                  <c:v>-44863.183260000005</c:v>
                </c:pt>
                <c:pt idx="531">
                  <c:v>-44782.783289999999</c:v>
                </c:pt>
                <c:pt idx="532">
                  <c:v>-44702.383320000001</c:v>
                </c:pt>
                <c:pt idx="533">
                  <c:v>-44621.983350000002</c:v>
                </c:pt>
                <c:pt idx="534">
                  <c:v>-44541.583380000004</c:v>
                </c:pt>
                <c:pt idx="535">
                  <c:v>-44461.183409999998</c:v>
                </c:pt>
                <c:pt idx="536">
                  <c:v>-44380.783439999999</c:v>
                </c:pt>
                <c:pt idx="537">
                  <c:v>-44300.383470000001</c:v>
                </c:pt>
                <c:pt idx="538">
                  <c:v>-44219.983500000002</c:v>
                </c:pt>
                <c:pt idx="539">
                  <c:v>-44139.583530000011</c:v>
                </c:pt>
                <c:pt idx="540">
                  <c:v>-44059.183560000005</c:v>
                </c:pt>
                <c:pt idx="541">
                  <c:v>-43978.783589999999</c:v>
                </c:pt>
                <c:pt idx="542">
                  <c:v>-43898.383620000001</c:v>
                </c:pt>
                <c:pt idx="543">
                  <c:v>-43817.983650000002</c:v>
                </c:pt>
                <c:pt idx="544">
                  <c:v>-43737.583680000003</c:v>
                </c:pt>
                <c:pt idx="545">
                  <c:v>-43657.183709999998</c:v>
                </c:pt>
                <c:pt idx="546">
                  <c:v>-43576.783739999999</c:v>
                </c:pt>
                <c:pt idx="547">
                  <c:v>-43496.38377</c:v>
                </c:pt>
                <c:pt idx="548">
                  <c:v>-43415.983800000002</c:v>
                </c:pt>
                <c:pt idx="549">
                  <c:v>-43335.583830000003</c:v>
                </c:pt>
                <c:pt idx="550">
                  <c:v>-43255.183860000005</c:v>
                </c:pt>
                <c:pt idx="551">
                  <c:v>-43174.783889999999</c:v>
                </c:pt>
                <c:pt idx="552">
                  <c:v>-43094.38392</c:v>
                </c:pt>
                <c:pt idx="553">
                  <c:v>-43013.983950000002</c:v>
                </c:pt>
                <c:pt idx="554">
                  <c:v>-42933.583980000003</c:v>
                </c:pt>
                <c:pt idx="555">
                  <c:v>-42853.184010000012</c:v>
                </c:pt>
                <c:pt idx="556">
                  <c:v>-42772.784040000006</c:v>
                </c:pt>
                <c:pt idx="557">
                  <c:v>-42692.384070000211</c:v>
                </c:pt>
                <c:pt idx="558">
                  <c:v>-42611.984100000001</c:v>
                </c:pt>
                <c:pt idx="559">
                  <c:v>-42531.584130000003</c:v>
                </c:pt>
                <c:pt idx="560">
                  <c:v>-42451.184160000004</c:v>
                </c:pt>
                <c:pt idx="561">
                  <c:v>-42370.784189999998</c:v>
                </c:pt>
                <c:pt idx="562">
                  <c:v>-42290.384220000211</c:v>
                </c:pt>
                <c:pt idx="563">
                  <c:v>-42209.984250000212</c:v>
                </c:pt>
                <c:pt idx="564">
                  <c:v>-42129.58428000001</c:v>
                </c:pt>
                <c:pt idx="565">
                  <c:v>-42049.184310000011</c:v>
                </c:pt>
                <c:pt idx="566">
                  <c:v>-41968.784340000006</c:v>
                </c:pt>
                <c:pt idx="567">
                  <c:v>-41888.384370000043</c:v>
                </c:pt>
                <c:pt idx="568">
                  <c:v>-41807.984400000001</c:v>
                </c:pt>
                <c:pt idx="569">
                  <c:v>-41727.584430000003</c:v>
                </c:pt>
                <c:pt idx="570">
                  <c:v>-41647.184460000004</c:v>
                </c:pt>
                <c:pt idx="571">
                  <c:v>-41566.784489999998</c:v>
                </c:pt>
                <c:pt idx="572">
                  <c:v>-41486.384520000043</c:v>
                </c:pt>
                <c:pt idx="573">
                  <c:v>-41405.984550000212</c:v>
                </c:pt>
                <c:pt idx="574">
                  <c:v>-41325.58458000001</c:v>
                </c:pt>
                <c:pt idx="575">
                  <c:v>-41245.184610000011</c:v>
                </c:pt>
                <c:pt idx="576">
                  <c:v>-41164.784640000005</c:v>
                </c:pt>
                <c:pt idx="577">
                  <c:v>-41084.384670000043</c:v>
                </c:pt>
                <c:pt idx="578">
                  <c:v>-41003.984700000001</c:v>
                </c:pt>
                <c:pt idx="579">
                  <c:v>-40923.584730000002</c:v>
                </c:pt>
                <c:pt idx="580">
                  <c:v>-40843.184760000004</c:v>
                </c:pt>
                <c:pt idx="581">
                  <c:v>-40762.784789999998</c:v>
                </c:pt>
                <c:pt idx="582">
                  <c:v>-40682.384820000043</c:v>
                </c:pt>
                <c:pt idx="583">
                  <c:v>-40601.984850000212</c:v>
                </c:pt>
                <c:pt idx="584">
                  <c:v>-40521.584880000009</c:v>
                </c:pt>
                <c:pt idx="585">
                  <c:v>-40441.184910000011</c:v>
                </c:pt>
                <c:pt idx="586">
                  <c:v>-40360.784940000005</c:v>
                </c:pt>
                <c:pt idx="587">
                  <c:v>-40280.384970000043</c:v>
                </c:pt>
                <c:pt idx="588">
                  <c:v>-40199.985000000001</c:v>
                </c:pt>
                <c:pt idx="589">
                  <c:v>-40119.585030000002</c:v>
                </c:pt>
                <c:pt idx="590">
                  <c:v>-40039.185060000003</c:v>
                </c:pt>
                <c:pt idx="591">
                  <c:v>-39958.785089999998</c:v>
                </c:pt>
                <c:pt idx="592">
                  <c:v>-39878.385120000006</c:v>
                </c:pt>
                <c:pt idx="593">
                  <c:v>-39797.98515</c:v>
                </c:pt>
                <c:pt idx="594">
                  <c:v>-39717.585180000002</c:v>
                </c:pt>
                <c:pt idx="595">
                  <c:v>-39637.185210000003</c:v>
                </c:pt>
                <c:pt idx="596">
                  <c:v>-39556.785240000005</c:v>
                </c:pt>
                <c:pt idx="597">
                  <c:v>-39476.385270000013</c:v>
                </c:pt>
                <c:pt idx="598">
                  <c:v>-39395.9853</c:v>
                </c:pt>
                <c:pt idx="599">
                  <c:v>-39315.585330000002</c:v>
                </c:pt>
                <c:pt idx="600">
                  <c:v>-39235.185360000003</c:v>
                </c:pt>
                <c:pt idx="601">
                  <c:v>-39154.785389999997</c:v>
                </c:pt>
                <c:pt idx="602">
                  <c:v>-39074.385420000006</c:v>
                </c:pt>
                <c:pt idx="603">
                  <c:v>-38993.98545</c:v>
                </c:pt>
                <c:pt idx="604">
                  <c:v>-38913.585479999994</c:v>
                </c:pt>
                <c:pt idx="605">
                  <c:v>-38833.185510000003</c:v>
                </c:pt>
                <c:pt idx="606">
                  <c:v>-38752.785540000004</c:v>
                </c:pt>
                <c:pt idx="607">
                  <c:v>-38672.385570000013</c:v>
                </c:pt>
                <c:pt idx="608">
                  <c:v>-38591.9856</c:v>
                </c:pt>
                <c:pt idx="609">
                  <c:v>-38511.585630000001</c:v>
                </c:pt>
                <c:pt idx="610">
                  <c:v>-38431.185660000003</c:v>
                </c:pt>
                <c:pt idx="611">
                  <c:v>-38350.785689999997</c:v>
                </c:pt>
                <c:pt idx="612">
                  <c:v>-38270.385720000006</c:v>
                </c:pt>
                <c:pt idx="613">
                  <c:v>-38189.98575</c:v>
                </c:pt>
                <c:pt idx="614">
                  <c:v>-38109.585779999994</c:v>
                </c:pt>
                <c:pt idx="615">
                  <c:v>-38029.185810000003</c:v>
                </c:pt>
                <c:pt idx="616">
                  <c:v>-37948.785840000004</c:v>
                </c:pt>
                <c:pt idx="617">
                  <c:v>-37868.385870000013</c:v>
                </c:pt>
                <c:pt idx="618">
                  <c:v>-37787.9859</c:v>
                </c:pt>
                <c:pt idx="619">
                  <c:v>-37707.585930000001</c:v>
                </c:pt>
                <c:pt idx="620">
                  <c:v>-37627.185960000003</c:v>
                </c:pt>
                <c:pt idx="621">
                  <c:v>-37546.785989999997</c:v>
                </c:pt>
                <c:pt idx="622">
                  <c:v>-37466.386020000013</c:v>
                </c:pt>
                <c:pt idx="623">
                  <c:v>-37385.986050000043</c:v>
                </c:pt>
                <c:pt idx="624">
                  <c:v>-37305.586080000001</c:v>
                </c:pt>
                <c:pt idx="625">
                  <c:v>-37225.186110000002</c:v>
                </c:pt>
                <c:pt idx="626">
                  <c:v>-37144.786140000004</c:v>
                </c:pt>
                <c:pt idx="627">
                  <c:v>-37064.386170000012</c:v>
                </c:pt>
                <c:pt idx="628">
                  <c:v>-36983.986200000043</c:v>
                </c:pt>
                <c:pt idx="629">
                  <c:v>-36903.586230000212</c:v>
                </c:pt>
                <c:pt idx="630">
                  <c:v>-36823.186260000009</c:v>
                </c:pt>
                <c:pt idx="631">
                  <c:v>-36742.786290000011</c:v>
                </c:pt>
                <c:pt idx="632">
                  <c:v>-36662.386320000012</c:v>
                </c:pt>
                <c:pt idx="633">
                  <c:v>-36581.986350000043</c:v>
                </c:pt>
                <c:pt idx="634">
                  <c:v>-36501.586380000001</c:v>
                </c:pt>
                <c:pt idx="635">
                  <c:v>-36421.186410000002</c:v>
                </c:pt>
                <c:pt idx="636">
                  <c:v>-36340.786440000003</c:v>
                </c:pt>
                <c:pt idx="637">
                  <c:v>-36260.386470000012</c:v>
                </c:pt>
                <c:pt idx="638">
                  <c:v>-36179.986500000043</c:v>
                </c:pt>
                <c:pt idx="639">
                  <c:v>-36099.586530000211</c:v>
                </c:pt>
                <c:pt idx="640">
                  <c:v>-36019.186560000002</c:v>
                </c:pt>
                <c:pt idx="641">
                  <c:v>-35938.786590000003</c:v>
                </c:pt>
                <c:pt idx="642">
                  <c:v>-35858.386620000012</c:v>
                </c:pt>
                <c:pt idx="643">
                  <c:v>-35777.986650000013</c:v>
                </c:pt>
                <c:pt idx="644">
                  <c:v>-35697.58668</c:v>
                </c:pt>
                <c:pt idx="645">
                  <c:v>-35617.186710000002</c:v>
                </c:pt>
                <c:pt idx="646">
                  <c:v>-35536.786740000003</c:v>
                </c:pt>
                <c:pt idx="647">
                  <c:v>-35456.386770000012</c:v>
                </c:pt>
                <c:pt idx="648">
                  <c:v>-35375.986800000013</c:v>
                </c:pt>
                <c:pt idx="649">
                  <c:v>-35295.586830000211</c:v>
                </c:pt>
                <c:pt idx="650">
                  <c:v>-35215.186860000002</c:v>
                </c:pt>
                <c:pt idx="651">
                  <c:v>-35134.786890000003</c:v>
                </c:pt>
                <c:pt idx="652">
                  <c:v>-35054.386920000012</c:v>
                </c:pt>
                <c:pt idx="653">
                  <c:v>-34973.986950000013</c:v>
                </c:pt>
                <c:pt idx="654">
                  <c:v>-34893.58698</c:v>
                </c:pt>
                <c:pt idx="655">
                  <c:v>-34813.187010000001</c:v>
                </c:pt>
                <c:pt idx="656">
                  <c:v>-34732.787040000003</c:v>
                </c:pt>
                <c:pt idx="657">
                  <c:v>-34652.387070000012</c:v>
                </c:pt>
                <c:pt idx="658">
                  <c:v>-34571.987100000006</c:v>
                </c:pt>
                <c:pt idx="659">
                  <c:v>-34491.58713</c:v>
                </c:pt>
                <c:pt idx="660">
                  <c:v>-34411.187159999994</c:v>
                </c:pt>
                <c:pt idx="661">
                  <c:v>-34330.787189999995</c:v>
                </c:pt>
                <c:pt idx="662">
                  <c:v>-34250.387220000011</c:v>
                </c:pt>
                <c:pt idx="663">
                  <c:v>-34169.987250000013</c:v>
                </c:pt>
                <c:pt idx="664">
                  <c:v>-34089.58728</c:v>
                </c:pt>
                <c:pt idx="665">
                  <c:v>-34009.187310000001</c:v>
                </c:pt>
                <c:pt idx="666">
                  <c:v>-33928.787340000003</c:v>
                </c:pt>
                <c:pt idx="667">
                  <c:v>-33848.387370000011</c:v>
                </c:pt>
                <c:pt idx="668">
                  <c:v>-33767.987400000005</c:v>
                </c:pt>
                <c:pt idx="669">
                  <c:v>-33687.58743</c:v>
                </c:pt>
                <c:pt idx="670">
                  <c:v>-33607.187459999994</c:v>
                </c:pt>
                <c:pt idx="671">
                  <c:v>-33526.787489999995</c:v>
                </c:pt>
                <c:pt idx="672">
                  <c:v>-33446.387520000011</c:v>
                </c:pt>
                <c:pt idx="673">
                  <c:v>-33365.987550000013</c:v>
                </c:pt>
                <c:pt idx="674">
                  <c:v>-33285.587580000007</c:v>
                </c:pt>
                <c:pt idx="675">
                  <c:v>-33205.187610000001</c:v>
                </c:pt>
                <c:pt idx="676">
                  <c:v>-33124.787640000002</c:v>
                </c:pt>
                <c:pt idx="677">
                  <c:v>-33044.387670000011</c:v>
                </c:pt>
                <c:pt idx="678">
                  <c:v>-32963.987700000005</c:v>
                </c:pt>
                <c:pt idx="679">
                  <c:v>-32883.587729999999</c:v>
                </c:pt>
                <c:pt idx="680">
                  <c:v>-32803.187759999993</c:v>
                </c:pt>
                <c:pt idx="681">
                  <c:v>-32722.787790000119</c:v>
                </c:pt>
                <c:pt idx="682">
                  <c:v>-32642.387820000025</c:v>
                </c:pt>
                <c:pt idx="683">
                  <c:v>-32561.987850000107</c:v>
                </c:pt>
                <c:pt idx="684">
                  <c:v>-32481.587879999999</c:v>
                </c:pt>
                <c:pt idx="685">
                  <c:v>-32401.187909999997</c:v>
                </c:pt>
                <c:pt idx="686">
                  <c:v>-32320.787939999998</c:v>
                </c:pt>
                <c:pt idx="687">
                  <c:v>-32240.38797</c:v>
                </c:pt>
                <c:pt idx="688">
                  <c:v>-32159.988000000107</c:v>
                </c:pt>
                <c:pt idx="689">
                  <c:v>-32079.588029999999</c:v>
                </c:pt>
                <c:pt idx="690">
                  <c:v>-31999.188059999997</c:v>
                </c:pt>
                <c:pt idx="691">
                  <c:v>-31918.788090000118</c:v>
                </c:pt>
                <c:pt idx="692">
                  <c:v>-31838.388120000021</c:v>
                </c:pt>
                <c:pt idx="693">
                  <c:v>-31757.988150000107</c:v>
                </c:pt>
                <c:pt idx="694">
                  <c:v>-31677.588179999999</c:v>
                </c:pt>
                <c:pt idx="695">
                  <c:v>-31597.18821</c:v>
                </c:pt>
                <c:pt idx="696">
                  <c:v>-31516.788239999998</c:v>
                </c:pt>
                <c:pt idx="697">
                  <c:v>-31436.388269999996</c:v>
                </c:pt>
                <c:pt idx="698">
                  <c:v>-31355.988300000106</c:v>
                </c:pt>
                <c:pt idx="699">
                  <c:v>-31275.588329999999</c:v>
                </c:pt>
                <c:pt idx="700">
                  <c:v>-31195.18836</c:v>
                </c:pt>
                <c:pt idx="701">
                  <c:v>-31114.788390000118</c:v>
                </c:pt>
                <c:pt idx="702">
                  <c:v>-31034.388419999999</c:v>
                </c:pt>
                <c:pt idx="703">
                  <c:v>-30953.988450000106</c:v>
                </c:pt>
                <c:pt idx="704">
                  <c:v>-30873.588479999999</c:v>
                </c:pt>
                <c:pt idx="705">
                  <c:v>-30793.18851</c:v>
                </c:pt>
                <c:pt idx="706">
                  <c:v>-30712.788539999998</c:v>
                </c:pt>
                <c:pt idx="707">
                  <c:v>-30632.388569999996</c:v>
                </c:pt>
                <c:pt idx="708">
                  <c:v>-30551.988600000106</c:v>
                </c:pt>
                <c:pt idx="709">
                  <c:v>-30471.588629999998</c:v>
                </c:pt>
                <c:pt idx="710">
                  <c:v>-30391.18866</c:v>
                </c:pt>
                <c:pt idx="711">
                  <c:v>-30310.788690000107</c:v>
                </c:pt>
                <c:pt idx="712">
                  <c:v>-30230.388719999999</c:v>
                </c:pt>
                <c:pt idx="713">
                  <c:v>-30149.988750000095</c:v>
                </c:pt>
                <c:pt idx="714">
                  <c:v>-30069.588779999998</c:v>
                </c:pt>
                <c:pt idx="715">
                  <c:v>-29989.188810000021</c:v>
                </c:pt>
                <c:pt idx="716">
                  <c:v>-29908.788840000107</c:v>
                </c:pt>
                <c:pt idx="717">
                  <c:v>-29828.388869999999</c:v>
                </c:pt>
                <c:pt idx="718">
                  <c:v>-29747.988900000029</c:v>
                </c:pt>
                <c:pt idx="719">
                  <c:v>-29667.588929999998</c:v>
                </c:pt>
                <c:pt idx="720">
                  <c:v>-29587.188959999996</c:v>
                </c:pt>
                <c:pt idx="721">
                  <c:v>-29506.788990000106</c:v>
                </c:pt>
                <c:pt idx="722">
                  <c:v>-29426.3890199999</c:v>
                </c:pt>
                <c:pt idx="723">
                  <c:v>-29345.98905</c:v>
                </c:pt>
                <c:pt idx="724">
                  <c:v>-29265.589079999896</c:v>
                </c:pt>
                <c:pt idx="725">
                  <c:v>-29185.189109999996</c:v>
                </c:pt>
                <c:pt idx="726">
                  <c:v>-29104.789139999997</c:v>
                </c:pt>
                <c:pt idx="727">
                  <c:v>-29024.389169999897</c:v>
                </c:pt>
                <c:pt idx="728">
                  <c:v>-28943.9892</c:v>
                </c:pt>
                <c:pt idx="729">
                  <c:v>-28863.589229999896</c:v>
                </c:pt>
                <c:pt idx="730">
                  <c:v>-28783.189259999843</c:v>
                </c:pt>
                <c:pt idx="731">
                  <c:v>-28702.789289999997</c:v>
                </c:pt>
                <c:pt idx="732">
                  <c:v>-28622.389319999897</c:v>
                </c:pt>
                <c:pt idx="733">
                  <c:v>-28541.98935</c:v>
                </c:pt>
                <c:pt idx="734">
                  <c:v>-28461.589379999896</c:v>
                </c:pt>
                <c:pt idx="735">
                  <c:v>-28381.189409999992</c:v>
                </c:pt>
                <c:pt idx="736">
                  <c:v>-28300.78944</c:v>
                </c:pt>
                <c:pt idx="737">
                  <c:v>-28220.389469999896</c:v>
                </c:pt>
                <c:pt idx="738">
                  <c:v>-28139.9895</c:v>
                </c:pt>
                <c:pt idx="739">
                  <c:v>-28059.589529999896</c:v>
                </c:pt>
                <c:pt idx="740">
                  <c:v>-27979.189559999842</c:v>
                </c:pt>
                <c:pt idx="741">
                  <c:v>-27898.78959</c:v>
                </c:pt>
                <c:pt idx="742">
                  <c:v>-27818.389619999896</c:v>
                </c:pt>
                <c:pt idx="743">
                  <c:v>-27737.98965</c:v>
                </c:pt>
                <c:pt idx="744">
                  <c:v>-27657.589679999892</c:v>
                </c:pt>
                <c:pt idx="745">
                  <c:v>-27577.189709999901</c:v>
                </c:pt>
                <c:pt idx="746">
                  <c:v>-27496.78974</c:v>
                </c:pt>
                <c:pt idx="747">
                  <c:v>-27416.389769999896</c:v>
                </c:pt>
                <c:pt idx="748">
                  <c:v>-27335.989799999999</c:v>
                </c:pt>
                <c:pt idx="749">
                  <c:v>-27255.589829999997</c:v>
                </c:pt>
                <c:pt idx="750">
                  <c:v>-27175.189859999897</c:v>
                </c:pt>
                <c:pt idx="751">
                  <c:v>-27094.789890000025</c:v>
                </c:pt>
                <c:pt idx="752">
                  <c:v>-27014.389919999896</c:v>
                </c:pt>
                <c:pt idx="753">
                  <c:v>-26933.989949999996</c:v>
                </c:pt>
                <c:pt idx="754">
                  <c:v>-26853.589979999892</c:v>
                </c:pt>
                <c:pt idx="755">
                  <c:v>-26773.190009999897</c:v>
                </c:pt>
                <c:pt idx="756">
                  <c:v>-26692.79004</c:v>
                </c:pt>
                <c:pt idx="757">
                  <c:v>-26612.390069999896</c:v>
                </c:pt>
                <c:pt idx="758">
                  <c:v>-26531.990099999999</c:v>
                </c:pt>
                <c:pt idx="759">
                  <c:v>-26451.59013</c:v>
                </c:pt>
                <c:pt idx="760">
                  <c:v>-26371.190159999896</c:v>
                </c:pt>
                <c:pt idx="761">
                  <c:v>-26290.790190000025</c:v>
                </c:pt>
                <c:pt idx="762">
                  <c:v>-26210.390219999896</c:v>
                </c:pt>
                <c:pt idx="763">
                  <c:v>-26129.990249999992</c:v>
                </c:pt>
                <c:pt idx="764">
                  <c:v>-26049.59028</c:v>
                </c:pt>
                <c:pt idx="765">
                  <c:v>-25969.190309999896</c:v>
                </c:pt>
                <c:pt idx="766">
                  <c:v>-25888.79034</c:v>
                </c:pt>
                <c:pt idx="767">
                  <c:v>-25808.390369999892</c:v>
                </c:pt>
                <c:pt idx="768">
                  <c:v>-25727.990399999999</c:v>
                </c:pt>
                <c:pt idx="769">
                  <c:v>-25647.59043</c:v>
                </c:pt>
                <c:pt idx="770">
                  <c:v>-25567.190459999896</c:v>
                </c:pt>
                <c:pt idx="771">
                  <c:v>-25486.790489999999</c:v>
                </c:pt>
                <c:pt idx="772">
                  <c:v>-25406.390519999892</c:v>
                </c:pt>
                <c:pt idx="773">
                  <c:v>-25325.990549999897</c:v>
                </c:pt>
                <c:pt idx="774">
                  <c:v>-25245.59058</c:v>
                </c:pt>
                <c:pt idx="775">
                  <c:v>-25165.190609999896</c:v>
                </c:pt>
                <c:pt idx="776">
                  <c:v>-25084.790639999996</c:v>
                </c:pt>
                <c:pt idx="777">
                  <c:v>-25004.390669999892</c:v>
                </c:pt>
                <c:pt idx="778">
                  <c:v>-24923.990699999998</c:v>
                </c:pt>
                <c:pt idx="779">
                  <c:v>-24843.59073</c:v>
                </c:pt>
                <c:pt idx="780">
                  <c:v>-24763.190759999896</c:v>
                </c:pt>
                <c:pt idx="781">
                  <c:v>-24682.790789999999</c:v>
                </c:pt>
                <c:pt idx="782">
                  <c:v>-24602.390820000001</c:v>
                </c:pt>
                <c:pt idx="783">
                  <c:v>-24521.990849999998</c:v>
                </c:pt>
                <c:pt idx="784">
                  <c:v>-24441.590880000025</c:v>
                </c:pt>
                <c:pt idx="785">
                  <c:v>-24361.190909999896</c:v>
                </c:pt>
                <c:pt idx="786">
                  <c:v>-24280.790939999992</c:v>
                </c:pt>
                <c:pt idx="787">
                  <c:v>-24200.390969999869</c:v>
                </c:pt>
                <c:pt idx="788">
                  <c:v>-24119.990999999998</c:v>
                </c:pt>
                <c:pt idx="789">
                  <c:v>-24039.59103</c:v>
                </c:pt>
                <c:pt idx="790">
                  <c:v>-23959.191059999896</c:v>
                </c:pt>
                <c:pt idx="791">
                  <c:v>-23878.791089999999</c:v>
                </c:pt>
                <c:pt idx="792">
                  <c:v>-23798.39112</c:v>
                </c:pt>
                <c:pt idx="793">
                  <c:v>-23717.991149999998</c:v>
                </c:pt>
                <c:pt idx="794">
                  <c:v>-23637.591179999996</c:v>
                </c:pt>
                <c:pt idx="795">
                  <c:v>-23557.191209999892</c:v>
                </c:pt>
                <c:pt idx="796">
                  <c:v>-23476.7912399999</c:v>
                </c:pt>
                <c:pt idx="797">
                  <c:v>-23396.391269999869</c:v>
                </c:pt>
                <c:pt idx="798">
                  <c:v>-23315.991299999998</c:v>
                </c:pt>
                <c:pt idx="799">
                  <c:v>-23235.591329999996</c:v>
                </c:pt>
                <c:pt idx="800">
                  <c:v>-23155.191359999892</c:v>
                </c:pt>
                <c:pt idx="801">
                  <c:v>-23074.791389999999</c:v>
                </c:pt>
                <c:pt idx="802">
                  <c:v>-22994.39142</c:v>
                </c:pt>
                <c:pt idx="803">
                  <c:v>-22913.991449999998</c:v>
                </c:pt>
                <c:pt idx="804">
                  <c:v>-22833.591479999992</c:v>
                </c:pt>
                <c:pt idx="805">
                  <c:v>-22753.191509999881</c:v>
                </c:pt>
                <c:pt idx="806">
                  <c:v>-22672.791539999896</c:v>
                </c:pt>
                <c:pt idx="807">
                  <c:v>-22592.391569999869</c:v>
                </c:pt>
                <c:pt idx="808">
                  <c:v>-22511.991599999998</c:v>
                </c:pt>
                <c:pt idx="809">
                  <c:v>-22431.591629999992</c:v>
                </c:pt>
                <c:pt idx="810">
                  <c:v>-22351.191659999869</c:v>
                </c:pt>
                <c:pt idx="811">
                  <c:v>-22270.791689999998</c:v>
                </c:pt>
                <c:pt idx="812">
                  <c:v>-22190.39172</c:v>
                </c:pt>
                <c:pt idx="813">
                  <c:v>-22109.991749999997</c:v>
                </c:pt>
                <c:pt idx="814">
                  <c:v>-22029.591779999992</c:v>
                </c:pt>
                <c:pt idx="815">
                  <c:v>-21949.19181</c:v>
                </c:pt>
                <c:pt idx="816">
                  <c:v>-21868.791839999998</c:v>
                </c:pt>
                <c:pt idx="817">
                  <c:v>-21788.391869999996</c:v>
                </c:pt>
                <c:pt idx="818">
                  <c:v>-21707.991900000001</c:v>
                </c:pt>
                <c:pt idx="819">
                  <c:v>-21627.5919299999</c:v>
                </c:pt>
                <c:pt idx="820">
                  <c:v>-21547.191959999869</c:v>
                </c:pt>
                <c:pt idx="821">
                  <c:v>-21466.791989999998</c:v>
                </c:pt>
                <c:pt idx="822">
                  <c:v>-21386.392019999996</c:v>
                </c:pt>
                <c:pt idx="823">
                  <c:v>-21305.992050000001</c:v>
                </c:pt>
                <c:pt idx="824">
                  <c:v>-21225.592079999897</c:v>
                </c:pt>
                <c:pt idx="825">
                  <c:v>-21145.19211</c:v>
                </c:pt>
                <c:pt idx="826">
                  <c:v>-21064.792139999998</c:v>
                </c:pt>
                <c:pt idx="827">
                  <c:v>-20984.392169999996</c:v>
                </c:pt>
                <c:pt idx="828">
                  <c:v>-20903.992200000001</c:v>
                </c:pt>
                <c:pt idx="829">
                  <c:v>-20823.592229999897</c:v>
                </c:pt>
                <c:pt idx="830">
                  <c:v>-20743.192259999869</c:v>
                </c:pt>
                <c:pt idx="831">
                  <c:v>-20662.792289999998</c:v>
                </c:pt>
                <c:pt idx="832">
                  <c:v>-20582.392319999992</c:v>
                </c:pt>
                <c:pt idx="833">
                  <c:v>-20501.99235</c:v>
                </c:pt>
                <c:pt idx="834">
                  <c:v>-20421.592379999896</c:v>
                </c:pt>
                <c:pt idx="835">
                  <c:v>-20341.19241</c:v>
                </c:pt>
                <c:pt idx="836">
                  <c:v>-20260.792439999997</c:v>
                </c:pt>
                <c:pt idx="837">
                  <c:v>-20180.392469999992</c:v>
                </c:pt>
                <c:pt idx="838">
                  <c:v>-20099.9925</c:v>
                </c:pt>
                <c:pt idx="839">
                  <c:v>-20019.592529999896</c:v>
                </c:pt>
                <c:pt idx="840">
                  <c:v>-19939.192559999847</c:v>
                </c:pt>
                <c:pt idx="841">
                  <c:v>-19858.792589999997</c:v>
                </c:pt>
                <c:pt idx="842">
                  <c:v>-19778.3926199999</c:v>
                </c:pt>
                <c:pt idx="843">
                  <c:v>-19697.99265</c:v>
                </c:pt>
                <c:pt idx="844">
                  <c:v>-19617.592679999896</c:v>
                </c:pt>
                <c:pt idx="845">
                  <c:v>-19537.192709999996</c:v>
                </c:pt>
                <c:pt idx="846">
                  <c:v>-19456.792740000001</c:v>
                </c:pt>
                <c:pt idx="847">
                  <c:v>-19376.392769999897</c:v>
                </c:pt>
                <c:pt idx="848">
                  <c:v>-19295.992800000025</c:v>
                </c:pt>
                <c:pt idx="849">
                  <c:v>-19215.592829999998</c:v>
                </c:pt>
                <c:pt idx="850">
                  <c:v>-19135.192859999996</c:v>
                </c:pt>
                <c:pt idx="851">
                  <c:v>-19054.79289000011</c:v>
                </c:pt>
                <c:pt idx="852">
                  <c:v>-18974.392919999897</c:v>
                </c:pt>
                <c:pt idx="853">
                  <c:v>-18893.99295</c:v>
                </c:pt>
                <c:pt idx="854">
                  <c:v>-18813.592979999896</c:v>
                </c:pt>
                <c:pt idx="855">
                  <c:v>-18733.193009999992</c:v>
                </c:pt>
                <c:pt idx="856">
                  <c:v>-18652.79304</c:v>
                </c:pt>
                <c:pt idx="857">
                  <c:v>-18572.393069999896</c:v>
                </c:pt>
                <c:pt idx="858">
                  <c:v>-18491.993100000025</c:v>
                </c:pt>
                <c:pt idx="859">
                  <c:v>-18411.593129999997</c:v>
                </c:pt>
                <c:pt idx="860">
                  <c:v>-18331.193159999992</c:v>
                </c:pt>
                <c:pt idx="861">
                  <c:v>-18250.793190000029</c:v>
                </c:pt>
                <c:pt idx="862">
                  <c:v>-18170.393219999896</c:v>
                </c:pt>
                <c:pt idx="863">
                  <c:v>-18089.99325</c:v>
                </c:pt>
                <c:pt idx="864">
                  <c:v>-18009.593280000001</c:v>
                </c:pt>
                <c:pt idx="865">
                  <c:v>-17929.193309999901</c:v>
                </c:pt>
                <c:pt idx="866">
                  <c:v>-17848.79334</c:v>
                </c:pt>
                <c:pt idx="867">
                  <c:v>-17768.393369999896</c:v>
                </c:pt>
                <c:pt idx="868">
                  <c:v>-17687.993399999999</c:v>
                </c:pt>
                <c:pt idx="869">
                  <c:v>-17607.593430000001</c:v>
                </c:pt>
                <c:pt idx="870">
                  <c:v>-17527.193459999897</c:v>
                </c:pt>
                <c:pt idx="871">
                  <c:v>-17446.793490000025</c:v>
                </c:pt>
                <c:pt idx="872">
                  <c:v>-17366.393519999896</c:v>
                </c:pt>
                <c:pt idx="873">
                  <c:v>-17285.993549999996</c:v>
                </c:pt>
                <c:pt idx="874">
                  <c:v>-17205.593580000001</c:v>
                </c:pt>
                <c:pt idx="875">
                  <c:v>-17125.193609999897</c:v>
                </c:pt>
                <c:pt idx="876">
                  <c:v>-17044.79364</c:v>
                </c:pt>
                <c:pt idx="877">
                  <c:v>-16964.393669999896</c:v>
                </c:pt>
                <c:pt idx="878">
                  <c:v>-16883.993699999999</c:v>
                </c:pt>
                <c:pt idx="879">
                  <c:v>-16803.593730000001</c:v>
                </c:pt>
                <c:pt idx="880">
                  <c:v>-16723.193759999896</c:v>
                </c:pt>
                <c:pt idx="881">
                  <c:v>-16642.793790000025</c:v>
                </c:pt>
                <c:pt idx="882">
                  <c:v>-16562.393819999998</c:v>
                </c:pt>
                <c:pt idx="883">
                  <c:v>-16481.993849999999</c:v>
                </c:pt>
                <c:pt idx="884">
                  <c:v>-16401.593880000029</c:v>
                </c:pt>
                <c:pt idx="885">
                  <c:v>-16321.19391</c:v>
                </c:pt>
                <c:pt idx="886">
                  <c:v>-16240.79394000001</c:v>
                </c:pt>
                <c:pt idx="887">
                  <c:v>-16160.393969999985</c:v>
                </c:pt>
                <c:pt idx="888">
                  <c:v>-16079.993999999981</c:v>
                </c:pt>
                <c:pt idx="889">
                  <c:v>-15999.594029999997</c:v>
                </c:pt>
                <c:pt idx="890">
                  <c:v>-15919.194060000014</c:v>
                </c:pt>
                <c:pt idx="891">
                  <c:v>-15838.794089999999</c:v>
                </c:pt>
                <c:pt idx="892">
                  <c:v>-15758.394119999983</c:v>
                </c:pt>
                <c:pt idx="893">
                  <c:v>-15677.994149999999</c:v>
                </c:pt>
                <c:pt idx="894">
                  <c:v>-15597.59418</c:v>
                </c:pt>
                <c:pt idx="895">
                  <c:v>-15517.194210000012</c:v>
                </c:pt>
                <c:pt idx="896">
                  <c:v>-15436.794239999999</c:v>
                </c:pt>
                <c:pt idx="897">
                  <c:v>-15356.394269999999</c:v>
                </c:pt>
                <c:pt idx="898">
                  <c:v>-15275.994299999997</c:v>
                </c:pt>
                <c:pt idx="899">
                  <c:v>-15195.59433</c:v>
                </c:pt>
                <c:pt idx="900">
                  <c:v>-15115.19436000001</c:v>
                </c:pt>
                <c:pt idx="901">
                  <c:v>-15034.794389999999</c:v>
                </c:pt>
                <c:pt idx="902">
                  <c:v>-14954.394419999999</c:v>
                </c:pt>
                <c:pt idx="903">
                  <c:v>-14873.994450000018</c:v>
                </c:pt>
                <c:pt idx="904">
                  <c:v>-14793.594480000012</c:v>
                </c:pt>
                <c:pt idx="905">
                  <c:v>-14713.194509999999</c:v>
                </c:pt>
                <c:pt idx="906">
                  <c:v>-14632.794539999999</c:v>
                </c:pt>
                <c:pt idx="907">
                  <c:v>-14552.394569999999</c:v>
                </c:pt>
                <c:pt idx="908">
                  <c:v>-14471.9946</c:v>
                </c:pt>
                <c:pt idx="909">
                  <c:v>-14391.59463</c:v>
                </c:pt>
                <c:pt idx="910">
                  <c:v>-14311.194659999999</c:v>
                </c:pt>
                <c:pt idx="911">
                  <c:v>-14230.794689999999</c:v>
                </c:pt>
                <c:pt idx="912">
                  <c:v>-14150.39472</c:v>
                </c:pt>
                <c:pt idx="913">
                  <c:v>-14069.994750000014</c:v>
                </c:pt>
                <c:pt idx="914">
                  <c:v>-13989.594779999999</c:v>
                </c:pt>
                <c:pt idx="915">
                  <c:v>-13909.194809999999</c:v>
                </c:pt>
                <c:pt idx="916">
                  <c:v>-13828.794839999999</c:v>
                </c:pt>
                <c:pt idx="917">
                  <c:v>-13748.39487</c:v>
                </c:pt>
                <c:pt idx="918">
                  <c:v>-13667.9949</c:v>
                </c:pt>
                <c:pt idx="919">
                  <c:v>-13587.594929999987</c:v>
                </c:pt>
                <c:pt idx="920">
                  <c:v>-13507.194959999999</c:v>
                </c:pt>
                <c:pt idx="921">
                  <c:v>-13426.794989999999</c:v>
                </c:pt>
                <c:pt idx="922">
                  <c:v>-13346.39501999994</c:v>
                </c:pt>
                <c:pt idx="923">
                  <c:v>-13265.99505</c:v>
                </c:pt>
                <c:pt idx="924">
                  <c:v>-13185.595079999985</c:v>
                </c:pt>
                <c:pt idx="925">
                  <c:v>-13105.195109999981</c:v>
                </c:pt>
                <c:pt idx="926">
                  <c:v>-13024.79514</c:v>
                </c:pt>
                <c:pt idx="927">
                  <c:v>-12944.39516999994</c:v>
                </c:pt>
                <c:pt idx="928">
                  <c:v>-12863.995199999921</c:v>
                </c:pt>
                <c:pt idx="929">
                  <c:v>-12783.595229999983</c:v>
                </c:pt>
                <c:pt idx="930">
                  <c:v>-12703.195259999999</c:v>
                </c:pt>
                <c:pt idx="931">
                  <c:v>-12622.79529</c:v>
                </c:pt>
                <c:pt idx="932">
                  <c:v>-12542.39531999994</c:v>
                </c:pt>
                <c:pt idx="933">
                  <c:v>-12461.995349999987</c:v>
                </c:pt>
                <c:pt idx="934">
                  <c:v>-12381.595379999981</c:v>
                </c:pt>
                <c:pt idx="935">
                  <c:v>-12301.19541</c:v>
                </c:pt>
                <c:pt idx="936">
                  <c:v>-12220.795440000014</c:v>
                </c:pt>
                <c:pt idx="937">
                  <c:v>-12140.395469999989</c:v>
                </c:pt>
                <c:pt idx="938">
                  <c:v>-12059.995499999985</c:v>
                </c:pt>
                <c:pt idx="939">
                  <c:v>-11979.59552999995</c:v>
                </c:pt>
                <c:pt idx="940">
                  <c:v>-11899.19556</c:v>
                </c:pt>
                <c:pt idx="941">
                  <c:v>-11818.79559</c:v>
                </c:pt>
                <c:pt idx="942">
                  <c:v>-11738.395619999921</c:v>
                </c:pt>
                <c:pt idx="943">
                  <c:v>-11657.995649999983</c:v>
                </c:pt>
                <c:pt idx="944">
                  <c:v>-11577.595679999949</c:v>
                </c:pt>
                <c:pt idx="945">
                  <c:v>-11497.19571</c:v>
                </c:pt>
                <c:pt idx="946">
                  <c:v>-11416.79574000001</c:v>
                </c:pt>
                <c:pt idx="947">
                  <c:v>-11336.395769999985</c:v>
                </c:pt>
                <c:pt idx="948">
                  <c:v>-11255.995799999981</c:v>
                </c:pt>
                <c:pt idx="949">
                  <c:v>-11175.595829999946</c:v>
                </c:pt>
                <c:pt idx="950">
                  <c:v>-11095.19586</c:v>
                </c:pt>
                <c:pt idx="951">
                  <c:v>-11014.795889999989</c:v>
                </c:pt>
                <c:pt idx="952">
                  <c:v>-10934.395919999908</c:v>
                </c:pt>
                <c:pt idx="953">
                  <c:v>-10853.99594999995</c:v>
                </c:pt>
                <c:pt idx="954">
                  <c:v>-10773.595979999945</c:v>
                </c:pt>
                <c:pt idx="955">
                  <c:v>-10693.19601</c:v>
                </c:pt>
                <c:pt idx="956">
                  <c:v>-10612.796039999987</c:v>
                </c:pt>
                <c:pt idx="957">
                  <c:v>-10532.396069999983</c:v>
                </c:pt>
                <c:pt idx="958">
                  <c:v>-10451.996099999946</c:v>
                </c:pt>
                <c:pt idx="959">
                  <c:v>-10371.59612999994</c:v>
                </c:pt>
                <c:pt idx="960">
                  <c:v>-10291.19616</c:v>
                </c:pt>
                <c:pt idx="961">
                  <c:v>-10210.796189999985</c:v>
                </c:pt>
                <c:pt idx="962">
                  <c:v>-10130.396219999981</c:v>
                </c:pt>
                <c:pt idx="963">
                  <c:v>-10049.99625</c:v>
                </c:pt>
                <c:pt idx="964">
                  <c:v>-9969.596279999987</c:v>
                </c:pt>
                <c:pt idx="965">
                  <c:v>-9889.196309999983</c:v>
                </c:pt>
                <c:pt idx="966">
                  <c:v>-9808.796339999948</c:v>
                </c:pt>
                <c:pt idx="967">
                  <c:v>-9728.3963699999404</c:v>
                </c:pt>
                <c:pt idx="968">
                  <c:v>-9647.9964</c:v>
                </c:pt>
                <c:pt idx="969">
                  <c:v>-9567.596429999985</c:v>
                </c:pt>
                <c:pt idx="970">
                  <c:v>-9487.1964599999992</c:v>
                </c:pt>
                <c:pt idx="971">
                  <c:v>-9406.796489999997</c:v>
                </c:pt>
                <c:pt idx="972">
                  <c:v>-9326.3965199999402</c:v>
                </c:pt>
                <c:pt idx="973">
                  <c:v>-9245.9965499999871</c:v>
                </c:pt>
                <c:pt idx="974">
                  <c:v>-9165.5965799999831</c:v>
                </c:pt>
                <c:pt idx="975">
                  <c:v>-9085.1966099999499</c:v>
                </c:pt>
                <c:pt idx="976">
                  <c:v>-9004.7966400000005</c:v>
                </c:pt>
                <c:pt idx="977">
                  <c:v>-8924.3966699999401</c:v>
                </c:pt>
                <c:pt idx="978">
                  <c:v>-8843.9966999999215</c:v>
                </c:pt>
                <c:pt idx="979">
                  <c:v>-8763.5967299999811</c:v>
                </c:pt>
                <c:pt idx="980">
                  <c:v>-8683.1967599999971</c:v>
                </c:pt>
                <c:pt idx="981">
                  <c:v>-8602.7967900000003</c:v>
                </c:pt>
                <c:pt idx="982">
                  <c:v>-8522.396819999929</c:v>
                </c:pt>
                <c:pt idx="983">
                  <c:v>-8441.996849999985</c:v>
                </c:pt>
                <c:pt idx="984">
                  <c:v>-8361.596879999981</c:v>
                </c:pt>
                <c:pt idx="985">
                  <c:v>-8281.1969099999442</c:v>
                </c:pt>
                <c:pt idx="986">
                  <c:v>-8200.7969400000002</c:v>
                </c:pt>
                <c:pt idx="987">
                  <c:v>-8120.3969700000034</c:v>
                </c:pt>
                <c:pt idx="988">
                  <c:v>-8039.9969999999994</c:v>
                </c:pt>
                <c:pt idx="989">
                  <c:v>-7959.5970300000008</c:v>
                </c:pt>
                <c:pt idx="990">
                  <c:v>-7879.1970600000004</c:v>
                </c:pt>
                <c:pt idx="991">
                  <c:v>-7798.79709</c:v>
                </c:pt>
                <c:pt idx="992">
                  <c:v>-7718.3971200000024</c:v>
                </c:pt>
                <c:pt idx="993">
                  <c:v>-7637.9971499999992</c:v>
                </c:pt>
                <c:pt idx="994">
                  <c:v>-7557.5971800000007</c:v>
                </c:pt>
                <c:pt idx="995">
                  <c:v>-7477.1972100000003</c:v>
                </c:pt>
                <c:pt idx="996">
                  <c:v>-7396.7972400000008</c:v>
                </c:pt>
                <c:pt idx="997">
                  <c:v>-7316.3972700000013</c:v>
                </c:pt>
                <c:pt idx="998">
                  <c:v>-7235.9972999999991</c:v>
                </c:pt>
                <c:pt idx="999">
                  <c:v>-7155.5973300000005</c:v>
                </c:pt>
                <c:pt idx="1000">
                  <c:v>-7075.1973600000001</c:v>
                </c:pt>
                <c:pt idx="1001">
                  <c:v>-6994.7973899999997</c:v>
                </c:pt>
                <c:pt idx="1002">
                  <c:v>-6914.3974199999993</c:v>
                </c:pt>
                <c:pt idx="1003">
                  <c:v>-6833.9974499999998</c:v>
                </c:pt>
                <c:pt idx="1004">
                  <c:v>-6753.5974800000004</c:v>
                </c:pt>
                <c:pt idx="1005">
                  <c:v>-6673.19751</c:v>
                </c:pt>
                <c:pt idx="1006">
                  <c:v>-6592.7975400000005</c:v>
                </c:pt>
                <c:pt idx="1007">
                  <c:v>-6512.3975700000001</c:v>
                </c:pt>
                <c:pt idx="1008">
                  <c:v>-6431.9975999999997</c:v>
                </c:pt>
                <c:pt idx="1009">
                  <c:v>-6351.5976300000002</c:v>
                </c:pt>
                <c:pt idx="1010">
                  <c:v>-6271.1976600000044</c:v>
                </c:pt>
                <c:pt idx="1011">
                  <c:v>-6190.7976899999994</c:v>
                </c:pt>
                <c:pt idx="1012">
                  <c:v>-6110.3977199999999</c:v>
                </c:pt>
                <c:pt idx="1013">
                  <c:v>-6029.9977499999995</c:v>
                </c:pt>
                <c:pt idx="1014">
                  <c:v>-5949.5977799999991</c:v>
                </c:pt>
                <c:pt idx="1015">
                  <c:v>-5869.1978100000006</c:v>
                </c:pt>
                <c:pt idx="1016">
                  <c:v>-5788.7978399999993</c:v>
                </c:pt>
                <c:pt idx="1017">
                  <c:v>-5708.3978700000007</c:v>
                </c:pt>
                <c:pt idx="1018">
                  <c:v>-5627.9978999999985</c:v>
                </c:pt>
                <c:pt idx="1019">
                  <c:v>-5547.5979300000008</c:v>
                </c:pt>
                <c:pt idx="1020">
                  <c:v>-5467.1979600000004</c:v>
                </c:pt>
                <c:pt idx="1021">
                  <c:v>-5386.7979899999991</c:v>
                </c:pt>
                <c:pt idx="1022">
                  <c:v>-5306.3980200000024</c:v>
                </c:pt>
                <c:pt idx="1023">
                  <c:v>-5225.9980499999992</c:v>
                </c:pt>
                <c:pt idx="1024">
                  <c:v>-5145.5980800000007</c:v>
                </c:pt>
                <c:pt idx="1025">
                  <c:v>-5065.1981100000003</c:v>
                </c:pt>
                <c:pt idx="1026">
                  <c:v>-4984.7981400000008</c:v>
                </c:pt>
                <c:pt idx="1027">
                  <c:v>-4904.3981700000013</c:v>
                </c:pt>
                <c:pt idx="1028">
                  <c:v>-4823.9982</c:v>
                </c:pt>
                <c:pt idx="1029">
                  <c:v>-4743.5982300000014</c:v>
                </c:pt>
                <c:pt idx="1030">
                  <c:v>-4663.1982600000265</c:v>
                </c:pt>
                <c:pt idx="1031">
                  <c:v>-4582.7982900000034</c:v>
                </c:pt>
                <c:pt idx="1032">
                  <c:v>-4502.3983200000002</c:v>
                </c:pt>
                <c:pt idx="1033">
                  <c:v>-4421.9983499999998</c:v>
                </c:pt>
                <c:pt idx="1034">
                  <c:v>-4341.5983800000004</c:v>
                </c:pt>
                <c:pt idx="1035">
                  <c:v>-4261.19841</c:v>
                </c:pt>
                <c:pt idx="1036">
                  <c:v>-4180.7984400000005</c:v>
                </c:pt>
                <c:pt idx="1037">
                  <c:v>-4100.3984700000001</c:v>
                </c:pt>
                <c:pt idx="1038">
                  <c:v>-4019.9984999999997</c:v>
                </c:pt>
                <c:pt idx="1039">
                  <c:v>-3939.5985299999998</c:v>
                </c:pt>
                <c:pt idx="1040">
                  <c:v>-3859.1985599999998</c:v>
                </c:pt>
                <c:pt idx="1041">
                  <c:v>-3778.7985899999849</c:v>
                </c:pt>
                <c:pt idx="1042">
                  <c:v>-3698.3986199999999</c:v>
                </c:pt>
                <c:pt idx="1043">
                  <c:v>-3617.99865</c:v>
                </c:pt>
                <c:pt idx="1044">
                  <c:v>-3537.5986799999987</c:v>
                </c:pt>
                <c:pt idx="1045">
                  <c:v>-3457.1987099999997</c:v>
                </c:pt>
                <c:pt idx="1046">
                  <c:v>-3376.7987399999997</c:v>
                </c:pt>
                <c:pt idx="1047">
                  <c:v>-3296.3987699999998</c:v>
                </c:pt>
                <c:pt idx="1048">
                  <c:v>-3215.9987999999998</c:v>
                </c:pt>
                <c:pt idx="1049">
                  <c:v>-3135.5988299999863</c:v>
                </c:pt>
                <c:pt idx="1050">
                  <c:v>-3055.1988599999863</c:v>
                </c:pt>
                <c:pt idx="1051">
                  <c:v>-2974.7988899999782</c:v>
                </c:pt>
                <c:pt idx="1052">
                  <c:v>-2894.3989199999996</c:v>
                </c:pt>
                <c:pt idx="1053">
                  <c:v>-2813.9989499999997</c:v>
                </c:pt>
                <c:pt idx="1054">
                  <c:v>-2733.5989799999998</c:v>
                </c:pt>
                <c:pt idx="1055">
                  <c:v>-2653.1990099999998</c:v>
                </c:pt>
                <c:pt idx="1056">
                  <c:v>-2572.7990399999999</c:v>
                </c:pt>
                <c:pt idx="1057">
                  <c:v>-2492.3990699999999</c:v>
                </c:pt>
                <c:pt idx="1058">
                  <c:v>-2411.9991000000123</c:v>
                </c:pt>
                <c:pt idx="1059">
                  <c:v>-2331.5991300000132</c:v>
                </c:pt>
                <c:pt idx="1060">
                  <c:v>-2251.1991600000001</c:v>
                </c:pt>
                <c:pt idx="1061">
                  <c:v>-2170.7991899999997</c:v>
                </c:pt>
                <c:pt idx="1062">
                  <c:v>-2090.3992200000002</c:v>
                </c:pt>
                <c:pt idx="1063">
                  <c:v>-2009.9992499999998</c:v>
                </c:pt>
                <c:pt idx="1064">
                  <c:v>-1929.5992799999999</c:v>
                </c:pt>
                <c:pt idx="1065">
                  <c:v>-1849.1993099999934</c:v>
                </c:pt>
                <c:pt idx="1066">
                  <c:v>-1768.7993399999998</c:v>
                </c:pt>
                <c:pt idx="1067">
                  <c:v>-1688.3993699999999</c:v>
                </c:pt>
                <c:pt idx="1068">
                  <c:v>-1607.9993999999999</c:v>
                </c:pt>
                <c:pt idx="1069">
                  <c:v>-1527.5994299999998</c:v>
                </c:pt>
                <c:pt idx="1070">
                  <c:v>-1447.1994599999998</c:v>
                </c:pt>
                <c:pt idx="1071">
                  <c:v>-1366.7994899999999</c:v>
                </c:pt>
                <c:pt idx="1072">
                  <c:v>-1286.3995199999999</c:v>
                </c:pt>
                <c:pt idx="1073">
                  <c:v>-1205.9995500000011</c:v>
                </c:pt>
                <c:pt idx="1074">
                  <c:v>-1125.5995800000001</c:v>
                </c:pt>
                <c:pt idx="1075">
                  <c:v>-1045.1996099999999</c:v>
                </c:pt>
                <c:pt idx="1076">
                  <c:v>-964.79963999999995</c:v>
                </c:pt>
                <c:pt idx="1077">
                  <c:v>-884.39967000000001</c:v>
                </c:pt>
                <c:pt idx="1078">
                  <c:v>-803.99969999999996</c:v>
                </c:pt>
                <c:pt idx="1079">
                  <c:v>-723.59972999999991</c:v>
                </c:pt>
                <c:pt idx="1080">
                  <c:v>-643.19976000000054</c:v>
                </c:pt>
                <c:pt idx="1081">
                  <c:v>-562.79979000000355</c:v>
                </c:pt>
                <c:pt idx="1082">
                  <c:v>-482.39981999999969</c:v>
                </c:pt>
                <c:pt idx="1083">
                  <c:v>-401.99984999999964</c:v>
                </c:pt>
                <c:pt idx="1084">
                  <c:v>-321.59987999999993</c:v>
                </c:pt>
                <c:pt idx="1085">
                  <c:v>-241.19990999999999</c:v>
                </c:pt>
                <c:pt idx="1086">
                  <c:v>-160.79993999999999</c:v>
                </c:pt>
                <c:pt idx="1087">
                  <c:v>-80.399969999999996</c:v>
                </c:pt>
                <c:pt idx="1088">
                  <c:v>0</c:v>
                </c:pt>
                <c:pt idx="1089">
                  <c:v>80.399969999999996</c:v>
                </c:pt>
                <c:pt idx="1090">
                  <c:v>160.79993999999999</c:v>
                </c:pt>
                <c:pt idx="1091">
                  <c:v>241.19990999999999</c:v>
                </c:pt>
                <c:pt idx="1092">
                  <c:v>321.59987999999993</c:v>
                </c:pt>
                <c:pt idx="1093">
                  <c:v>401.99984999999964</c:v>
                </c:pt>
                <c:pt idx="1094">
                  <c:v>482.39981999999969</c:v>
                </c:pt>
                <c:pt idx="1095">
                  <c:v>562.79979000000355</c:v>
                </c:pt>
                <c:pt idx="1096">
                  <c:v>643.19976000000054</c:v>
                </c:pt>
                <c:pt idx="1097">
                  <c:v>723.59972999999991</c:v>
                </c:pt>
                <c:pt idx="1098">
                  <c:v>803.99969999999996</c:v>
                </c:pt>
                <c:pt idx="1099">
                  <c:v>884.39967000000001</c:v>
                </c:pt>
                <c:pt idx="1100">
                  <c:v>964.79963999999995</c:v>
                </c:pt>
                <c:pt idx="1101">
                  <c:v>1045.1996099999999</c:v>
                </c:pt>
                <c:pt idx="1102">
                  <c:v>1125.5995800000001</c:v>
                </c:pt>
                <c:pt idx="1103">
                  <c:v>1205.9995500000011</c:v>
                </c:pt>
                <c:pt idx="1104">
                  <c:v>1286.3995199999999</c:v>
                </c:pt>
                <c:pt idx="1105">
                  <c:v>1366.7994899999999</c:v>
                </c:pt>
                <c:pt idx="1106">
                  <c:v>1447.1994599999998</c:v>
                </c:pt>
                <c:pt idx="1107">
                  <c:v>1527.5994299999998</c:v>
                </c:pt>
                <c:pt idx="1108">
                  <c:v>1607.9993999999999</c:v>
                </c:pt>
                <c:pt idx="1109">
                  <c:v>1688.3993699999999</c:v>
                </c:pt>
                <c:pt idx="1110">
                  <c:v>1768.7993399999998</c:v>
                </c:pt>
                <c:pt idx="1111">
                  <c:v>1849.1993099999934</c:v>
                </c:pt>
                <c:pt idx="1112">
                  <c:v>1929.5992799999999</c:v>
                </c:pt>
                <c:pt idx="1113">
                  <c:v>2009.9992499999998</c:v>
                </c:pt>
                <c:pt idx="1114">
                  <c:v>2090.3992200000002</c:v>
                </c:pt>
                <c:pt idx="1115">
                  <c:v>2170.7991899999997</c:v>
                </c:pt>
                <c:pt idx="1116">
                  <c:v>2251.1991600000001</c:v>
                </c:pt>
                <c:pt idx="1117">
                  <c:v>2331.5991300000132</c:v>
                </c:pt>
                <c:pt idx="1118">
                  <c:v>2411.9991000000123</c:v>
                </c:pt>
                <c:pt idx="1119">
                  <c:v>2492.3990699999999</c:v>
                </c:pt>
                <c:pt idx="1120">
                  <c:v>2572.7990399999999</c:v>
                </c:pt>
                <c:pt idx="1121">
                  <c:v>2653.1990099999998</c:v>
                </c:pt>
                <c:pt idx="1122">
                  <c:v>2733.5989799999998</c:v>
                </c:pt>
                <c:pt idx="1123">
                  <c:v>2813.9989499999997</c:v>
                </c:pt>
                <c:pt idx="1124">
                  <c:v>2894.3989199999996</c:v>
                </c:pt>
                <c:pt idx="1125">
                  <c:v>2974.7988899999782</c:v>
                </c:pt>
                <c:pt idx="1126">
                  <c:v>3055.1988599999863</c:v>
                </c:pt>
                <c:pt idx="1127">
                  <c:v>3135.5988299999863</c:v>
                </c:pt>
                <c:pt idx="1128">
                  <c:v>3215.9987999999998</c:v>
                </c:pt>
                <c:pt idx="1129">
                  <c:v>3296.3987699999998</c:v>
                </c:pt>
                <c:pt idx="1130">
                  <c:v>3376.7987399999997</c:v>
                </c:pt>
                <c:pt idx="1131">
                  <c:v>3457.1987099999997</c:v>
                </c:pt>
                <c:pt idx="1132">
                  <c:v>3537.5986799999987</c:v>
                </c:pt>
                <c:pt idx="1133">
                  <c:v>3617.99865</c:v>
                </c:pt>
                <c:pt idx="1134">
                  <c:v>3698.3986199999999</c:v>
                </c:pt>
                <c:pt idx="1135">
                  <c:v>3778.7985899999849</c:v>
                </c:pt>
                <c:pt idx="1136">
                  <c:v>3859.1985599999998</c:v>
                </c:pt>
                <c:pt idx="1137">
                  <c:v>3939.5985299999998</c:v>
                </c:pt>
                <c:pt idx="1138">
                  <c:v>4019.9984999999997</c:v>
                </c:pt>
                <c:pt idx="1139">
                  <c:v>4100.3984700000001</c:v>
                </c:pt>
                <c:pt idx="1140">
                  <c:v>4180.7984400000005</c:v>
                </c:pt>
                <c:pt idx="1141">
                  <c:v>4261.19841</c:v>
                </c:pt>
                <c:pt idx="1142">
                  <c:v>4341.5983800000004</c:v>
                </c:pt>
                <c:pt idx="1143">
                  <c:v>4421.9983499999998</c:v>
                </c:pt>
                <c:pt idx="1144">
                  <c:v>4502.3983200000002</c:v>
                </c:pt>
                <c:pt idx="1145">
                  <c:v>4582.7982900000034</c:v>
                </c:pt>
                <c:pt idx="1146">
                  <c:v>4663.1982600000265</c:v>
                </c:pt>
                <c:pt idx="1147">
                  <c:v>4743.5982300000014</c:v>
                </c:pt>
                <c:pt idx="1148">
                  <c:v>4823.9982</c:v>
                </c:pt>
                <c:pt idx="1149">
                  <c:v>4904.3981700000013</c:v>
                </c:pt>
                <c:pt idx="1150">
                  <c:v>4984.7981400000008</c:v>
                </c:pt>
                <c:pt idx="1151">
                  <c:v>5065.1981100000003</c:v>
                </c:pt>
                <c:pt idx="1152">
                  <c:v>5145.5980800000007</c:v>
                </c:pt>
                <c:pt idx="1153">
                  <c:v>5225.9980499999992</c:v>
                </c:pt>
                <c:pt idx="1154">
                  <c:v>5306.3980200000024</c:v>
                </c:pt>
                <c:pt idx="1155">
                  <c:v>5386.7979899999991</c:v>
                </c:pt>
                <c:pt idx="1156">
                  <c:v>5467.1979600000004</c:v>
                </c:pt>
                <c:pt idx="1157">
                  <c:v>5547.5979300000008</c:v>
                </c:pt>
                <c:pt idx="1158">
                  <c:v>5627.9978999999985</c:v>
                </c:pt>
                <c:pt idx="1159">
                  <c:v>5708.3978700000007</c:v>
                </c:pt>
                <c:pt idx="1160">
                  <c:v>5788.7978399999993</c:v>
                </c:pt>
                <c:pt idx="1161">
                  <c:v>5869.1978100000006</c:v>
                </c:pt>
                <c:pt idx="1162">
                  <c:v>5949.5977799999991</c:v>
                </c:pt>
                <c:pt idx="1163">
                  <c:v>6029.9977499999995</c:v>
                </c:pt>
                <c:pt idx="1164">
                  <c:v>6110.3977199999999</c:v>
                </c:pt>
                <c:pt idx="1165">
                  <c:v>6190.7976899999994</c:v>
                </c:pt>
                <c:pt idx="1166">
                  <c:v>6271.1976600000044</c:v>
                </c:pt>
                <c:pt idx="1167">
                  <c:v>6351.5976300000002</c:v>
                </c:pt>
                <c:pt idx="1168">
                  <c:v>6431.9975999999997</c:v>
                </c:pt>
                <c:pt idx="1169">
                  <c:v>6512.3975700000001</c:v>
                </c:pt>
                <c:pt idx="1170">
                  <c:v>6592.7975400000005</c:v>
                </c:pt>
                <c:pt idx="1171">
                  <c:v>6673.19751</c:v>
                </c:pt>
                <c:pt idx="1172">
                  <c:v>6753.5974800000004</c:v>
                </c:pt>
                <c:pt idx="1173">
                  <c:v>6833.9974499999998</c:v>
                </c:pt>
                <c:pt idx="1174">
                  <c:v>6914.3974199999993</c:v>
                </c:pt>
                <c:pt idx="1175">
                  <c:v>6994.7973899999997</c:v>
                </c:pt>
                <c:pt idx="1176">
                  <c:v>7075.1973600000001</c:v>
                </c:pt>
                <c:pt idx="1177">
                  <c:v>7155.5973300000005</c:v>
                </c:pt>
                <c:pt idx="1178">
                  <c:v>7235.9972999999991</c:v>
                </c:pt>
                <c:pt idx="1179">
                  <c:v>7316.3972700000013</c:v>
                </c:pt>
                <c:pt idx="1180">
                  <c:v>7396.7972400000008</c:v>
                </c:pt>
                <c:pt idx="1181">
                  <c:v>7477.1972100000003</c:v>
                </c:pt>
                <c:pt idx="1182">
                  <c:v>7557.5971800000007</c:v>
                </c:pt>
                <c:pt idx="1183">
                  <c:v>7637.9971499999992</c:v>
                </c:pt>
                <c:pt idx="1184">
                  <c:v>7718.3971200000024</c:v>
                </c:pt>
                <c:pt idx="1185">
                  <c:v>7798.79709</c:v>
                </c:pt>
                <c:pt idx="1186">
                  <c:v>7879.1970600000004</c:v>
                </c:pt>
                <c:pt idx="1187">
                  <c:v>7959.5970300000008</c:v>
                </c:pt>
                <c:pt idx="1188">
                  <c:v>8039.9969999999994</c:v>
                </c:pt>
                <c:pt idx="1189">
                  <c:v>8120.3969700000034</c:v>
                </c:pt>
                <c:pt idx="1190">
                  <c:v>8200.7969400000002</c:v>
                </c:pt>
                <c:pt idx="1191">
                  <c:v>8281.1969099999442</c:v>
                </c:pt>
                <c:pt idx="1192">
                  <c:v>8361.596879999981</c:v>
                </c:pt>
                <c:pt idx="1193">
                  <c:v>8441.996849999985</c:v>
                </c:pt>
                <c:pt idx="1194">
                  <c:v>8522.396819999929</c:v>
                </c:pt>
                <c:pt idx="1195">
                  <c:v>8602.7967900000003</c:v>
                </c:pt>
                <c:pt idx="1196">
                  <c:v>8683.1967599999971</c:v>
                </c:pt>
                <c:pt idx="1197">
                  <c:v>8763.5967299999811</c:v>
                </c:pt>
                <c:pt idx="1198">
                  <c:v>8843.9966999999215</c:v>
                </c:pt>
                <c:pt idx="1199">
                  <c:v>8924.3966699999401</c:v>
                </c:pt>
                <c:pt idx="1200">
                  <c:v>9004.7966400000005</c:v>
                </c:pt>
                <c:pt idx="1201">
                  <c:v>9085.1966099999499</c:v>
                </c:pt>
                <c:pt idx="1202">
                  <c:v>9165.5965799999831</c:v>
                </c:pt>
                <c:pt idx="1203">
                  <c:v>9245.9965499999871</c:v>
                </c:pt>
                <c:pt idx="1204">
                  <c:v>9326.3965199999402</c:v>
                </c:pt>
                <c:pt idx="1205">
                  <c:v>9406.796489999997</c:v>
                </c:pt>
                <c:pt idx="1206">
                  <c:v>9487.1964599999992</c:v>
                </c:pt>
                <c:pt idx="1207">
                  <c:v>9567.596429999985</c:v>
                </c:pt>
                <c:pt idx="1208">
                  <c:v>9647.9964</c:v>
                </c:pt>
                <c:pt idx="1209">
                  <c:v>9728.3963699999404</c:v>
                </c:pt>
                <c:pt idx="1210">
                  <c:v>9808.796339999948</c:v>
                </c:pt>
                <c:pt idx="1211">
                  <c:v>9889.196309999983</c:v>
                </c:pt>
                <c:pt idx="1212">
                  <c:v>9969.596279999987</c:v>
                </c:pt>
                <c:pt idx="1213">
                  <c:v>10049.99625</c:v>
                </c:pt>
                <c:pt idx="1214">
                  <c:v>10130.396219999981</c:v>
                </c:pt>
                <c:pt idx="1215">
                  <c:v>10210.796189999985</c:v>
                </c:pt>
                <c:pt idx="1216">
                  <c:v>10291.19616</c:v>
                </c:pt>
                <c:pt idx="1217">
                  <c:v>10371.59612999994</c:v>
                </c:pt>
                <c:pt idx="1218">
                  <c:v>10451.996099999946</c:v>
                </c:pt>
                <c:pt idx="1219">
                  <c:v>10532.396069999983</c:v>
                </c:pt>
                <c:pt idx="1220">
                  <c:v>10612.796039999987</c:v>
                </c:pt>
                <c:pt idx="1221">
                  <c:v>10693.19601</c:v>
                </c:pt>
                <c:pt idx="1222">
                  <c:v>10773.595979999945</c:v>
                </c:pt>
                <c:pt idx="1223">
                  <c:v>10853.99594999995</c:v>
                </c:pt>
                <c:pt idx="1224">
                  <c:v>10934.395919999908</c:v>
                </c:pt>
                <c:pt idx="1225">
                  <c:v>11014.795889999989</c:v>
                </c:pt>
                <c:pt idx="1226">
                  <c:v>11095.19586</c:v>
                </c:pt>
                <c:pt idx="1227">
                  <c:v>11175.595829999946</c:v>
                </c:pt>
                <c:pt idx="1228">
                  <c:v>11255.995799999981</c:v>
                </c:pt>
                <c:pt idx="1229">
                  <c:v>11336.395769999985</c:v>
                </c:pt>
                <c:pt idx="1230">
                  <c:v>11416.79574000001</c:v>
                </c:pt>
                <c:pt idx="1231">
                  <c:v>11497.19571</c:v>
                </c:pt>
                <c:pt idx="1232">
                  <c:v>11577.595679999949</c:v>
                </c:pt>
                <c:pt idx="1233">
                  <c:v>11657.995649999983</c:v>
                </c:pt>
                <c:pt idx="1234">
                  <c:v>11738.395619999921</c:v>
                </c:pt>
                <c:pt idx="1235">
                  <c:v>11818.79559</c:v>
                </c:pt>
                <c:pt idx="1236">
                  <c:v>11899.19556</c:v>
                </c:pt>
                <c:pt idx="1237">
                  <c:v>11979.59552999995</c:v>
                </c:pt>
                <c:pt idx="1238">
                  <c:v>12059.995499999985</c:v>
                </c:pt>
                <c:pt idx="1239">
                  <c:v>12140.395469999989</c:v>
                </c:pt>
                <c:pt idx="1240">
                  <c:v>12220.795440000014</c:v>
                </c:pt>
                <c:pt idx="1241">
                  <c:v>12301.19541</c:v>
                </c:pt>
                <c:pt idx="1242">
                  <c:v>12381.595379999981</c:v>
                </c:pt>
                <c:pt idx="1243">
                  <c:v>12461.995349999987</c:v>
                </c:pt>
                <c:pt idx="1244">
                  <c:v>12542.39531999994</c:v>
                </c:pt>
                <c:pt idx="1245">
                  <c:v>12622.79529</c:v>
                </c:pt>
                <c:pt idx="1246">
                  <c:v>12703.195259999999</c:v>
                </c:pt>
                <c:pt idx="1247">
                  <c:v>12783.595229999983</c:v>
                </c:pt>
                <c:pt idx="1248">
                  <c:v>12863.995199999921</c:v>
                </c:pt>
                <c:pt idx="1249">
                  <c:v>12944.39516999994</c:v>
                </c:pt>
                <c:pt idx="1250">
                  <c:v>13024.79514</c:v>
                </c:pt>
                <c:pt idx="1251">
                  <c:v>13105.195109999981</c:v>
                </c:pt>
                <c:pt idx="1252">
                  <c:v>13185.595079999985</c:v>
                </c:pt>
                <c:pt idx="1253">
                  <c:v>13265.99505</c:v>
                </c:pt>
                <c:pt idx="1254">
                  <c:v>13346.39501999994</c:v>
                </c:pt>
                <c:pt idx="1255">
                  <c:v>13426.794989999999</c:v>
                </c:pt>
                <c:pt idx="1256">
                  <c:v>13507.194959999999</c:v>
                </c:pt>
                <c:pt idx="1257">
                  <c:v>13587.594929999987</c:v>
                </c:pt>
                <c:pt idx="1258">
                  <c:v>13667.9949</c:v>
                </c:pt>
                <c:pt idx="1259">
                  <c:v>13748.39487</c:v>
                </c:pt>
                <c:pt idx="1260">
                  <c:v>13828.794839999999</c:v>
                </c:pt>
                <c:pt idx="1261">
                  <c:v>13909.194809999999</c:v>
                </c:pt>
                <c:pt idx="1262">
                  <c:v>13989.594779999999</c:v>
                </c:pt>
                <c:pt idx="1263">
                  <c:v>14069.994750000014</c:v>
                </c:pt>
                <c:pt idx="1264">
                  <c:v>14150.39472</c:v>
                </c:pt>
                <c:pt idx="1265">
                  <c:v>14230.794689999999</c:v>
                </c:pt>
                <c:pt idx="1266">
                  <c:v>14311.194659999999</c:v>
                </c:pt>
                <c:pt idx="1267">
                  <c:v>14391.59463</c:v>
                </c:pt>
                <c:pt idx="1268">
                  <c:v>14471.9946</c:v>
                </c:pt>
                <c:pt idx="1269">
                  <c:v>14552.394569999999</c:v>
                </c:pt>
                <c:pt idx="1270">
                  <c:v>14632.794539999999</c:v>
                </c:pt>
                <c:pt idx="1271">
                  <c:v>14713.194509999999</c:v>
                </c:pt>
                <c:pt idx="1272">
                  <c:v>14793.594480000012</c:v>
                </c:pt>
                <c:pt idx="1273">
                  <c:v>14873.994450000018</c:v>
                </c:pt>
                <c:pt idx="1274">
                  <c:v>14954.394419999999</c:v>
                </c:pt>
                <c:pt idx="1275">
                  <c:v>15034.794389999999</c:v>
                </c:pt>
                <c:pt idx="1276">
                  <c:v>15115.19436000001</c:v>
                </c:pt>
                <c:pt idx="1277">
                  <c:v>15195.59433</c:v>
                </c:pt>
                <c:pt idx="1278">
                  <c:v>15275.994299999997</c:v>
                </c:pt>
                <c:pt idx="1279">
                  <c:v>15356.394269999999</c:v>
                </c:pt>
                <c:pt idx="1280">
                  <c:v>15436.794239999999</c:v>
                </c:pt>
                <c:pt idx="1281">
                  <c:v>15517.194210000012</c:v>
                </c:pt>
                <c:pt idx="1282">
                  <c:v>15597.59418</c:v>
                </c:pt>
                <c:pt idx="1283">
                  <c:v>15677.994149999999</c:v>
                </c:pt>
                <c:pt idx="1284">
                  <c:v>15758.394119999983</c:v>
                </c:pt>
                <c:pt idx="1285">
                  <c:v>15838.794089999999</c:v>
                </c:pt>
                <c:pt idx="1286">
                  <c:v>15919.194060000014</c:v>
                </c:pt>
                <c:pt idx="1287">
                  <c:v>15999.594029999997</c:v>
                </c:pt>
                <c:pt idx="1288">
                  <c:v>16079.993999999981</c:v>
                </c:pt>
                <c:pt idx="1289">
                  <c:v>16160.393969999985</c:v>
                </c:pt>
                <c:pt idx="1290">
                  <c:v>16240.79394000001</c:v>
                </c:pt>
                <c:pt idx="1291">
                  <c:v>16321.19391</c:v>
                </c:pt>
                <c:pt idx="1292">
                  <c:v>16401.593880000029</c:v>
                </c:pt>
                <c:pt idx="1293">
                  <c:v>16481.993849999999</c:v>
                </c:pt>
                <c:pt idx="1294">
                  <c:v>16562.393819999998</c:v>
                </c:pt>
                <c:pt idx="1295">
                  <c:v>16642.793790000025</c:v>
                </c:pt>
                <c:pt idx="1296">
                  <c:v>16723.193759999896</c:v>
                </c:pt>
                <c:pt idx="1297">
                  <c:v>16803.593730000001</c:v>
                </c:pt>
                <c:pt idx="1298">
                  <c:v>16883.993699999999</c:v>
                </c:pt>
                <c:pt idx="1299">
                  <c:v>16964.393669999896</c:v>
                </c:pt>
                <c:pt idx="1300">
                  <c:v>17044.79364</c:v>
                </c:pt>
                <c:pt idx="1301">
                  <c:v>17125.193609999897</c:v>
                </c:pt>
                <c:pt idx="1302">
                  <c:v>17205.593580000001</c:v>
                </c:pt>
                <c:pt idx="1303">
                  <c:v>17285.993549999996</c:v>
                </c:pt>
                <c:pt idx="1304">
                  <c:v>17366.393519999896</c:v>
                </c:pt>
                <c:pt idx="1305">
                  <c:v>17446.793490000025</c:v>
                </c:pt>
                <c:pt idx="1306">
                  <c:v>17527.193459999897</c:v>
                </c:pt>
                <c:pt idx="1307">
                  <c:v>17607.593430000001</c:v>
                </c:pt>
                <c:pt idx="1308">
                  <c:v>17687.993399999999</c:v>
                </c:pt>
                <c:pt idx="1309">
                  <c:v>17768.393369999896</c:v>
                </c:pt>
                <c:pt idx="1310">
                  <c:v>17848.79334</c:v>
                </c:pt>
                <c:pt idx="1311">
                  <c:v>17929.193309999901</c:v>
                </c:pt>
                <c:pt idx="1312">
                  <c:v>18009.593280000001</c:v>
                </c:pt>
                <c:pt idx="1313">
                  <c:v>18089.99325</c:v>
                </c:pt>
                <c:pt idx="1314">
                  <c:v>18170.393219999896</c:v>
                </c:pt>
                <c:pt idx="1315">
                  <c:v>18250.793190000029</c:v>
                </c:pt>
                <c:pt idx="1316">
                  <c:v>18331.193159999992</c:v>
                </c:pt>
                <c:pt idx="1317">
                  <c:v>18411.593129999997</c:v>
                </c:pt>
                <c:pt idx="1318">
                  <c:v>18491.993100000025</c:v>
                </c:pt>
                <c:pt idx="1319">
                  <c:v>18572.393069999896</c:v>
                </c:pt>
                <c:pt idx="1320">
                  <c:v>18652.79304</c:v>
                </c:pt>
                <c:pt idx="1321">
                  <c:v>18733.193009999992</c:v>
                </c:pt>
                <c:pt idx="1322">
                  <c:v>18813.592979999896</c:v>
                </c:pt>
                <c:pt idx="1323">
                  <c:v>18893.99295</c:v>
                </c:pt>
                <c:pt idx="1324">
                  <c:v>18974.392919999897</c:v>
                </c:pt>
                <c:pt idx="1325">
                  <c:v>19054.79289000011</c:v>
                </c:pt>
                <c:pt idx="1326">
                  <c:v>19135.192859999996</c:v>
                </c:pt>
                <c:pt idx="1327">
                  <c:v>19215.592829999998</c:v>
                </c:pt>
                <c:pt idx="1328">
                  <c:v>19295.992800000025</c:v>
                </c:pt>
                <c:pt idx="1329">
                  <c:v>19376.392769999897</c:v>
                </c:pt>
                <c:pt idx="1330">
                  <c:v>19456.792740000001</c:v>
                </c:pt>
                <c:pt idx="1331">
                  <c:v>19537.192709999996</c:v>
                </c:pt>
                <c:pt idx="1332">
                  <c:v>19617.592679999896</c:v>
                </c:pt>
                <c:pt idx="1333">
                  <c:v>19697.99265</c:v>
                </c:pt>
                <c:pt idx="1334">
                  <c:v>19778.3926199999</c:v>
                </c:pt>
                <c:pt idx="1335">
                  <c:v>19858.792589999997</c:v>
                </c:pt>
                <c:pt idx="1336">
                  <c:v>19939.192559999847</c:v>
                </c:pt>
                <c:pt idx="1337">
                  <c:v>20019.592529999896</c:v>
                </c:pt>
                <c:pt idx="1338">
                  <c:v>20099.9925</c:v>
                </c:pt>
                <c:pt idx="1339">
                  <c:v>20180.392469999992</c:v>
                </c:pt>
                <c:pt idx="1340">
                  <c:v>20260.792439999997</c:v>
                </c:pt>
                <c:pt idx="1341">
                  <c:v>20341.19241</c:v>
                </c:pt>
                <c:pt idx="1342">
                  <c:v>20421.592379999896</c:v>
                </c:pt>
                <c:pt idx="1343">
                  <c:v>20501.99235</c:v>
                </c:pt>
                <c:pt idx="1344">
                  <c:v>20582.392319999992</c:v>
                </c:pt>
                <c:pt idx="1345">
                  <c:v>20662.792289999998</c:v>
                </c:pt>
                <c:pt idx="1346">
                  <c:v>20743.192259999869</c:v>
                </c:pt>
                <c:pt idx="1347">
                  <c:v>20823.592229999897</c:v>
                </c:pt>
                <c:pt idx="1348">
                  <c:v>20903.992200000001</c:v>
                </c:pt>
                <c:pt idx="1349">
                  <c:v>20984.392169999996</c:v>
                </c:pt>
                <c:pt idx="1350">
                  <c:v>21064.792139999998</c:v>
                </c:pt>
                <c:pt idx="1351">
                  <c:v>21145.19211</c:v>
                </c:pt>
                <c:pt idx="1352">
                  <c:v>21225.592079999897</c:v>
                </c:pt>
                <c:pt idx="1353">
                  <c:v>21305.992050000001</c:v>
                </c:pt>
                <c:pt idx="1354">
                  <c:v>21386.392019999996</c:v>
                </c:pt>
                <c:pt idx="1355">
                  <c:v>21466.791989999998</c:v>
                </c:pt>
                <c:pt idx="1356">
                  <c:v>21547.191959999869</c:v>
                </c:pt>
                <c:pt idx="1357">
                  <c:v>21627.5919299999</c:v>
                </c:pt>
                <c:pt idx="1358">
                  <c:v>21707.991900000001</c:v>
                </c:pt>
                <c:pt idx="1359">
                  <c:v>21788.391869999996</c:v>
                </c:pt>
                <c:pt idx="1360">
                  <c:v>21868.791839999998</c:v>
                </c:pt>
                <c:pt idx="1361">
                  <c:v>21949.19181</c:v>
                </c:pt>
                <c:pt idx="1362">
                  <c:v>22029.591779999992</c:v>
                </c:pt>
                <c:pt idx="1363">
                  <c:v>22109.991749999997</c:v>
                </c:pt>
                <c:pt idx="1364">
                  <c:v>22190.39172</c:v>
                </c:pt>
                <c:pt idx="1365">
                  <c:v>22270.791689999998</c:v>
                </c:pt>
                <c:pt idx="1366">
                  <c:v>22351.191659999869</c:v>
                </c:pt>
                <c:pt idx="1367">
                  <c:v>22431.591629999992</c:v>
                </c:pt>
                <c:pt idx="1368">
                  <c:v>22511.991599999998</c:v>
                </c:pt>
                <c:pt idx="1369">
                  <c:v>22592.391569999869</c:v>
                </c:pt>
                <c:pt idx="1370">
                  <c:v>22672.791539999896</c:v>
                </c:pt>
                <c:pt idx="1371">
                  <c:v>22753.191509999881</c:v>
                </c:pt>
                <c:pt idx="1372">
                  <c:v>22833.591479999992</c:v>
                </c:pt>
                <c:pt idx="1373">
                  <c:v>22913.991449999998</c:v>
                </c:pt>
                <c:pt idx="1374">
                  <c:v>22994.39142</c:v>
                </c:pt>
                <c:pt idx="1375">
                  <c:v>23074.791389999999</c:v>
                </c:pt>
                <c:pt idx="1376">
                  <c:v>23155.191359999892</c:v>
                </c:pt>
                <c:pt idx="1377">
                  <c:v>23235.591329999996</c:v>
                </c:pt>
                <c:pt idx="1378">
                  <c:v>23315.991299999998</c:v>
                </c:pt>
                <c:pt idx="1379">
                  <c:v>23396.391269999869</c:v>
                </c:pt>
                <c:pt idx="1380">
                  <c:v>23476.7912399999</c:v>
                </c:pt>
                <c:pt idx="1381">
                  <c:v>23557.191209999892</c:v>
                </c:pt>
                <c:pt idx="1382">
                  <c:v>23637.591179999996</c:v>
                </c:pt>
                <c:pt idx="1383">
                  <c:v>23717.991149999998</c:v>
                </c:pt>
                <c:pt idx="1384">
                  <c:v>23798.39112</c:v>
                </c:pt>
                <c:pt idx="1385">
                  <c:v>23878.791089999999</c:v>
                </c:pt>
                <c:pt idx="1386">
                  <c:v>23959.191059999896</c:v>
                </c:pt>
                <c:pt idx="1387">
                  <c:v>24039.59103</c:v>
                </c:pt>
                <c:pt idx="1388">
                  <c:v>24119.990999999998</c:v>
                </c:pt>
                <c:pt idx="1389">
                  <c:v>24200.390969999869</c:v>
                </c:pt>
                <c:pt idx="1390">
                  <c:v>24280.790939999992</c:v>
                </c:pt>
                <c:pt idx="1391">
                  <c:v>24361.190909999896</c:v>
                </c:pt>
                <c:pt idx="1392">
                  <c:v>24441.590880000025</c:v>
                </c:pt>
                <c:pt idx="1393">
                  <c:v>24521.990849999998</c:v>
                </c:pt>
                <c:pt idx="1394">
                  <c:v>24602.390820000001</c:v>
                </c:pt>
                <c:pt idx="1395">
                  <c:v>24682.790789999999</c:v>
                </c:pt>
                <c:pt idx="1396">
                  <c:v>24763.190759999896</c:v>
                </c:pt>
                <c:pt idx="1397">
                  <c:v>24843.59073</c:v>
                </c:pt>
                <c:pt idx="1398">
                  <c:v>24923.990699999998</c:v>
                </c:pt>
                <c:pt idx="1399">
                  <c:v>25004.390669999892</c:v>
                </c:pt>
                <c:pt idx="1400">
                  <c:v>25084.790639999996</c:v>
                </c:pt>
                <c:pt idx="1401">
                  <c:v>25165.190609999896</c:v>
                </c:pt>
                <c:pt idx="1402">
                  <c:v>25245.59058</c:v>
                </c:pt>
                <c:pt idx="1403">
                  <c:v>25325.990549999897</c:v>
                </c:pt>
                <c:pt idx="1404">
                  <c:v>25406.390519999892</c:v>
                </c:pt>
                <c:pt idx="1405">
                  <c:v>25486.790489999999</c:v>
                </c:pt>
                <c:pt idx="1406">
                  <c:v>25567.190459999896</c:v>
                </c:pt>
                <c:pt idx="1407">
                  <c:v>25647.59043</c:v>
                </c:pt>
                <c:pt idx="1408">
                  <c:v>25727.990399999999</c:v>
                </c:pt>
                <c:pt idx="1409">
                  <c:v>25808.390369999892</c:v>
                </c:pt>
                <c:pt idx="1410">
                  <c:v>25888.79034</c:v>
                </c:pt>
                <c:pt idx="1411">
                  <c:v>25969.190309999896</c:v>
                </c:pt>
                <c:pt idx="1412">
                  <c:v>26049.59028</c:v>
                </c:pt>
                <c:pt idx="1413">
                  <c:v>26129.990249999992</c:v>
                </c:pt>
                <c:pt idx="1414">
                  <c:v>26210.390219999896</c:v>
                </c:pt>
                <c:pt idx="1415">
                  <c:v>26290.790190000025</c:v>
                </c:pt>
                <c:pt idx="1416">
                  <c:v>26371.190159999896</c:v>
                </c:pt>
                <c:pt idx="1417">
                  <c:v>26451.59013</c:v>
                </c:pt>
                <c:pt idx="1418">
                  <c:v>26531.990099999999</c:v>
                </c:pt>
                <c:pt idx="1419">
                  <c:v>26612.390069999896</c:v>
                </c:pt>
                <c:pt idx="1420">
                  <c:v>26692.79004</c:v>
                </c:pt>
                <c:pt idx="1421">
                  <c:v>26773.190009999897</c:v>
                </c:pt>
                <c:pt idx="1422">
                  <c:v>26853.589979999892</c:v>
                </c:pt>
                <c:pt idx="1423">
                  <c:v>26933.989949999996</c:v>
                </c:pt>
                <c:pt idx="1424">
                  <c:v>27014.389919999896</c:v>
                </c:pt>
                <c:pt idx="1425">
                  <c:v>27094.789890000025</c:v>
                </c:pt>
                <c:pt idx="1426">
                  <c:v>27175.189859999897</c:v>
                </c:pt>
                <c:pt idx="1427">
                  <c:v>27255.589829999997</c:v>
                </c:pt>
                <c:pt idx="1428">
                  <c:v>27335.989799999999</c:v>
                </c:pt>
                <c:pt idx="1429">
                  <c:v>27416.389769999896</c:v>
                </c:pt>
                <c:pt idx="1430">
                  <c:v>27496.78974</c:v>
                </c:pt>
                <c:pt idx="1431">
                  <c:v>27577.189709999901</c:v>
                </c:pt>
                <c:pt idx="1432">
                  <c:v>27657.589679999892</c:v>
                </c:pt>
                <c:pt idx="1433">
                  <c:v>27737.98965</c:v>
                </c:pt>
                <c:pt idx="1434">
                  <c:v>27818.389619999896</c:v>
                </c:pt>
                <c:pt idx="1435">
                  <c:v>27898.78959</c:v>
                </c:pt>
                <c:pt idx="1436">
                  <c:v>27979.189559999842</c:v>
                </c:pt>
                <c:pt idx="1437">
                  <c:v>28059.589529999896</c:v>
                </c:pt>
                <c:pt idx="1438">
                  <c:v>28139.9895</c:v>
                </c:pt>
                <c:pt idx="1439">
                  <c:v>28220.389469999896</c:v>
                </c:pt>
              </c:numCache>
            </c:numRef>
          </c:xVal>
          <c:yVal>
            <c:numRef>
              <c:f>plume3!$N$2:$N$1441</c:f>
              <c:numCache>
                <c:formatCode>General</c:formatCode>
                <c:ptCount val="1440"/>
                <c:pt idx="0">
                  <c:v>45.70000000000001</c:v>
                </c:pt>
                <c:pt idx="1">
                  <c:v>45.70000000000001</c:v>
                </c:pt>
                <c:pt idx="2">
                  <c:v>45.70000000000001</c:v>
                </c:pt>
                <c:pt idx="3">
                  <c:v>45.70000000000001</c:v>
                </c:pt>
                <c:pt idx="4">
                  <c:v>45.70000000000001</c:v>
                </c:pt>
                <c:pt idx="5">
                  <c:v>45.70000000000001</c:v>
                </c:pt>
                <c:pt idx="6">
                  <c:v>45.70000000000001</c:v>
                </c:pt>
                <c:pt idx="7">
                  <c:v>45.70000000000001</c:v>
                </c:pt>
                <c:pt idx="8">
                  <c:v>45.70000000000001</c:v>
                </c:pt>
                <c:pt idx="9">
                  <c:v>45.70000000000001</c:v>
                </c:pt>
                <c:pt idx="10">
                  <c:v>45.70000000000001</c:v>
                </c:pt>
                <c:pt idx="11">
                  <c:v>45.70000000000001</c:v>
                </c:pt>
                <c:pt idx="12">
                  <c:v>45.70000000000001</c:v>
                </c:pt>
                <c:pt idx="13">
                  <c:v>45.70000000000001</c:v>
                </c:pt>
                <c:pt idx="14">
                  <c:v>45.70000000000001</c:v>
                </c:pt>
                <c:pt idx="15">
                  <c:v>45.70000000000001</c:v>
                </c:pt>
                <c:pt idx="16">
                  <c:v>45.70000000000001</c:v>
                </c:pt>
                <c:pt idx="17">
                  <c:v>45.70000000000001</c:v>
                </c:pt>
                <c:pt idx="18">
                  <c:v>45.70000000000001</c:v>
                </c:pt>
                <c:pt idx="19">
                  <c:v>45.70000000000001</c:v>
                </c:pt>
                <c:pt idx="20">
                  <c:v>45.70000000000001</c:v>
                </c:pt>
                <c:pt idx="21">
                  <c:v>45.70000000000001</c:v>
                </c:pt>
                <c:pt idx="22">
                  <c:v>45.70000000000001</c:v>
                </c:pt>
                <c:pt idx="23">
                  <c:v>45.70000000000001</c:v>
                </c:pt>
                <c:pt idx="24">
                  <c:v>45.70000000000001</c:v>
                </c:pt>
                <c:pt idx="25">
                  <c:v>45.70000000000001</c:v>
                </c:pt>
                <c:pt idx="26">
                  <c:v>45.70000000000001</c:v>
                </c:pt>
                <c:pt idx="27">
                  <c:v>45.70000000000001</c:v>
                </c:pt>
                <c:pt idx="28">
                  <c:v>45.70000000000001</c:v>
                </c:pt>
                <c:pt idx="29">
                  <c:v>45.70000000000001</c:v>
                </c:pt>
                <c:pt idx="30">
                  <c:v>45.70000000000001</c:v>
                </c:pt>
                <c:pt idx="31">
                  <c:v>45.70000000000001</c:v>
                </c:pt>
                <c:pt idx="32">
                  <c:v>45.70000000000001</c:v>
                </c:pt>
                <c:pt idx="33">
                  <c:v>45.70000000000001</c:v>
                </c:pt>
                <c:pt idx="34">
                  <c:v>45.70000000000001</c:v>
                </c:pt>
                <c:pt idx="35">
                  <c:v>45.70000000000001</c:v>
                </c:pt>
                <c:pt idx="36">
                  <c:v>45.70000000000001</c:v>
                </c:pt>
                <c:pt idx="37">
                  <c:v>45.70000000000001</c:v>
                </c:pt>
                <c:pt idx="38">
                  <c:v>45.70000000000001</c:v>
                </c:pt>
                <c:pt idx="39">
                  <c:v>45.70000000000001</c:v>
                </c:pt>
                <c:pt idx="40">
                  <c:v>45.70000000000001</c:v>
                </c:pt>
                <c:pt idx="41">
                  <c:v>45.70000000000001</c:v>
                </c:pt>
                <c:pt idx="42">
                  <c:v>45.70000000000001</c:v>
                </c:pt>
                <c:pt idx="43">
                  <c:v>45.70000000000001</c:v>
                </c:pt>
                <c:pt idx="44">
                  <c:v>45.70000000000001</c:v>
                </c:pt>
                <c:pt idx="45">
                  <c:v>45.70000000000001</c:v>
                </c:pt>
                <c:pt idx="46">
                  <c:v>45.70000000000001</c:v>
                </c:pt>
                <c:pt idx="47">
                  <c:v>45.70000000000001</c:v>
                </c:pt>
                <c:pt idx="48">
                  <c:v>45.70000000000001</c:v>
                </c:pt>
                <c:pt idx="49">
                  <c:v>45.70000000000001</c:v>
                </c:pt>
                <c:pt idx="50">
                  <c:v>45.70000000000001</c:v>
                </c:pt>
                <c:pt idx="51">
                  <c:v>45.70000000000001</c:v>
                </c:pt>
                <c:pt idx="52">
                  <c:v>45.70000000000001</c:v>
                </c:pt>
                <c:pt idx="53">
                  <c:v>45.70000000000001</c:v>
                </c:pt>
                <c:pt idx="54">
                  <c:v>45.70000000000001</c:v>
                </c:pt>
                <c:pt idx="55">
                  <c:v>45.70000000000001</c:v>
                </c:pt>
                <c:pt idx="56">
                  <c:v>45.70000000000001</c:v>
                </c:pt>
                <c:pt idx="57">
                  <c:v>45.70000000000001</c:v>
                </c:pt>
                <c:pt idx="58">
                  <c:v>45.70000000000001</c:v>
                </c:pt>
                <c:pt idx="59">
                  <c:v>45.70000000000001</c:v>
                </c:pt>
                <c:pt idx="60">
                  <c:v>45.70000000000001</c:v>
                </c:pt>
                <c:pt idx="61">
                  <c:v>45.70000000000001</c:v>
                </c:pt>
                <c:pt idx="62">
                  <c:v>45.70000000000001</c:v>
                </c:pt>
                <c:pt idx="63">
                  <c:v>45.70000000000001</c:v>
                </c:pt>
                <c:pt idx="64">
                  <c:v>45.70000000000001</c:v>
                </c:pt>
                <c:pt idx="65">
                  <c:v>45.70000000000001</c:v>
                </c:pt>
                <c:pt idx="66">
                  <c:v>45.70000000000001</c:v>
                </c:pt>
                <c:pt idx="67">
                  <c:v>45.70000000000001</c:v>
                </c:pt>
                <c:pt idx="68">
                  <c:v>45.70000000000001</c:v>
                </c:pt>
                <c:pt idx="69">
                  <c:v>45.70000000000001</c:v>
                </c:pt>
                <c:pt idx="70">
                  <c:v>45.70000000000001</c:v>
                </c:pt>
                <c:pt idx="71">
                  <c:v>45.70000000000001</c:v>
                </c:pt>
                <c:pt idx="72">
                  <c:v>45.70000000000001</c:v>
                </c:pt>
                <c:pt idx="73">
                  <c:v>45.70000000000001</c:v>
                </c:pt>
                <c:pt idx="74">
                  <c:v>45.70000000000001</c:v>
                </c:pt>
                <c:pt idx="75">
                  <c:v>45.70000000000001</c:v>
                </c:pt>
                <c:pt idx="76">
                  <c:v>45.70000000000001</c:v>
                </c:pt>
                <c:pt idx="77">
                  <c:v>45.70000000000001</c:v>
                </c:pt>
                <c:pt idx="78">
                  <c:v>45.70000000000001</c:v>
                </c:pt>
                <c:pt idx="79">
                  <c:v>45.70000000000001</c:v>
                </c:pt>
                <c:pt idx="80">
                  <c:v>45.70000000000001</c:v>
                </c:pt>
                <c:pt idx="81">
                  <c:v>45.70000000000001</c:v>
                </c:pt>
                <c:pt idx="82">
                  <c:v>45.70000000000001</c:v>
                </c:pt>
                <c:pt idx="83">
                  <c:v>45.70000000000001</c:v>
                </c:pt>
                <c:pt idx="84">
                  <c:v>45.70000000000001</c:v>
                </c:pt>
                <c:pt idx="85">
                  <c:v>45.70000000000001</c:v>
                </c:pt>
                <c:pt idx="86">
                  <c:v>45.70000000000001</c:v>
                </c:pt>
                <c:pt idx="87">
                  <c:v>45.70000000000001</c:v>
                </c:pt>
                <c:pt idx="88">
                  <c:v>45.70000000000001</c:v>
                </c:pt>
                <c:pt idx="89">
                  <c:v>45.70000000000001</c:v>
                </c:pt>
                <c:pt idx="90">
                  <c:v>45.70000000000001</c:v>
                </c:pt>
                <c:pt idx="91">
                  <c:v>45.70000000000001</c:v>
                </c:pt>
                <c:pt idx="92">
                  <c:v>45.70000000000001</c:v>
                </c:pt>
                <c:pt idx="93">
                  <c:v>45.70000000000001</c:v>
                </c:pt>
                <c:pt idx="94">
                  <c:v>45.70000000000001</c:v>
                </c:pt>
                <c:pt idx="95">
                  <c:v>45.70000000000001</c:v>
                </c:pt>
                <c:pt idx="96">
                  <c:v>45.70000000000001</c:v>
                </c:pt>
                <c:pt idx="97">
                  <c:v>45.70000000000001</c:v>
                </c:pt>
                <c:pt idx="98">
                  <c:v>45.70000000000001</c:v>
                </c:pt>
                <c:pt idx="99">
                  <c:v>45.70000000000001</c:v>
                </c:pt>
                <c:pt idx="100">
                  <c:v>45.70000000000001</c:v>
                </c:pt>
                <c:pt idx="101">
                  <c:v>45.70000000000001</c:v>
                </c:pt>
                <c:pt idx="102">
                  <c:v>45.70000000000001</c:v>
                </c:pt>
                <c:pt idx="103">
                  <c:v>45.70000000000001</c:v>
                </c:pt>
                <c:pt idx="104">
                  <c:v>45.70000000000001</c:v>
                </c:pt>
                <c:pt idx="105">
                  <c:v>45.70000000000001</c:v>
                </c:pt>
                <c:pt idx="106">
                  <c:v>45.70000000000001</c:v>
                </c:pt>
                <c:pt idx="107">
                  <c:v>45.70000000000001</c:v>
                </c:pt>
                <c:pt idx="108">
                  <c:v>45.70000000000001</c:v>
                </c:pt>
                <c:pt idx="109">
                  <c:v>45.70000000000001</c:v>
                </c:pt>
                <c:pt idx="110">
                  <c:v>45.70000000000001</c:v>
                </c:pt>
                <c:pt idx="111">
                  <c:v>45.70000000000001</c:v>
                </c:pt>
                <c:pt idx="112">
                  <c:v>45.70000000000001</c:v>
                </c:pt>
                <c:pt idx="113">
                  <c:v>45.70000000000001</c:v>
                </c:pt>
                <c:pt idx="114">
                  <c:v>45.70000000000001</c:v>
                </c:pt>
                <c:pt idx="115">
                  <c:v>45.70000000000001</c:v>
                </c:pt>
                <c:pt idx="116">
                  <c:v>45.70000000000001</c:v>
                </c:pt>
                <c:pt idx="117">
                  <c:v>45.70000000000001</c:v>
                </c:pt>
                <c:pt idx="118">
                  <c:v>45.70000000000001</c:v>
                </c:pt>
                <c:pt idx="119">
                  <c:v>45.70000000000001</c:v>
                </c:pt>
                <c:pt idx="120">
                  <c:v>45.70000000000001</c:v>
                </c:pt>
                <c:pt idx="121">
                  <c:v>45.70000000000001</c:v>
                </c:pt>
                <c:pt idx="122">
                  <c:v>45.70000000000001</c:v>
                </c:pt>
                <c:pt idx="123">
                  <c:v>45.70000000000001</c:v>
                </c:pt>
                <c:pt idx="124">
                  <c:v>45.70000000000001</c:v>
                </c:pt>
                <c:pt idx="125">
                  <c:v>45.70000000000001</c:v>
                </c:pt>
                <c:pt idx="126">
                  <c:v>45.70000000000001</c:v>
                </c:pt>
                <c:pt idx="127">
                  <c:v>45.70000000000001</c:v>
                </c:pt>
                <c:pt idx="128">
                  <c:v>45.70000000000001</c:v>
                </c:pt>
                <c:pt idx="129">
                  <c:v>45.70000000000001</c:v>
                </c:pt>
                <c:pt idx="130">
                  <c:v>45.70000000000001</c:v>
                </c:pt>
                <c:pt idx="131">
                  <c:v>45.70000000000001</c:v>
                </c:pt>
                <c:pt idx="132">
                  <c:v>45.70000000000001</c:v>
                </c:pt>
                <c:pt idx="133">
                  <c:v>45.70000000000001</c:v>
                </c:pt>
                <c:pt idx="134">
                  <c:v>45.70000000000001</c:v>
                </c:pt>
                <c:pt idx="135">
                  <c:v>45.70000000000001</c:v>
                </c:pt>
                <c:pt idx="136">
                  <c:v>45.70000000000001</c:v>
                </c:pt>
                <c:pt idx="137">
                  <c:v>45.70000000000001</c:v>
                </c:pt>
                <c:pt idx="138">
                  <c:v>45.70000000000001</c:v>
                </c:pt>
                <c:pt idx="139">
                  <c:v>45.70000000000001</c:v>
                </c:pt>
                <c:pt idx="140">
                  <c:v>45.70000000000001</c:v>
                </c:pt>
                <c:pt idx="141">
                  <c:v>45.70000000000001</c:v>
                </c:pt>
                <c:pt idx="142">
                  <c:v>45.70000000000001</c:v>
                </c:pt>
                <c:pt idx="143">
                  <c:v>45.70000000000001</c:v>
                </c:pt>
                <c:pt idx="144">
                  <c:v>45.70000000000001</c:v>
                </c:pt>
                <c:pt idx="145">
                  <c:v>45.70000000000001</c:v>
                </c:pt>
                <c:pt idx="146">
                  <c:v>45.70000000000001</c:v>
                </c:pt>
                <c:pt idx="147">
                  <c:v>45.70000000000001</c:v>
                </c:pt>
                <c:pt idx="148">
                  <c:v>45.70000000000001</c:v>
                </c:pt>
                <c:pt idx="149">
                  <c:v>45.70000000000001</c:v>
                </c:pt>
                <c:pt idx="150">
                  <c:v>45.70000000000001</c:v>
                </c:pt>
                <c:pt idx="151">
                  <c:v>45.70000000000001</c:v>
                </c:pt>
                <c:pt idx="152">
                  <c:v>45.70000000000001</c:v>
                </c:pt>
                <c:pt idx="153">
                  <c:v>45.70000000000001</c:v>
                </c:pt>
                <c:pt idx="154">
                  <c:v>45.70000000000001</c:v>
                </c:pt>
                <c:pt idx="155">
                  <c:v>45.70000000000001</c:v>
                </c:pt>
                <c:pt idx="156">
                  <c:v>45.70000000000001</c:v>
                </c:pt>
                <c:pt idx="157">
                  <c:v>45.70000000000001</c:v>
                </c:pt>
                <c:pt idx="158">
                  <c:v>45.70000000000001</c:v>
                </c:pt>
                <c:pt idx="159">
                  <c:v>45.70000000000001</c:v>
                </c:pt>
                <c:pt idx="160">
                  <c:v>45.70000000000001</c:v>
                </c:pt>
                <c:pt idx="161">
                  <c:v>45.70000000000001</c:v>
                </c:pt>
                <c:pt idx="162">
                  <c:v>45.70000000000001</c:v>
                </c:pt>
                <c:pt idx="163">
                  <c:v>45.70000000000001</c:v>
                </c:pt>
                <c:pt idx="164">
                  <c:v>45.70000000000001</c:v>
                </c:pt>
                <c:pt idx="165">
                  <c:v>45.70000000000001</c:v>
                </c:pt>
                <c:pt idx="166">
                  <c:v>45.70000000000001</c:v>
                </c:pt>
                <c:pt idx="167">
                  <c:v>45.70000000000001</c:v>
                </c:pt>
                <c:pt idx="168">
                  <c:v>45.70000000000001</c:v>
                </c:pt>
                <c:pt idx="169">
                  <c:v>45.70000000000001</c:v>
                </c:pt>
                <c:pt idx="170">
                  <c:v>45.70000000000001</c:v>
                </c:pt>
                <c:pt idx="171">
                  <c:v>45.70000000000001</c:v>
                </c:pt>
                <c:pt idx="172">
                  <c:v>45.70000000000001</c:v>
                </c:pt>
                <c:pt idx="173">
                  <c:v>45.70000000000001</c:v>
                </c:pt>
                <c:pt idx="174">
                  <c:v>45.70000000000001</c:v>
                </c:pt>
                <c:pt idx="175">
                  <c:v>45.70000000000001</c:v>
                </c:pt>
                <c:pt idx="176">
                  <c:v>45.70000000000001</c:v>
                </c:pt>
                <c:pt idx="177">
                  <c:v>45.70000000000001</c:v>
                </c:pt>
                <c:pt idx="178">
                  <c:v>45.70000000000001</c:v>
                </c:pt>
                <c:pt idx="179">
                  <c:v>45.70000000000001</c:v>
                </c:pt>
                <c:pt idx="180">
                  <c:v>45.70000000000001</c:v>
                </c:pt>
                <c:pt idx="181">
                  <c:v>45.70000000000001</c:v>
                </c:pt>
                <c:pt idx="182">
                  <c:v>45.70000000000001</c:v>
                </c:pt>
                <c:pt idx="183">
                  <c:v>45.70000000000001</c:v>
                </c:pt>
                <c:pt idx="184">
                  <c:v>45.70000000000001</c:v>
                </c:pt>
                <c:pt idx="185">
                  <c:v>45.70000000000001</c:v>
                </c:pt>
                <c:pt idx="186">
                  <c:v>45.70000000000001</c:v>
                </c:pt>
                <c:pt idx="187">
                  <c:v>45.70000000000001</c:v>
                </c:pt>
                <c:pt idx="188">
                  <c:v>45.70000000000001</c:v>
                </c:pt>
                <c:pt idx="189">
                  <c:v>45.70000000000001</c:v>
                </c:pt>
                <c:pt idx="190">
                  <c:v>45.70000000000001</c:v>
                </c:pt>
                <c:pt idx="191">
                  <c:v>45.70000000000001</c:v>
                </c:pt>
                <c:pt idx="192">
                  <c:v>45.70000000000001</c:v>
                </c:pt>
                <c:pt idx="193">
                  <c:v>45.70000000000001</c:v>
                </c:pt>
                <c:pt idx="194">
                  <c:v>45.70000000000001</c:v>
                </c:pt>
                <c:pt idx="195">
                  <c:v>45.70000000000001</c:v>
                </c:pt>
                <c:pt idx="196">
                  <c:v>45.70000000000001</c:v>
                </c:pt>
                <c:pt idx="197">
                  <c:v>45.70000000000001</c:v>
                </c:pt>
                <c:pt idx="198">
                  <c:v>45.70000000000001</c:v>
                </c:pt>
                <c:pt idx="199">
                  <c:v>45.70000000000001</c:v>
                </c:pt>
                <c:pt idx="200">
                  <c:v>45.70000000000001</c:v>
                </c:pt>
                <c:pt idx="201">
                  <c:v>45.70000000000001</c:v>
                </c:pt>
                <c:pt idx="202">
                  <c:v>45.70000000000001</c:v>
                </c:pt>
                <c:pt idx="203">
                  <c:v>45.70000000000001</c:v>
                </c:pt>
                <c:pt idx="204">
                  <c:v>45.70000000000001</c:v>
                </c:pt>
                <c:pt idx="205">
                  <c:v>45.70000000000001</c:v>
                </c:pt>
                <c:pt idx="206">
                  <c:v>45.70000000000001</c:v>
                </c:pt>
                <c:pt idx="207">
                  <c:v>45.70000000000001</c:v>
                </c:pt>
                <c:pt idx="208">
                  <c:v>45.70000000000001</c:v>
                </c:pt>
                <c:pt idx="209">
                  <c:v>45.70000000000001</c:v>
                </c:pt>
                <c:pt idx="210">
                  <c:v>45.70000000000001</c:v>
                </c:pt>
                <c:pt idx="211">
                  <c:v>45.70000000000001</c:v>
                </c:pt>
                <c:pt idx="212">
                  <c:v>45.70000000000001</c:v>
                </c:pt>
                <c:pt idx="213">
                  <c:v>45.70000000000001</c:v>
                </c:pt>
                <c:pt idx="214">
                  <c:v>45.70000000000001</c:v>
                </c:pt>
                <c:pt idx="215">
                  <c:v>45.70000000000001</c:v>
                </c:pt>
                <c:pt idx="216">
                  <c:v>45.70000000000001</c:v>
                </c:pt>
                <c:pt idx="217">
                  <c:v>45.70000000000001</c:v>
                </c:pt>
                <c:pt idx="218">
                  <c:v>45.70000000000001</c:v>
                </c:pt>
                <c:pt idx="219">
                  <c:v>45.70000000000001</c:v>
                </c:pt>
                <c:pt idx="220">
                  <c:v>45.70000000000001</c:v>
                </c:pt>
                <c:pt idx="221">
                  <c:v>45.70000000000001</c:v>
                </c:pt>
                <c:pt idx="222">
                  <c:v>45.70000000000001</c:v>
                </c:pt>
                <c:pt idx="223">
                  <c:v>45.70000000000001</c:v>
                </c:pt>
                <c:pt idx="224">
                  <c:v>45.70000000000001</c:v>
                </c:pt>
                <c:pt idx="225">
                  <c:v>45.70000000000001</c:v>
                </c:pt>
                <c:pt idx="226">
                  <c:v>45.70000000000001</c:v>
                </c:pt>
                <c:pt idx="227">
                  <c:v>45.70000000000001</c:v>
                </c:pt>
                <c:pt idx="228">
                  <c:v>45.70000000000001</c:v>
                </c:pt>
                <c:pt idx="229">
                  <c:v>45.70000000000001</c:v>
                </c:pt>
                <c:pt idx="230">
                  <c:v>45.70000000000001</c:v>
                </c:pt>
                <c:pt idx="231">
                  <c:v>45.70000000000001</c:v>
                </c:pt>
                <c:pt idx="232">
                  <c:v>45.70000000000001</c:v>
                </c:pt>
                <c:pt idx="233">
                  <c:v>45.70000000000001</c:v>
                </c:pt>
                <c:pt idx="234">
                  <c:v>45.70000000000001</c:v>
                </c:pt>
                <c:pt idx="235">
                  <c:v>45.70000000000001</c:v>
                </c:pt>
                <c:pt idx="236">
                  <c:v>45.70000000000001</c:v>
                </c:pt>
                <c:pt idx="237">
                  <c:v>45.70000000000001</c:v>
                </c:pt>
                <c:pt idx="238">
                  <c:v>45.70000000000001</c:v>
                </c:pt>
                <c:pt idx="239">
                  <c:v>45.70000000000001</c:v>
                </c:pt>
                <c:pt idx="240">
                  <c:v>45.70000000000001</c:v>
                </c:pt>
                <c:pt idx="241">
                  <c:v>45.70000000000001</c:v>
                </c:pt>
                <c:pt idx="242">
                  <c:v>45.70000000000001</c:v>
                </c:pt>
                <c:pt idx="243">
                  <c:v>45.70000000000001</c:v>
                </c:pt>
                <c:pt idx="244">
                  <c:v>45.70000000000001</c:v>
                </c:pt>
                <c:pt idx="245">
                  <c:v>45.70000000000001</c:v>
                </c:pt>
                <c:pt idx="246">
                  <c:v>45.70000000000001</c:v>
                </c:pt>
                <c:pt idx="247">
                  <c:v>45.70000000000001</c:v>
                </c:pt>
                <c:pt idx="248">
                  <c:v>45.70000000000001</c:v>
                </c:pt>
                <c:pt idx="249">
                  <c:v>45.70000000000001</c:v>
                </c:pt>
                <c:pt idx="250">
                  <c:v>45.70000000000001</c:v>
                </c:pt>
                <c:pt idx="251">
                  <c:v>45.70000000000001</c:v>
                </c:pt>
                <c:pt idx="252">
                  <c:v>45.70000000000001</c:v>
                </c:pt>
                <c:pt idx="253">
                  <c:v>45.70000000000001</c:v>
                </c:pt>
                <c:pt idx="254">
                  <c:v>45.70000000000001</c:v>
                </c:pt>
                <c:pt idx="255">
                  <c:v>45.70000000000001</c:v>
                </c:pt>
                <c:pt idx="256">
                  <c:v>45.70000000000001</c:v>
                </c:pt>
                <c:pt idx="257">
                  <c:v>45.70000000000001</c:v>
                </c:pt>
                <c:pt idx="258">
                  <c:v>45.70000000000001</c:v>
                </c:pt>
                <c:pt idx="259">
                  <c:v>45.70000000000001</c:v>
                </c:pt>
                <c:pt idx="260">
                  <c:v>45.70000000000001</c:v>
                </c:pt>
                <c:pt idx="261">
                  <c:v>45.70000000000001</c:v>
                </c:pt>
                <c:pt idx="262">
                  <c:v>45.70000000000001</c:v>
                </c:pt>
                <c:pt idx="263">
                  <c:v>45.70000000000001</c:v>
                </c:pt>
                <c:pt idx="264">
                  <c:v>45.70000000000001</c:v>
                </c:pt>
                <c:pt idx="265">
                  <c:v>45.70000000000001</c:v>
                </c:pt>
                <c:pt idx="266">
                  <c:v>45.70000000000001</c:v>
                </c:pt>
                <c:pt idx="267">
                  <c:v>45.70000000000001</c:v>
                </c:pt>
                <c:pt idx="268">
                  <c:v>45.70000000000001</c:v>
                </c:pt>
                <c:pt idx="269">
                  <c:v>45.70000000000001</c:v>
                </c:pt>
                <c:pt idx="270">
                  <c:v>45.70000000000001</c:v>
                </c:pt>
                <c:pt idx="271">
                  <c:v>45.70000000000001</c:v>
                </c:pt>
                <c:pt idx="272">
                  <c:v>45.70000000000001</c:v>
                </c:pt>
                <c:pt idx="273">
                  <c:v>45.70000000000001</c:v>
                </c:pt>
                <c:pt idx="274">
                  <c:v>45.70000000000001</c:v>
                </c:pt>
                <c:pt idx="275">
                  <c:v>45.70000000000001</c:v>
                </c:pt>
                <c:pt idx="276">
                  <c:v>45.70000000000001</c:v>
                </c:pt>
                <c:pt idx="277">
                  <c:v>45.70000000000001</c:v>
                </c:pt>
                <c:pt idx="278">
                  <c:v>45.70000000000001</c:v>
                </c:pt>
                <c:pt idx="279">
                  <c:v>45.70000000000001</c:v>
                </c:pt>
                <c:pt idx="280">
                  <c:v>45.70000000000001</c:v>
                </c:pt>
                <c:pt idx="281">
                  <c:v>45.70000000000001</c:v>
                </c:pt>
                <c:pt idx="282">
                  <c:v>45.70000000000001</c:v>
                </c:pt>
                <c:pt idx="283">
                  <c:v>45.70000000000001</c:v>
                </c:pt>
                <c:pt idx="284">
                  <c:v>45.70000000000001</c:v>
                </c:pt>
                <c:pt idx="285">
                  <c:v>45.70000000000001</c:v>
                </c:pt>
                <c:pt idx="286">
                  <c:v>45.70000000000001</c:v>
                </c:pt>
                <c:pt idx="287">
                  <c:v>45.70000000000001</c:v>
                </c:pt>
                <c:pt idx="288">
                  <c:v>45.70000000000001</c:v>
                </c:pt>
                <c:pt idx="289">
                  <c:v>45.70000000000001</c:v>
                </c:pt>
                <c:pt idx="290">
                  <c:v>45.70000000000001</c:v>
                </c:pt>
                <c:pt idx="291">
                  <c:v>45.70000000000001</c:v>
                </c:pt>
                <c:pt idx="292">
                  <c:v>45.70000000000001</c:v>
                </c:pt>
                <c:pt idx="293">
                  <c:v>45.70000000000001</c:v>
                </c:pt>
                <c:pt idx="294">
                  <c:v>45.70000000000001</c:v>
                </c:pt>
                <c:pt idx="295">
                  <c:v>45.70000000000001</c:v>
                </c:pt>
                <c:pt idx="296">
                  <c:v>45.70000000000001</c:v>
                </c:pt>
                <c:pt idx="297">
                  <c:v>45.70000000000001</c:v>
                </c:pt>
                <c:pt idx="298">
                  <c:v>45.70000000000001</c:v>
                </c:pt>
                <c:pt idx="299">
                  <c:v>45.70000000000001</c:v>
                </c:pt>
                <c:pt idx="300">
                  <c:v>45.70000000000001</c:v>
                </c:pt>
                <c:pt idx="301">
                  <c:v>45.70000000000001</c:v>
                </c:pt>
                <c:pt idx="302">
                  <c:v>45.70000000000001</c:v>
                </c:pt>
                <c:pt idx="303">
                  <c:v>45.70000000000001</c:v>
                </c:pt>
                <c:pt idx="304">
                  <c:v>45.70000000000001</c:v>
                </c:pt>
                <c:pt idx="305">
                  <c:v>45.70000000000001</c:v>
                </c:pt>
                <c:pt idx="306">
                  <c:v>45.70000000000001</c:v>
                </c:pt>
                <c:pt idx="307">
                  <c:v>45.70000000000001</c:v>
                </c:pt>
                <c:pt idx="308">
                  <c:v>45.70000000000001</c:v>
                </c:pt>
                <c:pt idx="309">
                  <c:v>45.70000000000001</c:v>
                </c:pt>
                <c:pt idx="310">
                  <c:v>45.70000000000001</c:v>
                </c:pt>
                <c:pt idx="311">
                  <c:v>45.70000000000001</c:v>
                </c:pt>
                <c:pt idx="312">
                  <c:v>45.70000000000001</c:v>
                </c:pt>
                <c:pt idx="313">
                  <c:v>45.70000000000001</c:v>
                </c:pt>
                <c:pt idx="314">
                  <c:v>45.70000000000001</c:v>
                </c:pt>
                <c:pt idx="315">
                  <c:v>45.70000000000001</c:v>
                </c:pt>
                <c:pt idx="316">
                  <c:v>45.70000000000001</c:v>
                </c:pt>
                <c:pt idx="317">
                  <c:v>45.70000000000001</c:v>
                </c:pt>
                <c:pt idx="318">
                  <c:v>45.70000000000001</c:v>
                </c:pt>
                <c:pt idx="319">
                  <c:v>45.70000000000001</c:v>
                </c:pt>
                <c:pt idx="320">
                  <c:v>45.70000000000001</c:v>
                </c:pt>
                <c:pt idx="321">
                  <c:v>45.70000000000001</c:v>
                </c:pt>
                <c:pt idx="322">
                  <c:v>45.70000000000001</c:v>
                </c:pt>
                <c:pt idx="323">
                  <c:v>45.70000000000001</c:v>
                </c:pt>
                <c:pt idx="324">
                  <c:v>45.70000000000001</c:v>
                </c:pt>
                <c:pt idx="325">
                  <c:v>45.70000000000001</c:v>
                </c:pt>
                <c:pt idx="326">
                  <c:v>45.70000000000001</c:v>
                </c:pt>
                <c:pt idx="327">
                  <c:v>45.70000000000001</c:v>
                </c:pt>
                <c:pt idx="328">
                  <c:v>45.70000000000001</c:v>
                </c:pt>
                <c:pt idx="329">
                  <c:v>45.70000000000001</c:v>
                </c:pt>
                <c:pt idx="330">
                  <c:v>45.70000000000001</c:v>
                </c:pt>
                <c:pt idx="331">
                  <c:v>45.70000000000001</c:v>
                </c:pt>
                <c:pt idx="332">
                  <c:v>45.70000000000001</c:v>
                </c:pt>
                <c:pt idx="333">
                  <c:v>45.70000000000001</c:v>
                </c:pt>
                <c:pt idx="334">
                  <c:v>45.70000000000001</c:v>
                </c:pt>
                <c:pt idx="335">
                  <c:v>45.70000000000001</c:v>
                </c:pt>
                <c:pt idx="336">
                  <c:v>45.70000000000001</c:v>
                </c:pt>
                <c:pt idx="337">
                  <c:v>45.70000000000001</c:v>
                </c:pt>
                <c:pt idx="338">
                  <c:v>45.70000000000001</c:v>
                </c:pt>
                <c:pt idx="339">
                  <c:v>45.70000000000001</c:v>
                </c:pt>
                <c:pt idx="340">
                  <c:v>45.70000000000001</c:v>
                </c:pt>
                <c:pt idx="341">
                  <c:v>45.70000000000001</c:v>
                </c:pt>
                <c:pt idx="342">
                  <c:v>45.70000000000001</c:v>
                </c:pt>
                <c:pt idx="343">
                  <c:v>45.70000000000001</c:v>
                </c:pt>
                <c:pt idx="344">
                  <c:v>45.70000000000001</c:v>
                </c:pt>
                <c:pt idx="345">
                  <c:v>45.70000000000001</c:v>
                </c:pt>
                <c:pt idx="346">
                  <c:v>45.70000000000001</c:v>
                </c:pt>
                <c:pt idx="347">
                  <c:v>45.70000000000001</c:v>
                </c:pt>
                <c:pt idx="348">
                  <c:v>45.70000000000001</c:v>
                </c:pt>
                <c:pt idx="349">
                  <c:v>45.70000000000001</c:v>
                </c:pt>
                <c:pt idx="350">
                  <c:v>45.70000000000001</c:v>
                </c:pt>
                <c:pt idx="351">
                  <c:v>45.70000000000001</c:v>
                </c:pt>
                <c:pt idx="352">
                  <c:v>45.70000000000001</c:v>
                </c:pt>
                <c:pt idx="353">
                  <c:v>45.70000000000001</c:v>
                </c:pt>
                <c:pt idx="354">
                  <c:v>45.70000000000001</c:v>
                </c:pt>
                <c:pt idx="355">
                  <c:v>45.70000000000001</c:v>
                </c:pt>
                <c:pt idx="356">
                  <c:v>45.70000000000001</c:v>
                </c:pt>
                <c:pt idx="357">
                  <c:v>45.70000000000001</c:v>
                </c:pt>
                <c:pt idx="358">
                  <c:v>45.70000000000001</c:v>
                </c:pt>
                <c:pt idx="359">
                  <c:v>45.70000000000001</c:v>
                </c:pt>
                <c:pt idx="360">
                  <c:v>45.70000000000001</c:v>
                </c:pt>
                <c:pt idx="361">
                  <c:v>45.70000000000001</c:v>
                </c:pt>
                <c:pt idx="362">
                  <c:v>45.70000000000001</c:v>
                </c:pt>
                <c:pt idx="363">
                  <c:v>45.70000000000001</c:v>
                </c:pt>
                <c:pt idx="364">
                  <c:v>45.70000000000001</c:v>
                </c:pt>
                <c:pt idx="365">
                  <c:v>45.70000000000001</c:v>
                </c:pt>
                <c:pt idx="366">
                  <c:v>45.70000000000001</c:v>
                </c:pt>
                <c:pt idx="367">
                  <c:v>45.70000000000001</c:v>
                </c:pt>
                <c:pt idx="368">
                  <c:v>45.70000000000001</c:v>
                </c:pt>
                <c:pt idx="369">
                  <c:v>45.70000000000001</c:v>
                </c:pt>
                <c:pt idx="370">
                  <c:v>45.70000000000001</c:v>
                </c:pt>
                <c:pt idx="371">
                  <c:v>45.70000000000001</c:v>
                </c:pt>
                <c:pt idx="372">
                  <c:v>45.70000000000001</c:v>
                </c:pt>
                <c:pt idx="373">
                  <c:v>45.70000000000001</c:v>
                </c:pt>
                <c:pt idx="374">
                  <c:v>45.70000000000001</c:v>
                </c:pt>
                <c:pt idx="375">
                  <c:v>45.70000000000001</c:v>
                </c:pt>
                <c:pt idx="376">
                  <c:v>45.70000000000001</c:v>
                </c:pt>
                <c:pt idx="377">
                  <c:v>45.70000000000001</c:v>
                </c:pt>
                <c:pt idx="378">
                  <c:v>45.70000000000001</c:v>
                </c:pt>
                <c:pt idx="379">
                  <c:v>45.70000000000001</c:v>
                </c:pt>
                <c:pt idx="380">
                  <c:v>45.70000000000001</c:v>
                </c:pt>
                <c:pt idx="381">
                  <c:v>45.70000000000001</c:v>
                </c:pt>
                <c:pt idx="382">
                  <c:v>45.70000000000001</c:v>
                </c:pt>
                <c:pt idx="383">
                  <c:v>45.70000000000001</c:v>
                </c:pt>
                <c:pt idx="384">
                  <c:v>45.70000000000001</c:v>
                </c:pt>
                <c:pt idx="385">
                  <c:v>45.70000000000001</c:v>
                </c:pt>
                <c:pt idx="386">
                  <c:v>45.70000000000001</c:v>
                </c:pt>
                <c:pt idx="387">
                  <c:v>45.70000000000001</c:v>
                </c:pt>
                <c:pt idx="388">
                  <c:v>45.70000000000001</c:v>
                </c:pt>
                <c:pt idx="389">
                  <c:v>45.70000000000001</c:v>
                </c:pt>
                <c:pt idx="390">
                  <c:v>45.70000000000001</c:v>
                </c:pt>
                <c:pt idx="391">
                  <c:v>45.70000000000001</c:v>
                </c:pt>
                <c:pt idx="392">
                  <c:v>45.70000000000001</c:v>
                </c:pt>
                <c:pt idx="393">
                  <c:v>45.70000000000001</c:v>
                </c:pt>
                <c:pt idx="394">
                  <c:v>45.70000000000001</c:v>
                </c:pt>
                <c:pt idx="395">
                  <c:v>45.70000000000001</c:v>
                </c:pt>
                <c:pt idx="396">
                  <c:v>45.70000000000001</c:v>
                </c:pt>
                <c:pt idx="397">
                  <c:v>45.70000000000001</c:v>
                </c:pt>
                <c:pt idx="398">
                  <c:v>45.70000000000001</c:v>
                </c:pt>
                <c:pt idx="399">
                  <c:v>45.70000000000001</c:v>
                </c:pt>
                <c:pt idx="400">
                  <c:v>45.70000000000001</c:v>
                </c:pt>
                <c:pt idx="401">
                  <c:v>45.70000000000001</c:v>
                </c:pt>
                <c:pt idx="402">
                  <c:v>45.70000000000001</c:v>
                </c:pt>
                <c:pt idx="403">
                  <c:v>45.70000000000001</c:v>
                </c:pt>
                <c:pt idx="404">
                  <c:v>45.70000000000001</c:v>
                </c:pt>
                <c:pt idx="405">
                  <c:v>45.70000000000001</c:v>
                </c:pt>
                <c:pt idx="406">
                  <c:v>45.70000000000001</c:v>
                </c:pt>
                <c:pt idx="407">
                  <c:v>45.70000000000001</c:v>
                </c:pt>
                <c:pt idx="408">
                  <c:v>45.70000000000001</c:v>
                </c:pt>
                <c:pt idx="409">
                  <c:v>45.70000000000001</c:v>
                </c:pt>
                <c:pt idx="410">
                  <c:v>45.70000000000001</c:v>
                </c:pt>
                <c:pt idx="411">
                  <c:v>45.70000000000001</c:v>
                </c:pt>
                <c:pt idx="412">
                  <c:v>45.70000000000001</c:v>
                </c:pt>
                <c:pt idx="413">
                  <c:v>45.70000000000001</c:v>
                </c:pt>
                <c:pt idx="414">
                  <c:v>45.70000000000001</c:v>
                </c:pt>
                <c:pt idx="415">
                  <c:v>45.70000000000001</c:v>
                </c:pt>
                <c:pt idx="416">
                  <c:v>45.70000000000001</c:v>
                </c:pt>
                <c:pt idx="417">
                  <c:v>45.70000000000001</c:v>
                </c:pt>
                <c:pt idx="418">
                  <c:v>45.70000000000001</c:v>
                </c:pt>
                <c:pt idx="419">
                  <c:v>45.70000000000001</c:v>
                </c:pt>
                <c:pt idx="420">
                  <c:v>45.70000000000001</c:v>
                </c:pt>
                <c:pt idx="421">
                  <c:v>45.70000000000001</c:v>
                </c:pt>
                <c:pt idx="422">
                  <c:v>45.70000000000001</c:v>
                </c:pt>
                <c:pt idx="423">
                  <c:v>45.70000000000001</c:v>
                </c:pt>
                <c:pt idx="424">
                  <c:v>45.70000000000001</c:v>
                </c:pt>
                <c:pt idx="425">
                  <c:v>45.70000000000001</c:v>
                </c:pt>
                <c:pt idx="426">
                  <c:v>45.70000000000001</c:v>
                </c:pt>
                <c:pt idx="427">
                  <c:v>45.70000000000001</c:v>
                </c:pt>
                <c:pt idx="428">
                  <c:v>45.70000000000001</c:v>
                </c:pt>
                <c:pt idx="429">
                  <c:v>45.70000000000001</c:v>
                </c:pt>
                <c:pt idx="430">
                  <c:v>45.70000000000001</c:v>
                </c:pt>
                <c:pt idx="431">
                  <c:v>45.70000000000001</c:v>
                </c:pt>
                <c:pt idx="432">
                  <c:v>45.70000000000001</c:v>
                </c:pt>
                <c:pt idx="433">
                  <c:v>45.70000000000001</c:v>
                </c:pt>
                <c:pt idx="434">
                  <c:v>45.70000000000001</c:v>
                </c:pt>
                <c:pt idx="435">
                  <c:v>45.70000000000001</c:v>
                </c:pt>
                <c:pt idx="436">
                  <c:v>45.70000000000001</c:v>
                </c:pt>
                <c:pt idx="437">
                  <c:v>45.70000000000001</c:v>
                </c:pt>
                <c:pt idx="438">
                  <c:v>45.70000000000001</c:v>
                </c:pt>
                <c:pt idx="439">
                  <c:v>45.70000000000001</c:v>
                </c:pt>
                <c:pt idx="440">
                  <c:v>45.70000000000001</c:v>
                </c:pt>
                <c:pt idx="441">
                  <c:v>45.70000000000001</c:v>
                </c:pt>
                <c:pt idx="442">
                  <c:v>45.70000000000001</c:v>
                </c:pt>
                <c:pt idx="443">
                  <c:v>45.70000000000001</c:v>
                </c:pt>
                <c:pt idx="444">
                  <c:v>45.70000000000001</c:v>
                </c:pt>
                <c:pt idx="445">
                  <c:v>45.70000000000001</c:v>
                </c:pt>
                <c:pt idx="446">
                  <c:v>45.70000000000001</c:v>
                </c:pt>
                <c:pt idx="447">
                  <c:v>45.70000000000001</c:v>
                </c:pt>
                <c:pt idx="448">
                  <c:v>45.70000000000001</c:v>
                </c:pt>
                <c:pt idx="449">
                  <c:v>45.70000000000001</c:v>
                </c:pt>
                <c:pt idx="450">
                  <c:v>45.70000000000001</c:v>
                </c:pt>
                <c:pt idx="451">
                  <c:v>45.70000000000001</c:v>
                </c:pt>
                <c:pt idx="452">
                  <c:v>45.70000000000001</c:v>
                </c:pt>
                <c:pt idx="453">
                  <c:v>45.70000000000001</c:v>
                </c:pt>
                <c:pt idx="454">
                  <c:v>45.70000000000001</c:v>
                </c:pt>
                <c:pt idx="455">
                  <c:v>45.70000000000001</c:v>
                </c:pt>
                <c:pt idx="456">
                  <c:v>45.70000000000001</c:v>
                </c:pt>
                <c:pt idx="457">
                  <c:v>45.70000000000001</c:v>
                </c:pt>
                <c:pt idx="458">
                  <c:v>45.70000000000001</c:v>
                </c:pt>
                <c:pt idx="459">
                  <c:v>45.70000000000001</c:v>
                </c:pt>
                <c:pt idx="460">
                  <c:v>45.70000000000001</c:v>
                </c:pt>
                <c:pt idx="461">
                  <c:v>45.70000000000001</c:v>
                </c:pt>
                <c:pt idx="462">
                  <c:v>45.70000000000001</c:v>
                </c:pt>
                <c:pt idx="463">
                  <c:v>45.70000000000001</c:v>
                </c:pt>
                <c:pt idx="464">
                  <c:v>45.70000000000001</c:v>
                </c:pt>
                <c:pt idx="465">
                  <c:v>45.70000000000001</c:v>
                </c:pt>
                <c:pt idx="466">
                  <c:v>45.70000000000001</c:v>
                </c:pt>
                <c:pt idx="467">
                  <c:v>45.70000000000001</c:v>
                </c:pt>
                <c:pt idx="468">
                  <c:v>45.70000000000001</c:v>
                </c:pt>
                <c:pt idx="469">
                  <c:v>45.70000000000001</c:v>
                </c:pt>
                <c:pt idx="470">
                  <c:v>45.70000000000001</c:v>
                </c:pt>
                <c:pt idx="471">
                  <c:v>45.70000000000001</c:v>
                </c:pt>
                <c:pt idx="472">
                  <c:v>45.70000000000001</c:v>
                </c:pt>
                <c:pt idx="473">
                  <c:v>45.70000000000001</c:v>
                </c:pt>
                <c:pt idx="474">
                  <c:v>45.70000000000001</c:v>
                </c:pt>
                <c:pt idx="475">
                  <c:v>45.70000000000001</c:v>
                </c:pt>
                <c:pt idx="476">
                  <c:v>45.70000000000001</c:v>
                </c:pt>
                <c:pt idx="477">
                  <c:v>45.70000000000001</c:v>
                </c:pt>
                <c:pt idx="478">
                  <c:v>45.70000000000001</c:v>
                </c:pt>
                <c:pt idx="479">
                  <c:v>45.70000000000001</c:v>
                </c:pt>
                <c:pt idx="480">
                  <c:v>45.70000000000001</c:v>
                </c:pt>
                <c:pt idx="481">
                  <c:v>45.70000000000001</c:v>
                </c:pt>
                <c:pt idx="482">
                  <c:v>45.70000000000001</c:v>
                </c:pt>
                <c:pt idx="483">
                  <c:v>45.70000000000001</c:v>
                </c:pt>
                <c:pt idx="484">
                  <c:v>45.70000000000001</c:v>
                </c:pt>
                <c:pt idx="485">
                  <c:v>45.70000000000001</c:v>
                </c:pt>
                <c:pt idx="486">
                  <c:v>45.70000000000001</c:v>
                </c:pt>
                <c:pt idx="487">
                  <c:v>45.70000000000001</c:v>
                </c:pt>
                <c:pt idx="488">
                  <c:v>45.70000000000001</c:v>
                </c:pt>
                <c:pt idx="489">
                  <c:v>45.70000000000001</c:v>
                </c:pt>
                <c:pt idx="490">
                  <c:v>45.70000000000001</c:v>
                </c:pt>
                <c:pt idx="491">
                  <c:v>45.70000000000001</c:v>
                </c:pt>
                <c:pt idx="492">
                  <c:v>45.70000000000001</c:v>
                </c:pt>
                <c:pt idx="493">
                  <c:v>45.70000000000001</c:v>
                </c:pt>
                <c:pt idx="494">
                  <c:v>45.70000000000001</c:v>
                </c:pt>
                <c:pt idx="495">
                  <c:v>45.70000000000001</c:v>
                </c:pt>
                <c:pt idx="496">
                  <c:v>45.70000000000001</c:v>
                </c:pt>
                <c:pt idx="497">
                  <c:v>45.70000000000001</c:v>
                </c:pt>
                <c:pt idx="498">
                  <c:v>45.70000000000001</c:v>
                </c:pt>
                <c:pt idx="499">
                  <c:v>45.70000000000001</c:v>
                </c:pt>
                <c:pt idx="500">
                  <c:v>45.70000000000001</c:v>
                </c:pt>
                <c:pt idx="501">
                  <c:v>45.70000000000001</c:v>
                </c:pt>
                <c:pt idx="502">
                  <c:v>45.70000000000001</c:v>
                </c:pt>
                <c:pt idx="503">
                  <c:v>45.70000000000001</c:v>
                </c:pt>
                <c:pt idx="504">
                  <c:v>45.70000000000001</c:v>
                </c:pt>
                <c:pt idx="505">
                  <c:v>45.70000000000001</c:v>
                </c:pt>
                <c:pt idx="506">
                  <c:v>45.70000000000001</c:v>
                </c:pt>
                <c:pt idx="507">
                  <c:v>45.70000000000001</c:v>
                </c:pt>
                <c:pt idx="508">
                  <c:v>45.70000000000001</c:v>
                </c:pt>
                <c:pt idx="509">
                  <c:v>45.70000000000001</c:v>
                </c:pt>
                <c:pt idx="510">
                  <c:v>45.70000000000001</c:v>
                </c:pt>
                <c:pt idx="511">
                  <c:v>45.70000000000001</c:v>
                </c:pt>
                <c:pt idx="512">
                  <c:v>45.70000000000001</c:v>
                </c:pt>
                <c:pt idx="513">
                  <c:v>45.70000000000001</c:v>
                </c:pt>
                <c:pt idx="514">
                  <c:v>45.70000000000001</c:v>
                </c:pt>
                <c:pt idx="515">
                  <c:v>45.70000000000001</c:v>
                </c:pt>
                <c:pt idx="516">
                  <c:v>45.70000000000001</c:v>
                </c:pt>
                <c:pt idx="517">
                  <c:v>45.70000000000001</c:v>
                </c:pt>
                <c:pt idx="518">
                  <c:v>45.70000000000001</c:v>
                </c:pt>
                <c:pt idx="519">
                  <c:v>45.70000000000001</c:v>
                </c:pt>
                <c:pt idx="520">
                  <c:v>45.70000000000001</c:v>
                </c:pt>
                <c:pt idx="521">
                  <c:v>45.70000000000001</c:v>
                </c:pt>
                <c:pt idx="522">
                  <c:v>45.70000000000001</c:v>
                </c:pt>
                <c:pt idx="523">
                  <c:v>45.70000000000001</c:v>
                </c:pt>
                <c:pt idx="524">
                  <c:v>45.70000000000001</c:v>
                </c:pt>
                <c:pt idx="525">
                  <c:v>45.70000000000001</c:v>
                </c:pt>
                <c:pt idx="526">
                  <c:v>45.70000000000001</c:v>
                </c:pt>
                <c:pt idx="527">
                  <c:v>45.70000000000001</c:v>
                </c:pt>
                <c:pt idx="528">
                  <c:v>45.70000000000001</c:v>
                </c:pt>
                <c:pt idx="529">
                  <c:v>45.70000000000001</c:v>
                </c:pt>
                <c:pt idx="530">
                  <c:v>45.70000000000001</c:v>
                </c:pt>
                <c:pt idx="531">
                  <c:v>45.70000000000001</c:v>
                </c:pt>
                <c:pt idx="532">
                  <c:v>45.70000000000001</c:v>
                </c:pt>
                <c:pt idx="533">
                  <c:v>45.70000000000001</c:v>
                </c:pt>
                <c:pt idx="534">
                  <c:v>45.70000000000001</c:v>
                </c:pt>
                <c:pt idx="535">
                  <c:v>45.70000000000001</c:v>
                </c:pt>
                <c:pt idx="536">
                  <c:v>45.70000000000001</c:v>
                </c:pt>
                <c:pt idx="537">
                  <c:v>45.70000000000001</c:v>
                </c:pt>
                <c:pt idx="538">
                  <c:v>45.70000000000001</c:v>
                </c:pt>
                <c:pt idx="539">
                  <c:v>45.70000000000001</c:v>
                </c:pt>
                <c:pt idx="540">
                  <c:v>45.70000000000001</c:v>
                </c:pt>
                <c:pt idx="541">
                  <c:v>45.70000000000001</c:v>
                </c:pt>
                <c:pt idx="542">
                  <c:v>45.70000000000001</c:v>
                </c:pt>
                <c:pt idx="543">
                  <c:v>45.70000000000001</c:v>
                </c:pt>
                <c:pt idx="544">
                  <c:v>45.70000000000001</c:v>
                </c:pt>
                <c:pt idx="545">
                  <c:v>45.70000000000001</c:v>
                </c:pt>
                <c:pt idx="546">
                  <c:v>45.70000000000001</c:v>
                </c:pt>
                <c:pt idx="547">
                  <c:v>45.70000000000001</c:v>
                </c:pt>
                <c:pt idx="548">
                  <c:v>45.70000000000001</c:v>
                </c:pt>
                <c:pt idx="549">
                  <c:v>45.70000000000001</c:v>
                </c:pt>
                <c:pt idx="550">
                  <c:v>45.70000000000001</c:v>
                </c:pt>
                <c:pt idx="551">
                  <c:v>45.70000000000001</c:v>
                </c:pt>
                <c:pt idx="552">
                  <c:v>45.70000000000001</c:v>
                </c:pt>
                <c:pt idx="553">
                  <c:v>45.70000000000001</c:v>
                </c:pt>
                <c:pt idx="554">
                  <c:v>45.70000000000001</c:v>
                </c:pt>
                <c:pt idx="555">
                  <c:v>45.70000000000001</c:v>
                </c:pt>
                <c:pt idx="556">
                  <c:v>45.70000000000001</c:v>
                </c:pt>
                <c:pt idx="557">
                  <c:v>45.70000000000001</c:v>
                </c:pt>
                <c:pt idx="558">
                  <c:v>45.70000000000001</c:v>
                </c:pt>
                <c:pt idx="559">
                  <c:v>45.70000000000001</c:v>
                </c:pt>
                <c:pt idx="560">
                  <c:v>45.70000000000001</c:v>
                </c:pt>
                <c:pt idx="561">
                  <c:v>45.70000000000001</c:v>
                </c:pt>
                <c:pt idx="562">
                  <c:v>45.70000000000001</c:v>
                </c:pt>
                <c:pt idx="563">
                  <c:v>45.70000000000001</c:v>
                </c:pt>
                <c:pt idx="564">
                  <c:v>45.70000000000001</c:v>
                </c:pt>
                <c:pt idx="565">
                  <c:v>45.70000000000001</c:v>
                </c:pt>
                <c:pt idx="566">
                  <c:v>45.70000000000001</c:v>
                </c:pt>
                <c:pt idx="567">
                  <c:v>45.70000000000001</c:v>
                </c:pt>
                <c:pt idx="568">
                  <c:v>45.70000000000001</c:v>
                </c:pt>
                <c:pt idx="569">
                  <c:v>45.70000000000001</c:v>
                </c:pt>
                <c:pt idx="570">
                  <c:v>45.70000000000001</c:v>
                </c:pt>
                <c:pt idx="571">
                  <c:v>45.70000000000001</c:v>
                </c:pt>
                <c:pt idx="572">
                  <c:v>45.70000000000001</c:v>
                </c:pt>
                <c:pt idx="573">
                  <c:v>45.70000000000001</c:v>
                </c:pt>
                <c:pt idx="574">
                  <c:v>45.70000000000001</c:v>
                </c:pt>
                <c:pt idx="575">
                  <c:v>45.70000000000001</c:v>
                </c:pt>
                <c:pt idx="576">
                  <c:v>45.70000000000001</c:v>
                </c:pt>
                <c:pt idx="577">
                  <c:v>45.70000000000001</c:v>
                </c:pt>
                <c:pt idx="578">
                  <c:v>45.70000000000001</c:v>
                </c:pt>
                <c:pt idx="579">
                  <c:v>45.70000000000001</c:v>
                </c:pt>
                <c:pt idx="580">
                  <c:v>45.70000000000001</c:v>
                </c:pt>
                <c:pt idx="581">
                  <c:v>45.70000000000001</c:v>
                </c:pt>
                <c:pt idx="582">
                  <c:v>45.70000000000001</c:v>
                </c:pt>
                <c:pt idx="583">
                  <c:v>45.70000000000001</c:v>
                </c:pt>
                <c:pt idx="584">
                  <c:v>45.70000000000001</c:v>
                </c:pt>
                <c:pt idx="585">
                  <c:v>45.70000000000001</c:v>
                </c:pt>
                <c:pt idx="586">
                  <c:v>45.70000000000001</c:v>
                </c:pt>
                <c:pt idx="587">
                  <c:v>45.70000000000001</c:v>
                </c:pt>
                <c:pt idx="588">
                  <c:v>45.70000000000001</c:v>
                </c:pt>
                <c:pt idx="589">
                  <c:v>45.70000000000001</c:v>
                </c:pt>
                <c:pt idx="590">
                  <c:v>45.70000000000001</c:v>
                </c:pt>
                <c:pt idx="591">
                  <c:v>45.70000000000001</c:v>
                </c:pt>
                <c:pt idx="592">
                  <c:v>45.70000000000001</c:v>
                </c:pt>
                <c:pt idx="593">
                  <c:v>45.70000000000001</c:v>
                </c:pt>
                <c:pt idx="594">
                  <c:v>45.70000000000001</c:v>
                </c:pt>
                <c:pt idx="595">
                  <c:v>45.70000000000001</c:v>
                </c:pt>
                <c:pt idx="596">
                  <c:v>45.70000000000001</c:v>
                </c:pt>
                <c:pt idx="597">
                  <c:v>45.70000000000001</c:v>
                </c:pt>
                <c:pt idx="598">
                  <c:v>45.70000000000001</c:v>
                </c:pt>
                <c:pt idx="599">
                  <c:v>45.70000000000001</c:v>
                </c:pt>
                <c:pt idx="600">
                  <c:v>45.70000000000001</c:v>
                </c:pt>
                <c:pt idx="601">
                  <c:v>45.70000000000001</c:v>
                </c:pt>
                <c:pt idx="602">
                  <c:v>45.70000000000001</c:v>
                </c:pt>
                <c:pt idx="603">
                  <c:v>45.70000000000001</c:v>
                </c:pt>
                <c:pt idx="604">
                  <c:v>45.70000000000001</c:v>
                </c:pt>
                <c:pt idx="605">
                  <c:v>45.70000000000001</c:v>
                </c:pt>
                <c:pt idx="606">
                  <c:v>45.70000000000001</c:v>
                </c:pt>
                <c:pt idx="607">
                  <c:v>45.70000000000001</c:v>
                </c:pt>
                <c:pt idx="608">
                  <c:v>45.70000000000001</c:v>
                </c:pt>
                <c:pt idx="609">
                  <c:v>45.70000000000001</c:v>
                </c:pt>
                <c:pt idx="610">
                  <c:v>45.70000000000001</c:v>
                </c:pt>
                <c:pt idx="611">
                  <c:v>45.70000000000001</c:v>
                </c:pt>
                <c:pt idx="612">
                  <c:v>45.70000000000001</c:v>
                </c:pt>
                <c:pt idx="613">
                  <c:v>45.70000000000001</c:v>
                </c:pt>
                <c:pt idx="614">
                  <c:v>45.70000000000001</c:v>
                </c:pt>
                <c:pt idx="615">
                  <c:v>45.70000000000001</c:v>
                </c:pt>
                <c:pt idx="616">
                  <c:v>45.70000000000001</c:v>
                </c:pt>
                <c:pt idx="617">
                  <c:v>45.70000000000001</c:v>
                </c:pt>
                <c:pt idx="618">
                  <c:v>45.70000000000001</c:v>
                </c:pt>
                <c:pt idx="619">
                  <c:v>45.70000000000001</c:v>
                </c:pt>
                <c:pt idx="620">
                  <c:v>45.70000000000001</c:v>
                </c:pt>
                <c:pt idx="621">
                  <c:v>45.70000000000001</c:v>
                </c:pt>
                <c:pt idx="622">
                  <c:v>45.70000000000001</c:v>
                </c:pt>
                <c:pt idx="623">
                  <c:v>45.70000000000001</c:v>
                </c:pt>
                <c:pt idx="624">
                  <c:v>45.70000000000001</c:v>
                </c:pt>
                <c:pt idx="625">
                  <c:v>45.70000000000001</c:v>
                </c:pt>
                <c:pt idx="626">
                  <c:v>45.70000000000001</c:v>
                </c:pt>
                <c:pt idx="627">
                  <c:v>45.70000000000001</c:v>
                </c:pt>
                <c:pt idx="628">
                  <c:v>45.70000000000001</c:v>
                </c:pt>
                <c:pt idx="629">
                  <c:v>45.70000000000001</c:v>
                </c:pt>
                <c:pt idx="630">
                  <c:v>45.70000000000001</c:v>
                </c:pt>
                <c:pt idx="631">
                  <c:v>45.70000000000001</c:v>
                </c:pt>
                <c:pt idx="632">
                  <c:v>45.70000000000001</c:v>
                </c:pt>
                <c:pt idx="633">
                  <c:v>45.70000000000001</c:v>
                </c:pt>
                <c:pt idx="634">
                  <c:v>45.70000000000001</c:v>
                </c:pt>
                <c:pt idx="635">
                  <c:v>45.70000000000001</c:v>
                </c:pt>
                <c:pt idx="636">
                  <c:v>45.70000000000001</c:v>
                </c:pt>
                <c:pt idx="637">
                  <c:v>45.70000000000001</c:v>
                </c:pt>
                <c:pt idx="638">
                  <c:v>45.70000000000001</c:v>
                </c:pt>
                <c:pt idx="639">
                  <c:v>45.70000000000001</c:v>
                </c:pt>
                <c:pt idx="640">
                  <c:v>45.70000000000001</c:v>
                </c:pt>
                <c:pt idx="641">
                  <c:v>45.70000000000001</c:v>
                </c:pt>
                <c:pt idx="642">
                  <c:v>45.70000000000001</c:v>
                </c:pt>
                <c:pt idx="643">
                  <c:v>45.70000000000001</c:v>
                </c:pt>
                <c:pt idx="644">
                  <c:v>45.70000000000001</c:v>
                </c:pt>
                <c:pt idx="645">
                  <c:v>45.70000000000001</c:v>
                </c:pt>
                <c:pt idx="646">
                  <c:v>45.70000000000001</c:v>
                </c:pt>
                <c:pt idx="647">
                  <c:v>45.70000000000001</c:v>
                </c:pt>
                <c:pt idx="648">
                  <c:v>45.70000000000001</c:v>
                </c:pt>
                <c:pt idx="649">
                  <c:v>45.70000000000001</c:v>
                </c:pt>
                <c:pt idx="650">
                  <c:v>45.70000000000001</c:v>
                </c:pt>
                <c:pt idx="651">
                  <c:v>45.70000000000001</c:v>
                </c:pt>
                <c:pt idx="652">
                  <c:v>45.70000000000001</c:v>
                </c:pt>
                <c:pt idx="653">
                  <c:v>45.70000000000001</c:v>
                </c:pt>
                <c:pt idx="654">
                  <c:v>45.70000000000001</c:v>
                </c:pt>
                <c:pt idx="655">
                  <c:v>45.70000000000001</c:v>
                </c:pt>
                <c:pt idx="656">
                  <c:v>45.70000000000001</c:v>
                </c:pt>
                <c:pt idx="657">
                  <c:v>45.70000000000001</c:v>
                </c:pt>
                <c:pt idx="658">
                  <c:v>45.70000000000001</c:v>
                </c:pt>
                <c:pt idx="659">
                  <c:v>45.70000000000001</c:v>
                </c:pt>
                <c:pt idx="660">
                  <c:v>45.70000000000001</c:v>
                </c:pt>
                <c:pt idx="661">
                  <c:v>45.70000000000001</c:v>
                </c:pt>
                <c:pt idx="662">
                  <c:v>45.70000000000001</c:v>
                </c:pt>
                <c:pt idx="663">
                  <c:v>45.70000000000001</c:v>
                </c:pt>
                <c:pt idx="664">
                  <c:v>45.70000000000001</c:v>
                </c:pt>
                <c:pt idx="665">
                  <c:v>45.70000000000001</c:v>
                </c:pt>
                <c:pt idx="666">
                  <c:v>45.70000000000001</c:v>
                </c:pt>
                <c:pt idx="667">
                  <c:v>45.70000000000001</c:v>
                </c:pt>
                <c:pt idx="668">
                  <c:v>45.70000000000001</c:v>
                </c:pt>
                <c:pt idx="669">
                  <c:v>45.70000000000001</c:v>
                </c:pt>
                <c:pt idx="670">
                  <c:v>45.70000000000001</c:v>
                </c:pt>
                <c:pt idx="671">
                  <c:v>45.70000000000001</c:v>
                </c:pt>
                <c:pt idx="672">
                  <c:v>45.70000000000001</c:v>
                </c:pt>
                <c:pt idx="673">
                  <c:v>45.70000000000001</c:v>
                </c:pt>
                <c:pt idx="674">
                  <c:v>45.70000000000001</c:v>
                </c:pt>
                <c:pt idx="675">
                  <c:v>45.70000000000001</c:v>
                </c:pt>
                <c:pt idx="676">
                  <c:v>45.70000000000001</c:v>
                </c:pt>
                <c:pt idx="677">
                  <c:v>45.70000000000001</c:v>
                </c:pt>
                <c:pt idx="678">
                  <c:v>45.70000000000001</c:v>
                </c:pt>
                <c:pt idx="679">
                  <c:v>45.70000000000001</c:v>
                </c:pt>
                <c:pt idx="680">
                  <c:v>45.70000000000001</c:v>
                </c:pt>
                <c:pt idx="681">
                  <c:v>45.70000000000001</c:v>
                </c:pt>
                <c:pt idx="682">
                  <c:v>45.70000000000001</c:v>
                </c:pt>
                <c:pt idx="683">
                  <c:v>45.70000000000001</c:v>
                </c:pt>
                <c:pt idx="684">
                  <c:v>45.70000000000001</c:v>
                </c:pt>
                <c:pt idx="685">
                  <c:v>45.70000000000001</c:v>
                </c:pt>
                <c:pt idx="686">
                  <c:v>45.70000000000001</c:v>
                </c:pt>
                <c:pt idx="687">
                  <c:v>45.70000000000001</c:v>
                </c:pt>
                <c:pt idx="688">
                  <c:v>45.70000000000001</c:v>
                </c:pt>
                <c:pt idx="689">
                  <c:v>45.70000000000001</c:v>
                </c:pt>
                <c:pt idx="690">
                  <c:v>45.70000000000001</c:v>
                </c:pt>
                <c:pt idx="691">
                  <c:v>45.70000000000001</c:v>
                </c:pt>
                <c:pt idx="692">
                  <c:v>45.70000000000001</c:v>
                </c:pt>
                <c:pt idx="693">
                  <c:v>45.70000000000001</c:v>
                </c:pt>
                <c:pt idx="694">
                  <c:v>45.70000000000001</c:v>
                </c:pt>
                <c:pt idx="695">
                  <c:v>45.70000000000001</c:v>
                </c:pt>
                <c:pt idx="696">
                  <c:v>45.70000000000001</c:v>
                </c:pt>
                <c:pt idx="697">
                  <c:v>45.70000000000001</c:v>
                </c:pt>
                <c:pt idx="698">
                  <c:v>45.70000000000001</c:v>
                </c:pt>
                <c:pt idx="699">
                  <c:v>45.70000000000001</c:v>
                </c:pt>
                <c:pt idx="700">
                  <c:v>45.70000000000001</c:v>
                </c:pt>
                <c:pt idx="701">
                  <c:v>45.70000000000001</c:v>
                </c:pt>
                <c:pt idx="702">
                  <c:v>45.70000000000001</c:v>
                </c:pt>
                <c:pt idx="703">
                  <c:v>45.70000000000001</c:v>
                </c:pt>
                <c:pt idx="704">
                  <c:v>45.70000000000001</c:v>
                </c:pt>
                <c:pt idx="705">
                  <c:v>45.70000000000001</c:v>
                </c:pt>
                <c:pt idx="706">
                  <c:v>45.70000000000001</c:v>
                </c:pt>
                <c:pt idx="707">
                  <c:v>45.70000000000001</c:v>
                </c:pt>
                <c:pt idx="708">
                  <c:v>45.70000000000001</c:v>
                </c:pt>
                <c:pt idx="709">
                  <c:v>45.70000000000001</c:v>
                </c:pt>
                <c:pt idx="710">
                  <c:v>45.70000000000001</c:v>
                </c:pt>
                <c:pt idx="711">
                  <c:v>45.70000000000001</c:v>
                </c:pt>
                <c:pt idx="712">
                  <c:v>45.70000000000001</c:v>
                </c:pt>
                <c:pt idx="713">
                  <c:v>45.70000000000001</c:v>
                </c:pt>
                <c:pt idx="714">
                  <c:v>45.70000000000001</c:v>
                </c:pt>
                <c:pt idx="715">
                  <c:v>45.70000000000001</c:v>
                </c:pt>
                <c:pt idx="716">
                  <c:v>45.70000000000001</c:v>
                </c:pt>
                <c:pt idx="717">
                  <c:v>45.70000000000001</c:v>
                </c:pt>
                <c:pt idx="718">
                  <c:v>45.70000000000001</c:v>
                </c:pt>
                <c:pt idx="719">
                  <c:v>45.70000000000001</c:v>
                </c:pt>
                <c:pt idx="720">
                  <c:v>45.70000000000001</c:v>
                </c:pt>
                <c:pt idx="721">
                  <c:v>45.70000000000001</c:v>
                </c:pt>
                <c:pt idx="722">
                  <c:v>45.70000000000001</c:v>
                </c:pt>
                <c:pt idx="723">
                  <c:v>45.70000000000001</c:v>
                </c:pt>
                <c:pt idx="724">
                  <c:v>45.70000000000001</c:v>
                </c:pt>
                <c:pt idx="725">
                  <c:v>45.70000000000001</c:v>
                </c:pt>
                <c:pt idx="726">
                  <c:v>45.70000000000001</c:v>
                </c:pt>
                <c:pt idx="727">
                  <c:v>45.70000000000001</c:v>
                </c:pt>
                <c:pt idx="728">
                  <c:v>45.70000000000001</c:v>
                </c:pt>
                <c:pt idx="729">
                  <c:v>45.70000000000001</c:v>
                </c:pt>
                <c:pt idx="730">
                  <c:v>45.70000000000001</c:v>
                </c:pt>
                <c:pt idx="731">
                  <c:v>45.70000000000001</c:v>
                </c:pt>
                <c:pt idx="732">
                  <c:v>45.70000000000001</c:v>
                </c:pt>
                <c:pt idx="733">
                  <c:v>45.70000000000001</c:v>
                </c:pt>
                <c:pt idx="734">
                  <c:v>45.70000000000001</c:v>
                </c:pt>
                <c:pt idx="735">
                  <c:v>45.70000000000001</c:v>
                </c:pt>
                <c:pt idx="736">
                  <c:v>45.70000000000001</c:v>
                </c:pt>
                <c:pt idx="737">
                  <c:v>45.70000000000001</c:v>
                </c:pt>
                <c:pt idx="738">
                  <c:v>45.70000000000001</c:v>
                </c:pt>
                <c:pt idx="739">
                  <c:v>45.70000000000001</c:v>
                </c:pt>
                <c:pt idx="740">
                  <c:v>45.70000000000001</c:v>
                </c:pt>
                <c:pt idx="741">
                  <c:v>45.70000000000001</c:v>
                </c:pt>
                <c:pt idx="742">
                  <c:v>45.70000000000001</c:v>
                </c:pt>
                <c:pt idx="743">
                  <c:v>45.70000000000001</c:v>
                </c:pt>
                <c:pt idx="744">
                  <c:v>45.70000000000001</c:v>
                </c:pt>
                <c:pt idx="745">
                  <c:v>45.70000000000001</c:v>
                </c:pt>
                <c:pt idx="746">
                  <c:v>45.70000000000001</c:v>
                </c:pt>
                <c:pt idx="747">
                  <c:v>45.70000000000001</c:v>
                </c:pt>
                <c:pt idx="748">
                  <c:v>45.70000000000001</c:v>
                </c:pt>
                <c:pt idx="749">
                  <c:v>45.70000000000001</c:v>
                </c:pt>
                <c:pt idx="750">
                  <c:v>45.70000000000001</c:v>
                </c:pt>
                <c:pt idx="751">
                  <c:v>45.70000000000001</c:v>
                </c:pt>
                <c:pt idx="752">
                  <c:v>45.70000000000001</c:v>
                </c:pt>
                <c:pt idx="753">
                  <c:v>45.70000000000001</c:v>
                </c:pt>
                <c:pt idx="754">
                  <c:v>45.70000000000001</c:v>
                </c:pt>
                <c:pt idx="755">
                  <c:v>45.70000000000001</c:v>
                </c:pt>
                <c:pt idx="756">
                  <c:v>45.70000000000001</c:v>
                </c:pt>
                <c:pt idx="757">
                  <c:v>45.70000000000001</c:v>
                </c:pt>
                <c:pt idx="758">
                  <c:v>45.70000000000001</c:v>
                </c:pt>
                <c:pt idx="759">
                  <c:v>45.70000000000001</c:v>
                </c:pt>
                <c:pt idx="760">
                  <c:v>45.70000000000001</c:v>
                </c:pt>
                <c:pt idx="761">
                  <c:v>45.70000000000001</c:v>
                </c:pt>
                <c:pt idx="762">
                  <c:v>45.70000000000001</c:v>
                </c:pt>
                <c:pt idx="763">
                  <c:v>45.70000000000001</c:v>
                </c:pt>
                <c:pt idx="764">
                  <c:v>45.70000000000001</c:v>
                </c:pt>
                <c:pt idx="765">
                  <c:v>45.70000000000001</c:v>
                </c:pt>
                <c:pt idx="766">
                  <c:v>45.70000000000001</c:v>
                </c:pt>
                <c:pt idx="767">
                  <c:v>45.70000000000001</c:v>
                </c:pt>
                <c:pt idx="768">
                  <c:v>45.70000000000001</c:v>
                </c:pt>
                <c:pt idx="769">
                  <c:v>45.70000000000001</c:v>
                </c:pt>
                <c:pt idx="770">
                  <c:v>45.70000000000001</c:v>
                </c:pt>
                <c:pt idx="771">
                  <c:v>45.70000000000001</c:v>
                </c:pt>
                <c:pt idx="772">
                  <c:v>45.70000000000001</c:v>
                </c:pt>
                <c:pt idx="773">
                  <c:v>45.70000000000001</c:v>
                </c:pt>
                <c:pt idx="774">
                  <c:v>45.70000000000001</c:v>
                </c:pt>
                <c:pt idx="775">
                  <c:v>45.70000000000001</c:v>
                </c:pt>
                <c:pt idx="776">
                  <c:v>45.70000000000001</c:v>
                </c:pt>
                <c:pt idx="777">
                  <c:v>45.70000000000001</c:v>
                </c:pt>
                <c:pt idx="778">
                  <c:v>45.70000000000001</c:v>
                </c:pt>
                <c:pt idx="779">
                  <c:v>45.70000000000001</c:v>
                </c:pt>
                <c:pt idx="780">
                  <c:v>45.70000000000001</c:v>
                </c:pt>
                <c:pt idx="781">
                  <c:v>45.70000000000001</c:v>
                </c:pt>
                <c:pt idx="782">
                  <c:v>45.70000000000001</c:v>
                </c:pt>
                <c:pt idx="783">
                  <c:v>45.70000000000001</c:v>
                </c:pt>
                <c:pt idx="784">
                  <c:v>45.70000000000001</c:v>
                </c:pt>
                <c:pt idx="785">
                  <c:v>45.70000000000001</c:v>
                </c:pt>
                <c:pt idx="786">
                  <c:v>45.70000000000001</c:v>
                </c:pt>
                <c:pt idx="787">
                  <c:v>45.70000000000001</c:v>
                </c:pt>
                <c:pt idx="788">
                  <c:v>45.70000000000001</c:v>
                </c:pt>
                <c:pt idx="789">
                  <c:v>45.70000000000001</c:v>
                </c:pt>
                <c:pt idx="790">
                  <c:v>45.70000000000001</c:v>
                </c:pt>
                <c:pt idx="791">
                  <c:v>45.70000000000001</c:v>
                </c:pt>
                <c:pt idx="792">
                  <c:v>45.70000000000001</c:v>
                </c:pt>
                <c:pt idx="793">
                  <c:v>45.70000000000001</c:v>
                </c:pt>
                <c:pt idx="794">
                  <c:v>45.70000000000001</c:v>
                </c:pt>
                <c:pt idx="795">
                  <c:v>45.70000000000001</c:v>
                </c:pt>
                <c:pt idx="796">
                  <c:v>45.70000000000001</c:v>
                </c:pt>
                <c:pt idx="797">
                  <c:v>45.70000000000001</c:v>
                </c:pt>
                <c:pt idx="798">
                  <c:v>45.70000000000001</c:v>
                </c:pt>
                <c:pt idx="799">
                  <c:v>45.70000000000001</c:v>
                </c:pt>
                <c:pt idx="800">
                  <c:v>45.70000000000001</c:v>
                </c:pt>
                <c:pt idx="801">
                  <c:v>45.70000000000001</c:v>
                </c:pt>
                <c:pt idx="802">
                  <c:v>45.70000000000001</c:v>
                </c:pt>
                <c:pt idx="803">
                  <c:v>45.70000000000001</c:v>
                </c:pt>
                <c:pt idx="804">
                  <c:v>45.70000000000001</c:v>
                </c:pt>
                <c:pt idx="805">
                  <c:v>45.70000000000001</c:v>
                </c:pt>
                <c:pt idx="806">
                  <c:v>45.70000000000001</c:v>
                </c:pt>
                <c:pt idx="807">
                  <c:v>45.70000000000001</c:v>
                </c:pt>
                <c:pt idx="808">
                  <c:v>45.70000000000001</c:v>
                </c:pt>
                <c:pt idx="809">
                  <c:v>45.70000000000001</c:v>
                </c:pt>
                <c:pt idx="810">
                  <c:v>45.70000000000001</c:v>
                </c:pt>
                <c:pt idx="811">
                  <c:v>45.70000000000001</c:v>
                </c:pt>
                <c:pt idx="812">
                  <c:v>45.70000000000001</c:v>
                </c:pt>
                <c:pt idx="813">
                  <c:v>45.70000000000001</c:v>
                </c:pt>
                <c:pt idx="814">
                  <c:v>45.70000000000001</c:v>
                </c:pt>
                <c:pt idx="815">
                  <c:v>45.70000000000001</c:v>
                </c:pt>
                <c:pt idx="816">
                  <c:v>45.70000000000001</c:v>
                </c:pt>
                <c:pt idx="817">
                  <c:v>45.70000000000001</c:v>
                </c:pt>
                <c:pt idx="818">
                  <c:v>45.70000000000001</c:v>
                </c:pt>
                <c:pt idx="819">
                  <c:v>45.70000000000001</c:v>
                </c:pt>
                <c:pt idx="820">
                  <c:v>45.70000000000001</c:v>
                </c:pt>
                <c:pt idx="821">
                  <c:v>45.70000000000001</c:v>
                </c:pt>
                <c:pt idx="822">
                  <c:v>45.70000000000001</c:v>
                </c:pt>
                <c:pt idx="823">
                  <c:v>45.70000000000001</c:v>
                </c:pt>
                <c:pt idx="824">
                  <c:v>45.70000000000001</c:v>
                </c:pt>
                <c:pt idx="825">
                  <c:v>45.70000000000001</c:v>
                </c:pt>
                <c:pt idx="826">
                  <c:v>45.70000000000001</c:v>
                </c:pt>
                <c:pt idx="827">
                  <c:v>45.70000000000001</c:v>
                </c:pt>
                <c:pt idx="828">
                  <c:v>45.70000000000001</c:v>
                </c:pt>
                <c:pt idx="829">
                  <c:v>45.70000000000001</c:v>
                </c:pt>
                <c:pt idx="830">
                  <c:v>45.70000000000001</c:v>
                </c:pt>
                <c:pt idx="831">
                  <c:v>45.70000000000001</c:v>
                </c:pt>
                <c:pt idx="832">
                  <c:v>45.70000000000001</c:v>
                </c:pt>
                <c:pt idx="833">
                  <c:v>45.70000000000001</c:v>
                </c:pt>
                <c:pt idx="834">
                  <c:v>45.70000000000001</c:v>
                </c:pt>
                <c:pt idx="835">
                  <c:v>45.70000000000001</c:v>
                </c:pt>
                <c:pt idx="836">
                  <c:v>45.70000000000001</c:v>
                </c:pt>
                <c:pt idx="837">
                  <c:v>45.70000000000001</c:v>
                </c:pt>
                <c:pt idx="838">
                  <c:v>45.70000000000001</c:v>
                </c:pt>
                <c:pt idx="839">
                  <c:v>45.70000000000001</c:v>
                </c:pt>
                <c:pt idx="840">
                  <c:v>45.70000000000001</c:v>
                </c:pt>
                <c:pt idx="841">
                  <c:v>45.70000000000001</c:v>
                </c:pt>
                <c:pt idx="842">
                  <c:v>45.70000000000001</c:v>
                </c:pt>
                <c:pt idx="843">
                  <c:v>45.70000000000001</c:v>
                </c:pt>
                <c:pt idx="844">
                  <c:v>45.70000000000001</c:v>
                </c:pt>
                <c:pt idx="845">
                  <c:v>45.70000000000001</c:v>
                </c:pt>
                <c:pt idx="846">
                  <c:v>45.70000000000001</c:v>
                </c:pt>
                <c:pt idx="847">
                  <c:v>45.70000000000001</c:v>
                </c:pt>
                <c:pt idx="848">
                  <c:v>45.70000000000001</c:v>
                </c:pt>
                <c:pt idx="849">
                  <c:v>45.70000000000001</c:v>
                </c:pt>
                <c:pt idx="850">
                  <c:v>45.70000000000001</c:v>
                </c:pt>
                <c:pt idx="851">
                  <c:v>45.70000000000001</c:v>
                </c:pt>
                <c:pt idx="852">
                  <c:v>45.70000000000001</c:v>
                </c:pt>
                <c:pt idx="853">
                  <c:v>45.70000000000001</c:v>
                </c:pt>
                <c:pt idx="854">
                  <c:v>45.70000000000001</c:v>
                </c:pt>
                <c:pt idx="855">
                  <c:v>45.70000000000001</c:v>
                </c:pt>
                <c:pt idx="856">
                  <c:v>45.70000000000001</c:v>
                </c:pt>
                <c:pt idx="857">
                  <c:v>45.70000000000001</c:v>
                </c:pt>
                <c:pt idx="858">
                  <c:v>45.70000000000001</c:v>
                </c:pt>
                <c:pt idx="859">
                  <c:v>45.70000000000001</c:v>
                </c:pt>
                <c:pt idx="860">
                  <c:v>45.70000000000001</c:v>
                </c:pt>
                <c:pt idx="861">
                  <c:v>45.70000000000001</c:v>
                </c:pt>
                <c:pt idx="862">
                  <c:v>45.70000000000001</c:v>
                </c:pt>
                <c:pt idx="863">
                  <c:v>45.70000000000001</c:v>
                </c:pt>
                <c:pt idx="864">
                  <c:v>45.70000000000001</c:v>
                </c:pt>
                <c:pt idx="865">
                  <c:v>45.70000000000001</c:v>
                </c:pt>
                <c:pt idx="866">
                  <c:v>45.70000000000001</c:v>
                </c:pt>
                <c:pt idx="867">
                  <c:v>45.70000000000001</c:v>
                </c:pt>
                <c:pt idx="868">
                  <c:v>45.70000000000001</c:v>
                </c:pt>
                <c:pt idx="869">
                  <c:v>45.70000000000001</c:v>
                </c:pt>
                <c:pt idx="870">
                  <c:v>45.70000000000001</c:v>
                </c:pt>
                <c:pt idx="871">
                  <c:v>45.70000000000001</c:v>
                </c:pt>
                <c:pt idx="872">
                  <c:v>45.70000000000001</c:v>
                </c:pt>
                <c:pt idx="873">
                  <c:v>45.70000000000001</c:v>
                </c:pt>
                <c:pt idx="874">
                  <c:v>45.70000000000001</c:v>
                </c:pt>
                <c:pt idx="875">
                  <c:v>45.70000000000001</c:v>
                </c:pt>
                <c:pt idx="876">
                  <c:v>45.70000000000001</c:v>
                </c:pt>
                <c:pt idx="877">
                  <c:v>45.70000000000001</c:v>
                </c:pt>
                <c:pt idx="878">
                  <c:v>45.70000000000001</c:v>
                </c:pt>
                <c:pt idx="879">
                  <c:v>45.70000000000001</c:v>
                </c:pt>
                <c:pt idx="880">
                  <c:v>45.70000000000001</c:v>
                </c:pt>
                <c:pt idx="881">
                  <c:v>45.70000000000001</c:v>
                </c:pt>
                <c:pt idx="882">
                  <c:v>45.70000000000001</c:v>
                </c:pt>
                <c:pt idx="883">
                  <c:v>45.70000000000001</c:v>
                </c:pt>
                <c:pt idx="884">
                  <c:v>45.70000000000001</c:v>
                </c:pt>
                <c:pt idx="885">
                  <c:v>45.70000000000001</c:v>
                </c:pt>
                <c:pt idx="886">
                  <c:v>45.70000000000001</c:v>
                </c:pt>
                <c:pt idx="887">
                  <c:v>45.70000000000001</c:v>
                </c:pt>
                <c:pt idx="888">
                  <c:v>45.70000000000001</c:v>
                </c:pt>
                <c:pt idx="889">
                  <c:v>45.70000000000001</c:v>
                </c:pt>
                <c:pt idx="890">
                  <c:v>45.70000000000001</c:v>
                </c:pt>
                <c:pt idx="891">
                  <c:v>45.70000000000001</c:v>
                </c:pt>
                <c:pt idx="892">
                  <c:v>45.70000000000001</c:v>
                </c:pt>
                <c:pt idx="893">
                  <c:v>45.70000000000001</c:v>
                </c:pt>
                <c:pt idx="894">
                  <c:v>45.70000000000001</c:v>
                </c:pt>
                <c:pt idx="895">
                  <c:v>45.70000000000001</c:v>
                </c:pt>
                <c:pt idx="896">
                  <c:v>45.70000000000001</c:v>
                </c:pt>
                <c:pt idx="897">
                  <c:v>45.70000000000001</c:v>
                </c:pt>
                <c:pt idx="898">
                  <c:v>45.70000000000001</c:v>
                </c:pt>
                <c:pt idx="899">
                  <c:v>45.70000000000001</c:v>
                </c:pt>
                <c:pt idx="900">
                  <c:v>45.70000000000001</c:v>
                </c:pt>
                <c:pt idx="901">
                  <c:v>45.70000000000001</c:v>
                </c:pt>
                <c:pt idx="902">
                  <c:v>45.70000000000001</c:v>
                </c:pt>
                <c:pt idx="903">
                  <c:v>45.70000000000001</c:v>
                </c:pt>
                <c:pt idx="904">
                  <c:v>45.70000000000001</c:v>
                </c:pt>
                <c:pt idx="905">
                  <c:v>45.70000000000001</c:v>
                </c:pt>
                <c:pt idx="906">
                  <c:v>45.70000000000001</c:v>
                </c:pt>
                <c:pt idx="907">
                  <c:v>45.70000000000001</c:v>
                </c:pt>
                <c:pt idx="908">
                  <c:v>45.70000000000001</c:v>
                </c:pt>
                <c:pt idx="909">
                  <c:v>45.70000000000001</c:v>
                </c:pt>
                <c:pt idx="910">
                  <c:v>45.70000000000001</c:v>
                </c:pt>
                <c:pt idx="911">
                  <c:v>45.70000000000001</c:v>
                </c:pt>
                <c:pt idx="912">
                  <c:v>45.70000000000001</c:v>
                </c:pt>
                <c:pt idx="913">
                  <c:v>45.70000000000001</c:v>
                </c:pt>
                <c:pt idx="914">
                  <c:v>45.70000000000001</c:v>
                </c:pt>
                <c:pt idx="915">
                  <c:v>45.70000000000001</c:v>
                </c:pt>
                <c:pt idx="916">
                  <c:v>45.70000000000001</c:v>
                </c:pt>
                <c:pt idx="917">
                  <c:v>45.70000000000001</c:v>
                </c:pt>
                <c:pt idx="918">
                  <c:v>45.70000000000001</c:v>
                </c:pt>
                <c:pt idx="919">
                  <c:v>45.70000000000001</c:v>
                </c:pt>
                <c:pt idx="920">
                  <c:v>45.70000000000001</c:v>
                </c:pt>
                <c:pt idx="921">
                  <c:v>45.70000000000001</c:v>
                </c:pt>
                <c:pt idx="922">
                  <c:v>45.70000000000001</c:v>
                </c:pt>
                <c:pt idx="923">
                  <c:v>45.70000000000001</c:v>
                </c:pt>
                <c:pt idx="924">
                  <c:v>45.70000000000001</c:v>
                </c:pt>
                <c:pt idx="925">
                  <c:v>45.70000000000001</c:v>
                </c:pt>
                <c:pt idx="926">
                  <c:v>45.70000000000001</c:v>
                </c:pt>
                <c:pt idx="927">
                  <c:v>45.70000000000001</c:v>
                </c:pt>
                <c:pt idx="928">
                  <c:v>45.70000000000001</c:v>
                </c:pt>
                <c:pt idx="929">
                  <c:v>45.70000000000001</c:v>
                </c:pt>
                <c:pt idx="930">
                  <c:v>45.70000000000001</c:v>
                </c:pt>
                <c:pt idx="931">
                  <c:v>45.70000000000001</c:v>
                </c:pt>
                <c:pt idx="932">
                  <c:v>45.70000000000001</c:v>
                </c:pt>
                <c:pt idx="933">
                  <c:v>45.70000000000001</c:v>
                </c:pt>
                <c:pt idx="934">
                  <c:v>45.70000000000001</c:v>
                </c:pt>
                <c:pt idx="935">
                  <c:v>45.70000000000001</c:v>
                </c:pt>
                <c:pt idx="936">
                  <c:v>45.70000000000001</c:v>
                </c:pt>
                <c:pt idx="937">
                  <c:v>45.70000000000001</c:v>
                </c:pt>
                <c:pt idx="938">
                  <c:v>45.70000000000001</c:v>
                </c:pt>
                <c:pt idx="939">
                  <c:v>45.70000000000001</c:v>
                </c:pt>
                <c:pt idx="940">
                  <c:v>45.70000000000001</c:v>
                </c:pt>
                <c:pt idx="941">
                  <c:v>45.70000000000001</c:v>
                </c:pt>
                <c:pt idx="942">
                  <c:v>45.70000000000001</c:v>
                </c:pt>
                <c:pt idx="943">
                  <c:v>45.70000000000001</c:v>
                </c:pt>
                <c:pt idx="944">
                  <c:v>45.70000000000001</c:v>
                </c:pt>
                <c:pt idx="945">
                  <c:v>45.70000000000001</c:v>
                </c:pt>
                <c:pt idx="946">
                  <c:v>45.70000000000001</c:v>
                </c:pt>
                <c:pt idx="947">
                  <c:v>45.70000000000001</c:v>
                </c:pt>
                <c:pt idx="948">
                  <c:v>45.70000000000001</c:v>
                </c:pt>
                <c:pt idx="949">
                  <c:v>45.70000000000001</c:v>
                </c:pt>
                <c:pt idx="950">
                  <c:v>45.70000000000001</c:v>
                </c:pt>
                <c:pt idx="951">
                  <c:v>45.70000000000001</c:v>
                </c:pt>
                <c:pt idx="952">
                  <c:v>45.70000000000001</c:v>
                </c:pt>
                <c:pt idx="953">
                  <c:v>45.70000000000001</c:v>
                </c:pt>
                <c:pt idx="954">
                  <c:v>45.70000000000001</c:v>
                </c:pt>
                <c:pt idx="955">
                  <c:v>45.70000000000001</c:v>
                </c:pt>
                <c:pt idx="956">
                  <c:v>45.70000000000001</c:v>
                </c:pt>
                <c:pt idx="957">
                  <c:v>45.70000000000001</c:v>
                </c:pt>
                <c:pt idx="958">
                  <c:v>45.70000000000001</c:v>
                </c:pt>
                <c:pt idx="959">
                  <c:v>45.70000000000001</c:v>
                </c:pt>
                <c:pt idx="960">
                  <c:v>45.70000000000001</c:v>
                </c:pt>
                <c:pt idx="961">
                  <c:v>45.70000000000001</c:v>
                </c:pt>
                <c:pt idx="962">
                  <c:v>45.70000000000001</c:v>
                </c:pt>
                <c:pt idx="963">
                  <c:v>45.70000000000001</c:v>
                </c:pt>
                <c:pt idx="964">
                  <c:v>45.70000000000001</c:v>
                </c:pt>
                <c:pt idx="965">
                  <c:v>45.70000000000001</c:v>
                </c:pt>
                <c:pt idx="966">
                  <c:v>45.70000000000001</c:v>
                </c:pt>
                <c:pt idx="967">
                  <c:v>45.70000000000001</c:v>
                </c:pt>
                <c:pt idx="968">
                  <c:v>45.70000000000001</c:v>
                </c:pt>
                <c:pt idx="969">
                  <c:v>45.70000000000001</c:v>
                </c:pt>
                <c:pt idx="970">
                  <c:v>45.70000000000001</c:v>
                </c:pt>
                <c:pt idx="971">
                  <c:v>45.70000000000001</c:v>
                </c:pt>
                <c:pt idx="972">
                  <c:v>45.70000000000001</c:v>
                </c:pt>
                <c:pt idx="973">
                  <c:v>45.70000000000001</c:v>
                </c:pt>
                <c:pt idx="974">
                  <c:v>45.70000000000001</c:v>
                </c:pt>
                <c:pt idx="975">
                  <c:v>45.70000000000001</c:v>
                </c:pt>
                <c:pt idx="976">
                  <c:v>45.70000000000001</c:v>
                </c:pt>
                <c:pt idx="977">
                  <c:v>45.70000000000001</c:v>
                </c:pt>
                <c:pt idx="978">
                  <c:v>45.70000000000001</c:v>
                </c:pt>
                <c:pt idx="979">
                  <c:v>45.70000000000001</c:v>
                </c:pt>
                <c:pt idx="980">
                  <c:v>45.70000000000001</c:v>
                </c:pt>
                <c:pt idx="981">
                  <c:v>45.70000000000001</c:v>
                </c:pt>
                <c:pt idx="982">
                  <c:v>45.70000000000001</c:v>
                </c:pt>
                <c:pt idx="983">
                  <c:v>45.70000000000001</c:v>
                </c:pt>
                <c:pt idx="984">
                  <c:v>45.70000000000001</c:v>
                </c:pt>
                <c:pt idx="985">
                  <c:v>45.70000000000001</c:v>
                </c:pt>
                <c:pt idx="986">
                  <c:v>45.70000000000001</c:v>
                </c:pt>
                <c:pt idx="987">
                  <c:v>45.70000000000001</c:v>
                </c:pt>
                <c:pt idx="988">
                  <c:v>45.70000000000001</c:v>
                </c:pt>
                <c:pt idx="989">
                  <c:v>45.70000000000001</c:v>
                </c:pt>
                <c:pt idx="990">
                  <c:v>45.70000000000001</c:v>
                </c:pt>
                <c:pt idx="991">
                  <c:v>45.70000000000001</c:v>
                </c:pt>
                <c:pt idx="992">
                  <c:v>45.70000000000001</c:v>
                </c:pt>
                <c:pt idx="993">
                  <c:v>45.70000000000001</c:v>
                </c:pt>
                <c:pt idx="994">
                  <c:v>45.70000000000001</c:v>
                </c:pt>
                <c:pt idx="995">
                  <c:v>45.70000000000001</c:v>
                </c:pt>
                <c:pt idx="996">
                  <c:v>45.70000000000001</c:v>
                </c:pt>
                <c:pt idx="997">
                  <c:v>45.70000000000001</c:v>
                </c:pt>
                <c:pt idx="998">
                  <c:v>45.70000000000001</c:v>
                </c:pt>
                <c:pt idx="999">
                  <c:v>45.70000000000001</c:v>
                </c:pt>
                <c:pt idx="1000">
                  <c:v>45.70000000000001</c:v>
                </c:pt>
                <c:pt idx="1001">
                  <c:v>45.70000000000001</c:v>
                </c:pt>
                <c:pt idx="1002">
                  <c:v>45.70000000000001</c:v>
                </c:pt>
                <c:pt idx="1003">
                  <c:v>45.70000000000001</c:v>
                </c:pt>
                <c:pt idx="1004">
                  <c:v>45.70000000000001</c:v>
                </c:pt>
                <c:pt idx="1005">
                  <c:v>45.70000000000001</c:v>
                </c:pt>
                <c:pt idx="1006">
                  <c:v>45.70000000000001</c:v>
                </c:pt>
                <c:pt idx="1007">
                  <c:v>45.70000000000001</c:v>
                </c:pt>
                <c:pt idx="1008">
                  <c:v>45.70000000000001</c:v>
                </c:pt>
                <c:pt idx="1009">
                  <c:v>45.70000000000001</c:v>
                </c:pt>
                <c:pt idx="1010">
                  <c:v>45.70000000000001</c:v>
                </c:pt>
                <c:pt idx="1011">
                  <c:v>45.70000000000001</c:v>
                </c:pt>
                <c:pt idx="1012">
                  <c:v>45.70000000000001</c:v>
                </c:pt>
                <c:pt idx="1013">
                  <c:v>45.70000000000001</c:v>
                </c:pt>
                <c:pt idx="1014">
                  <c:v>45.70000000000001</c:v>
                </c:pt>
                <c:pt idx="1015">
                  <c:v>45.70000000000001</c:v>
                </c:pt>
                <c:pt idx="1016">
                  <c:v>45.70000000000001</c:v>
                </c:pt>
                <c:pt idx="1017">
                  <c:v>45.70000000000001</c:v>
                </c:pt>
                <c:pt idx="1018">
                  <c:v>45.70000000000001</c:v>
                </c:pt>
                <c:pt idx="1019">
                  <c:v>45.70000000000001</c:v>
                </c:pt>
                <c:pt idx="1020">
                  <c:v>45.70000000000001</c:v>
                </c:pt>
                <c:pt idx="1021">
                  <c:v>45.70000000000001</c:v>
                </c:pt>
                <c:pt idx="1022">
                  <c:v>45.70000000000001</c:v>
                </c:pt>
                <c:pt idx="1023">
                  <c:v>45.70000000000001</c:v>
                </c:pt>
                <c:pt idx="1024">
                  <c:v>45.70000000000001</c:v>
                </c:pt>
                <c:pt idx="1025">
                  <c:v>45.70000000000001</c:v>
                </c:pt>
                <c:pt idx="1026">
                  <c:v>45.70000000000001</c:v>
                </c:pt>
                <c:pt idx="1027">
                  <c:v>45.70000000000001</c:v>
                </c:pt>
                <c:pt idx="1028">
                  <c:v>45.70000000000001</c:v>
                </c:pt>
                <c:pt idx="1029">
                  <c:v>45.70000000000001</c:v>
                </c:pt>
                <c:pt idx="1030">
                  <c:v>45.70000000000001</c:v>
                </c:pt>
                <c:pt idx="1031">
                  <c:v>45.70000000000001</c:v>
                </c:pt>
                <c:pt idx="1032">
                  <c:v>45.70000000000001</c:v>
                </c:pt>
                <c:pt idx="1033">
                  <c:v>45.70000000000001</c:v>
                </c:pt>
                <c:pt idx="1034">
                  <c:v>45.70000000000001</c:v>
                </c:pt>
                <c:pt idx="1035">
                  <c:v>45.70000000000001</c:v>
                </c:pt>
                <c:pt idx="1036">
                  <c:v>45.70000000000001</c:v>
                </c:pt>
                <c:pt idx="1037">
                  <c:v>45.70000000000001</c:v>
                </c:pt>
                <c:pt idx="1038">
                  <c:v>45.70000000000001</c:v>
                </c:pt>
                <c:pt idx="1039">
                  <c:v>45.70000000000001</c:v>
                </c:pt>
                <c:pt idx="1040">
                  <c:v>45.70000000000001</c:v>
                </c:pt>
                <c:pt idx="1041">
                  <c:v>45.70000000000001</c:v>
                </c:pt>
                <c:pt idx="1042">
                  <c:v>45.70000000000001</c:v>
                </c:pt>
                <c:pt idx="1043">
                  <c:v>45.70000000000001</c:v>
                </c:pt>
                <c:pt idx="1044">
                  <c:v>45.70000000000001</c:v>
                </c:pt>
                <c:pt idx="1045">
                  <c:v>45.70000000000001</c:v>
                </c:pt>
                <c:pt idx="1046">
                  <c:v>45.70000000000001</c:v>
                </c:pt>
                <c:pt idx="1047">
                  <c:v>45.70000000000001</c:v>
                </c:pt>
                <c:pt idx="1048">
                  <c:v>45.70000000000001</c:v>
                </c:pt>
                <c:pt idx="1049">
                  <c:v>45.70000000000001</c:v>
                </c:pt>
                <c:pt idx="1050">
                  <c:v>45.70000000000001</c:v>
                </c:pt>
                <c:pt idx="1051">
                  <c:v>45.70000000000001</c:v>
                </c:pt>
                <c:pt idx="1052">
                  <c:v>45.70000000000001</c:v>
                </c:pt>
                <c:pt idx="1053">
                  <c:v>45.70000000000001</c:v>
                </c:pt>
                <c:pt idx="1054">
                  <c:v>45.70000000000001</c:v>
                </c:pt>
                <c:pt idx="1055">
                  <c:v>45.70000000000001</c:v>
                </c:pt>
                <c:pt idx="1056">
                  <c:v>45.70000000000001</c:v>
                </c:pt>
                <c:pt idx="1057">
                  <c:v>45.70000000000001</c:v>
                </c:pt>
                <c:pt idx="1058">
                  <c:v>45.70000000000001</c:v>
                </c:pt>
                <c:pt idx="1059">
                  <c:v>45.70000000000001</c:v>
                </c:pt>
                <c:pt idx="1060">
                  <c:v>45.70000000000001</c:v>
                </c:pt>
                <c:pt idx="1061">
                  <c:v>45.70000000000001</c:v>
                </c:pt>
                <c:pt idx="1062">
                  <c:v>45.70000000000001</c:v>
                </c:pt>
                <c:pt idx="1063">
                  <c:v>45.70000000000001</c:v>
                </c:pt>
                <c:pt idx="1064">
                  <c:v>45.70000000000001</c:v>
                </c:pt>
                <c:pt idx="1065">
                  <c:v>45.70000000000001</c:v>
                </c:pt>
                <c:pt idx="1066">
                  <c:v>45.70000000000001</c:v>
                </c:pt>
                <c:pt idx="1067">
                  <c:v>45.70000000000001</c:v>
                </c:pt>
                <c:pt idx="1068">
                  <c:v>45.70000000000001</c:v>
                </c:pt>
                <c:pt idx="1069">
                  <c:v>45.70000000000001</c:v>
                </c:pt>
                <c:pt idx="1070">
                  <c:v>45.700300000000013</c:v>
                </c:pt>
                <c:pt idx="1071">
                  <c:v>45.706100000000013</c:v>
                </c:pt>
                <c:pt idx="1072">
                  <c:v>45.72420000000001</c:v>
                </c:pt>
                <c:pt idx="1073">
                  <c:v>45.820700000000002</c:v>
                </c:pt>
                <c:pt idx="1074">
                  <c:v>46.139400000000009</c:v>
                </c:pt>
                <c:pt idx="1075">
                  <c:v>47.306699999999999</c:v>
                </c:pt>
                <c:pt idx="1076">
                  <c:v>52.313699999999997</c:v>
                </c:pt>
                <c:pt idx="1077">
                  <c:v>66.335399999999979</c:v>
                </c:pt>
                <c:pt idx="1078">
                  <c:v>85.695999999999998</c:v>
                </c:pt>
                <c:pt idx="1079">
                  <c:v>117.83399999999999</c:v>
                </c:pt>
                <c:pt idx="1080">
                  <c:v>111.69500000000001</c:v>
                </c:pt>
                <c:pt idx="1081">
                  <c:v>97.478699999999989</c:v>
                </c:pt>
                <c:pt idx="1082">
                  <c:v>63.285500000000013</c:v>
                </c:pt>
                <c:pt idx="1083">
                  <c:v>36.942800000000005</c:v>
                </c:pt>
                <c:pt idx="1084">
                  <c:v>25.6861</c:v>
                </c:pt>
                <c:pt idx="1085">
                  <c:v>26.5122</c:v>
                </c:pt>
                <c:pt idx="1086">
                  <c:v>31.864100000000001</c:v>
                </c:pt>
                <c:pt idx="1087">
                  <c:v>30.633299999999988</c:v>
                </c:pt>
                <c:pt idx="1088">
                  <c:v>29.767499999999881</c:v>
                </c:pt>
                <c:pt idx="1089">
                  <c:v>29.02239999999987</c:v>
                </c:pt>
                <c:pt idx="1090">
                  <c:v>26.807299999999987</c:v>
                </c:pt>
                <c:pt idx="1091">
                  <c:v>25.650000000000031</c:v>
                </c:pt>
                <c:pt idx="1092">
                  <c:v>29.023199999999989</c:v>
                </c:pt>
                <c:pt idx="1093">
                  <c:v>32.755200000000009</c:v>
                </c:pt>
                <c:pt idx="1094">
                  <c:v>33.119900000000001</c:v>
                </c:pt>
                <c:pt idx="1095">
                  <c:v>34.828300000000013</c:v>
                </c:pt>
                <c:pt idx="1096">
                  <c:v>40.238400000000013</c:v>
                </c:pt>
                <c:pt idx="1097">
                  <c:v>44.229200000000013</c:v>
                </c:pt>
                <c:pt idx="1098">
                  <c:v>45.595300000000222</c:v>
                </c:pt>
                <c:pt idx="1099">
                  <c:v>45.728700000000266</c:v>
                </c:pt>
                <c:pt idx="1100">
                  <c:v>45.721100000000163</c:v>
                </c:pt>
                <c:pt idx="1101">
                  <c:v>45.705600000000011</c:v>
                </c:pt>
                <c:pt idx="1102">
                  <c:v>45.700800000000001</c:v>
                </c:pt>
                <c:pt idx="1103">
                  <c:v>45.700100000000013</c:v>
                </c:pt>
                <c:pt idx="1104">
                  <c:v>45.70000000000001</c:v>
                </c:pt>
                <c:pt idx="1105">
                  <c:v>45.70000000000001</c:v>
                </c:pt>
                <c:pt idx="1106">
                  <c:v>45.70000000000001</c:v>
                </c:pt>
                <c:pt idx="1107">
                  <c:v>45.70000000000001</c:v>
                </c:pt>
                <c:pt idx="1108">
                  <c:v>45.70000000000001</c:v>
                </c:pt>
                <c:pt idx="1109">
                  <c:v>45.70000000000001</c:v>
                </c:pt>
                <c:pt idx="1110">
                  <c:v>45.70000000000001</c:v>
                </c:pt>
                <c:pt idx="1111">
                  <c:v>45.70000000000001</c:v>
                </c:pt>
                <c:pt idx="1112">
                  <c:v>45.70000000000001</c:v>
                </c:pt>
                <c:pt idx="1113">
                  <c:v>45.70000000000001</c:v>
                </c:pt>
                <c:pt idx="1114">
                  <c:v>45.70000000000001</c:v>
                </c:pt>
                <c:pt idx="1115">
                  <c:v>45.70000000000001</c:v>
                </c:pt>
                <c:pt idx="1116">
                  <c:v>45.70000000000001</c:v>
                </c:pt>
                <c:pt idx="1117">
                  <c:v>45.70000000000001</c:v>
                </c:pt>
                <c:pt idx="1118">
                  <c:v>45.70000000000001</c:v>
                </c:pt>
                <c:pt idx="1119">
                  <c:v>45.70000000000001</c:v>
                </c:pt>
                <c:pt idx="1120">
                  <c:v>45.70000000000001</c:v>
                </c:pt>
                <c:pt idx="1121">
                  <c:v>45.70000000000001</c:v>
                </c:pt>
                <c:pt idx="1122">
                  <c:v>45.70000000000001</c:v>
                </c:pt>
                <c:pt idx="1123">
                  <c:v>45.70000000000001</c:v>
                </c:pt>
                <c:pt idx="1124">
                  <c:v>45.70000000000001</c:v>
                </c:pt>
                <c:pt idx="1125">
                  <c:v>45.70000000000001</c:v>
                </c:pt>
                <c:pt idx="1126">
                  <c:v>45.70000000000001</c:v>
                </c:pt>
                <c:pt idx="1127">
                  <c:v>45.70000000000001</c:v>
                </c:pt>
                <c:pt idx="1128">
                  <c:v>45.70000000000001</c:v>
                </c:pt>
                <c:pt idx="1129">
                  <c:v>45.70000000000001</c:v>
                </c:pt>
                <c:pt idx="1130">
                  <c:v>45.70000000000001</c:v>
                </c:pt>
                <c:pt idx="1131">
                  <c:v>45.70000000000001</c:v>
                </c:pt>
                <c:pt idx="1132">
                  <c:v>45.70000000000001</c:v>
                </c:pt>
                <c:pt idx="1133">
                  <c:v>45.70000000000001</c:v>
                </c:pt>
                <c:pt idx="1134">
                  <c:v>45.70000000000001</c:v>
                </c:pt>
                <c:pt idx="1135">
                  <c:v>45.70000000000001</c:v>
                </c:pt>
                <c:pt idx="1136">
                  <c:v>45.70000000000001</c:v>
                </c:pt>
                <c:pt idx="1137">
                  <c:v>45.70000000000001</c:v>
                </c:pt>
                <c:pt idx="1138">
                  <c:v>45.70000000000001</c:v>
                </c:pt>
                <c:pt idx="1139">
                  <c:v>45.70000000000001</c:v>
                </c:pt>
                <c:pt idx="1140">
                  <c:v>45.70000000000001</c:v>
                </c:pt>
                <c:pt idx="1141">
                  <c:v>45.70000000000001</c:v>
                </c:pt>
                <c:pt idx="1142">
                  <c:v>45.70000000000001</c:v>
                </c:pt>
                <c:pt idx="1143">
                  <c:v>45.70000000000001</c:v>
                </c:pt>
                <c:pt idx="1144">
                  <c:v>45.70000000000001</c:v>
                </c:pt>
                <c:pt idx="1145">
                  <c:v>45.70000000000001</c:v>
                </c:pt>
                <c:pt idx="1146">
                  <c:v>45.70000000000001</c:v>
                </c:pt>
                <c:pt idx="1147">
                  <c:v>45.70000000000001</c:v>
                </c:pt>
                <c:pt idx="1148">
                  <c:v>45.70000000000001</c:v>
                </c:pt>
                <c:pt idx="1149">
                  <c:v>45.70000000000001</c:v>
                </c:pt>
                <c:pt idx="1150">
                  <c:v>45.70000000000001</c:v>
                </c:pt>
                <c:pt idx="1151">
                  <c:v>45.70000000000001</c:v>
                </c:pt>
                <c:pt idx="1152">
                  <c:v>45.70000000000001</c:v>
                </c:pt>
                <c:pt idx="1153">
                  <c:v>45.70000000000001</c:v>
                </c:pt>
                <c:pt idx="1154">
                  <c:v>45.70000000000001</c:v>
                </c:pt>
                <c:pt idx="1155">
                  <c:v>45.70000000000001</c:v>
                </c:pt>
                <c:pt idx="1156">
                  <c:v>45.70000000000001</c:v>
                </c:pt>
                <c:pt idx="1157">
                  <c:v>45.70000000000001</c:v>
                </c:pt>
                <c:pt idx="1158">
                  <c:v>45.70000000000001</c:v>
                </c:pt>
                <c:pt idx="1159">
                  <c:v>45.70000000000001</c:v>
                </c:pt>
                <c:pt idx="1160">
                  <c:v>45.70000000000001</c:v>
                </c:pt>
                <c:pt idx="1161">
                  <c:v>45.70000000000001</c:v>
                </c:pt>
                <c:pt idx="1162">
                  <c:v>45.70000000000001</c:v>
                </c:pt>
                <c:pt idx="1163">
                  <c:v>45.70000000000001</c:v>
                </c:pt>
                <c:pt idx="1164">
                  <c:v>45.70000000000001</c:v>
                </c:pt>
                <c:pt idx="1165">
                  <c:v>45.70000000000001</c:v>
                </c:pt>
                <c:pt idx="1166">
                  <c:v>45.70000000000001</c:v>
                </c:pt>
                <c:pt idx="1167">
                  <c:v>45.70000000000001</c:v>
                </c:pt>
                <c:pt idx="1168">
                  <c:v>45.70000000000001</c:v>
                </c:pt>
                <c:pt idx="1169">
                  <c:v>45.70000000000001</c:v>
                </c:pt>
                <c:pt idx="1170">
                  <c:v>45.70000000000001</c:v>
                </c:pt>
                <c:pt idx="1171">
                  <c:v>45.70000000000001</c:v>
                </c:pt>
                <c:pt idx="1172">
                  <c:v>45.70000000000001</c:v>
                </c:pt>
                <c:pt idx="1173">
                  <c:v>45.70000000000001</c:v>
                </c:pt>
                <c:pt idx="1174">
                  <c:v>45.70000000000001</c:v>
                </c:pt>
                <c:pt idx="1175">
                  <c:v>45.70000000000001</c:v>
                </c:pt>
                <c:pt idx="1176">
                  <c:v>45.70000000000001</c:v>
                </c:pt>
                <c:pt idx="1177">
                  <c:v>45.70000000000001</c:v>
                </c:pt>
                <c:pt idx="1178">
                  <c:v>45.70000000000001</c:v>
                </c:pt>
                <c:pt idx="1179">
                  <c:v>45.70000000000001</c:v>
                </c:pt>
                <c:pt idx="1180">
                  <c:v>45.70000000000001</c:v>
                </c:pt>
                <c:pt idx="1181">
                  <c:v>45.70000000000001</c:v>
                </c:pt>
                <c:pt idx="1182">
                  <c:v>45.70000000000001</c:v>
                </c:pt>
                <c:pt idx="1183">
                  <c:v>45.70000000000001</c:v>
                </c:pt>
                <c:pt idx="1184">
                  <c:v>45.70000000000001</c:v>
                </c:pt>
                <c:pt idx="1185">
                  <c:v>45.70000000000001</c:v>
                </c:pt>
                <c:pt idx="1186">
                  <c:v>45.70000000000001</c:v>
                </c:pt>
                <c:pt idx="1187">
                  <c:v>45.70000000000001</c:v>
                </c:pt>
                <c:pt idx="1188">
                  <c:v>45.70000000000001</c:v>
                </c:pt>
                <c:pt idx="1189">
                  <c:v>45.70000000000001</c:v>
                </c:pt>
                <c:pt idx="1190">
                  <c:v>45.70000000000001</c:v>
                </c:pt>
                <c:pt idx="1191">
                  <c:v>45.70000000000001</c:v>
                </c:pt>
                <c:pt idx="1192">
                  <c:v>45.70000000000001</c:v>
                </c:pt>
                <c:pt idx="1193">
                  <c:v>45.70000000000001</c:v>
                </c:pt>
                <c:pt idx="1194">
                  <c:v>45.70000000000001</c:v>
                </c:pt>
                <c:pt idx="1195">
                  <c:v>45.70000000000001</c:v>
                </c:pt>
                <c:pt idx="1196">
                  <c:v>45.70000000000001</c:v>
                </c:pt>
                <c:pt idx="1197">
                  <c:v>45.70000000000001</c:v>
                </c:pt>
                <c:pt idx="1198">
                  <c:v>45.70000000000001</c:v>
                </c:pt>
                <c:pt idx="1199">
                  <c:v>45.70000000000001</c:v>
                </c:pt>
                <c:pt idx="1200">
                  <c:v>45.70000000000001</c:v>
                </c:pt>
                <c:pt idx="1201">
                  <c:v>45.70000000000001</c:v>
                </c:pt>
                <c:pt idx="1202">
                  <c:v>45.70000000000001</c:v>
                </c:pt>
                <c:pt idx="1203">
                  <c:v>45.70000000000001</c:v>
                </c:pt>
                <c:pt idx="1204">
                  <c:v>45.70000000000001</c:v>
                </c:pt>
                <c:pt idx="1205">
                  <c:v>45.70000000000001</c:v>
                </c:pt>
                <c:pt idx="1206">
                  <c:v>45.70000000000001</c:v>
                </c:pt>
                <c:pt idx="1207">
                  <c:v>45.70000000000001</c:v>
                </c:pt>
                <c:pt idx="1208">
                  <c:v>45.70000000000001</c:v>
                </c:pt>
                <c:pt idx="1209">
                  <c:v>45.70000000000001</c:v>
                </c:pt>
                <c:pt idx="1210">
                  <c:v>45.70000000000001</c:v>
                </c:pt>
                <c:pt idx="1211">
                  <c:v>45.70000000000001</c:v>
                </c:pt>
                <c:pt idx="1212">
                  <c:v>45.70000000000001</c:v>
                </c:pt>
                <c:pt idx="1213">
                  <c:v>45.70000000000001</c:v>
                </c:pt>
                <c:pt idx="1214">
                  <c:v>45.70000000000001</c:v>
                </c:pt>
                <c:pt idx="1215">
                  <c:v>45.70000000000001</c:v>
                </c:pt>
                <c:pt idx="1216">
                  <c:v>45.70000000000001</c:v>
                </c:pt>
                <c:pt idx="1217">
                  <c:v>45.70000000000001</c:v>
                </c:pt>
                <c:pt idx="1218">
                  <c:v>45.70000000000001</c:v>
                </c:pt>
                <c:pt idx="1219">
                  <c:v>45.70000000000001</c:v>
                </c:pt>
                <c:pt idx="1220">
                  <c:v>45.70000000000001</c:v>
                </c:pt>
                <c:pt idx="1221">
                  <c:v>45.70000000000001</c:v>
                </c:pt>
                <c:pt idx="1222">
                  <c:v>45.70000000000001</c:v>
                </c:pt>
                <c:pt idx="1223">
                  <c:v>45.70000000000001</c:v>
                </c:pt>
                <c:pt idx="1224">
                  <c:v>45.70000000000001</c:v>
                </c:pt>
                <c:pt idx="1225">
                  <c:v>45.70000000000001</c:v>
                </c:pt>
                <c:pt idx="1226">
                  <c:v>45.70000000000001</c:v>
                </c:pt>
                <c:pt idx="1227">
                  <c:v>45.70000000000001</c:v>
                </c:pt>
                <c:pt idx="1228">
                  <c:v>45.70000000000001</c:v>
                </c:pt>
                <c:pt idx="1229">
                  <c:v>45.70000000000001</c:v>
                </c:pt>
                <c:pt idx="1230">
                  <c:v>45.70000000000001</c:v>
                </c:pt>
                <c:pt idx="1231">
                  <c:v>45.70000000000001</c:v>
                </c:pt>
                <c:pt idx="1232">
                  <c:v>45.70000000000001</c:v>
                </c:pt>
                <c:pt idx="1233">
                  <c:v>45.70000000000001</c:v>
                </c:pt>
                <c:pt idx="1234">
                  <c:v>45.70000000000001</c:v>
                </c:pt>
                <c:pt idx="1235">
                  <c:v>45.70000000000001</c:v>
                </c:pt>
                <c:pt idx="1236">
                  <c:v>45.70000000000001</c:v>
                </c:pt>
                <c:pt idx="1237">
                  <c:v>45.70000000000001</c:v>
                </c:pt>
                <c:pt idx="1238">
                  <c:v>45.70000000000001</c:v>
                </c:pt>
                <c:pt idx="1239">
                  <c:v>45.70000000000001</c:v>
                </c:pt>
                <c:pt idx="1240">
                  <c:v>45.70000000000001</c:v>
                </c:pt>
                <c:pt idx="1241">
                  <c:v>45.70000000000001</c:v>
                </c:pt>
                <c:pt idx="1242">
                  <c:v>45.70000000000001</c:v>
                </c:pt>
                <c:pt idx="1243">
                  <c:v>45.70000000000001</c:v>
                </c:pt>
                <c:pt idx="1244">
                  <c:v>45.70000000000001</c:v>
                </c:pt>
                <c:pt idx="1245">
                  <c:v>45.70000000000001</c:v>
                </c:pt>
                <c:pt idx="1246">
                  <c:v>45.70000000000001</c:v>
                </c:pt>
                <c:pt idx="1247">
                  <c:v>45.70000000000001</c:v>
                </c:pt>
                <c:pt idx="1248">
                  <c:v>45.70000000000001</c:v>
                </c:pt>
                <c:pt idx="1249">
                  <c:v>45.70000000000001</c:v>
                </c:pt>
                <c:pt idx="1250">
                  <c:v>45.70000000000001</c:v>
                </c:pt>
                <c:pt idx="1251">
                  <c:v>45.70000000000001</c:v>
                </c:pt>
                <c:pt idx="1252">
                  <c:v>45.70000000000001</c:v>
                </c:pt>
                <c:pt idx="1253">
                  <c:v>45.70000000000001</c:v>
                </c:pt>
                <c:pt idx="1254">
                  <c:v>45.70000000000001</c:v>
                </c:pt>
                <c:pt idx="1255">
                  <c:v>45.70000000000001</c:v>
                </c:pt>
                <c:pt idx="1256">
                  <c:v>45.70000000000001</c:v>
                </c:pt>
                <c:pt idx="1257">
                  <c:v>45.70000000000001</c:v>
                </c:pt>
                <c:pt idx="1258">
                  <c:v>45.70000000000001</c:v>
                </c:pt>
                <c:pt idx="1259">
                  <c:v>45.70000000000001</c:v>
                </c:pt>
                <c:pt idx="1260">
                  <c:v>45.70000000000001</c:v>
                </c:pt>
                <c:pt idx="1261">
                  <c:v>45.70000000000001</c:v>
                </c:pt>
                <c:pt idx="1262">
                  <c:v>45.70000000000001</c:v>
                </c:pt>
                <c:pt idx="1263">
                  <c:v>45.70000000000001</c:v>
                </c:pt>
                <c:pt idx="1264">
                  <c:v>45.70000000000001</c:v>
                </c:pt>
                <c:pt idx="1265">
                  <c:v>45.70000000000001</c:v>
                </c:pt>
                <c:pt idx="1266">
                  <c:v>45.70000000000001</c:v>
                </c:pt>
                <c:pt idx="1267">
                  <c:v>45.70000000000001</c:v>
                </c:pt>
                <c:pt idx="1268">
                  <c:v>45.70000000000001</c:v>
                </c:pt>
                <c:pt idx="1269">
                  <c:v>45.70000000000001</c:v>
                </c:pt>
                <c:pt idx="1270">
                  <c:v>45.70000000000001</c:v>
                </c:pt>
                <c:pt idx="1271">
                  <c:v>45.70000000000001</c:v>
                </c:pt>
                <c:pt idx="1272">
                  <c:v>45.70000000000001</c:v>
                </c:pt>
                <c:pt idx="1273">
                  <c:v>45.70000000000001</c:v>
                </c:pt>
                <c:pt idx="1274">
                  <c:v>45.70000000000001</c:v>
                </c:pt>
                <c:pt idx="1275">
                  <c:v>45.70000000000001</c:v>
                </c:pt>
                <c:pt idx="1276">
                  <c:v>45.70000000000001</c:v>
                </c:pt>
                <c:pt idx="1277">
                  <c:v>45.70000000000001</c:v>
                </c:pt>
                <c:pt idx="1278">
                  <c:v>45.70000000000001</c:v>
                </c:pt>
                <c:pt idx="1279">
                  <c:v>45.70000000000001</c:v>
                </c:pt>
                <c:pt idx="1280">
                  <c:v>45.70000000000001</c:v>
                </c:pt>
                <c:pt idx="1281">
                  <c:v>45.70000000000001</c:v>
                </c:pt>
                <c:pt idx="1282">
                  <c:v>45.70000000000001</c:v>
                </c:pt>
                <c:pt idx="1283">
                  <c:v>45.70000000000001</c:v>
                </c:pt>
                <c:pt idx="1284">
                  <c:v>45.70000000000001</c:v>
                </c:pt>
                <c:pt idx="1285">
                  <c:v>45.70000000000001</c:v>
                </c:pt>
                <c:pt idx="1286">
                  <c:v>45.70000000000001</c:v>
                </c:pt>
                <c:pt idx="1287">
                  <c:v>45.70000000000001</c:v>
                </c:pt>
                <c:pt idx="1288">
                  <c:v>45.70000000000001</c:v>
                </c:pt>
                <c:pt idx="1289">
                  <c:v>45.70000000000001</c:v>
                </c:pt>
                <c:pt idx="1290">
                  <c:v>45.70000000000001</c:v>
                </c:pt>
                <c:pt idx="1291">
                  <c:v>45.70000000000001</c:v>
                </c:pt>
                <c:pt idx="1292">
                  <c:v>45.70000000000001</c:v>
                </c:pt>
                <c:pt idx="1293">
                  <c:v>45.70000000000001</c:v>
                </c:pt>
                <c:pt idx="1294">
                  <c:v>45.70000000000001</c:v>
                </c:pt>
                <c:pt idx="1295">
                  <c:v>45.70000000000001</c:v>
                </c:pt>
                <c:pt idx="1296">
                  <c:v>45.70000000000001</c:v>
                </c:pt>
                <c:pt idx="1297">
                  <c:v>45.70000000000001</c:v>
                </c:pt>
                <c:pt idx="1298">
                  <c:v>45.70000000000001</c:v>
                </c:pt>
                <c:pt idx="1299">
                  <c:v>45.70000000000001</c:v>
                </c:pt>
                <c:pt idx="1300">
                  <c:v>45.70000000000001</c:v>
                </c:pt>
                <c:pt idx="1301">
                  <c:v>45.70000000000001</c:v>
                </c:pt>
                <c:pt idx="1302">
                  <c:v>45.70000000000001</c:v>
                </c:pt>
                <c:pt idx="1303">
                  <c:v>45.70000000000001</c:v>
                </c:pt>
                <c:pt idx="1304">
                  <c:v>45.70000000000001</c:v>
                </c:pt>
                <c:pt idx="1305">
                  <c:v>45.70000000000001</c:v>
                </c:pt>
                <c:pt idx="1306">
                  <c:v>45.70000000000001</c:v>
                </c:pt>
                <c:pt idx="1307">
                  <c:v>45.70000000000001</c:v>
                </c:pt>
                <c:pt idx="1308">
                  <c:v>45.70000000000001</c:v>
                </c:pt>
                <c:pt idx="1309">
                  <c:v>45.70000000000001</c:v>
                </c:pt>
                <c:pt idx="1310">
                  <c:v>45.70000000000001</c:v>
                </c:pt>
                <c:pt idx="1311">
                  <c:v>45.70000000000001</c:v>
                </c:pt>
                <c:pt idx="1312">
                  <c:v>45.70000000000001</c:v>
                </c:pt>
                <c:pt idx="1313">
                  <c:v>45.70000000000001</c:v>
                </c:pt>
                <c:pt idx="1314">
                  <c:v>45.70000000000001</c:v>
                </c:pt>
                <c:pt idx="1315">
                  <c:v>45.70000000000001</c:v>
                </c:pt>
                <c:pt idx="1316">
                  <c:v>45.70000000000001</c:v>
                </c:pt>
                <c:pt idx="1317">
                  <c:v>45.70000000000001</c:v>
                </c:pt>
                <c:pt idx="1318">
                  <c:v>45.70000000000001</c:v>
                </c:pt>
                <c:pt idx="1319">
                  <c:v>45.70000000000001</c:v>
                </c:pt>
                <c:pt idx="1320">
                  <c:v>45.70000000000001</c:v>
                </c:pt>
                <c:pt idx="1321">
                  <c:v>45.70000000000001</c:v>
                </c:pt>
                <c:pt idx="1322">
                  <c:v>45.70000000000001</c:v>
                </c:pt>
                <c:pt idx="1323">
                  <c:v>45.70000000000001</c:v>
                </c:pt>
                <c:pt idx="1324">
                  <c:v>45.70000000000001</c:v>
                </c:pt>
                <c:pt idx="1325">
                  <c:v>45.70000000000001</c:v>
                </c:pt>
                <c:pt idx="1326">
                  <c:v>45.70000000000001</c:v>
                </c:pt>
                <c:pt idx="1327">
                  <c:v>45.70000000000001</c:v>
                </c:pt>
                <c:pt idx="1328">
                  <c:v>45.70000000000001</c:v>
                </c:pt>
                <c:pt idx="1329">
                  <c:v>45.70000000000001</c:v>
                </c:pt>
                <c:pt idx="1330">
                  <c:v>45.70000000000001</c:v>
                </c:pt>
                <c:pt idx="1331">
                  <c:v>45.70000000000001</c:v>
                </c:pt>
                <c:pt idx="1332">
                  <c:v>45.70000000000001</c:v>
                </c:pt>
                <c:pt idx="1333">
                  <c:v>45.70000000000001</c:v>
                </c:pt>
                <c:pt idx="1334">
                  <c:v>45.70000000000001</c:v>
                </c:pt>
                <c:pt idx="1335">
                  <c:v>45.70000000000001</c:v>
                </c:pt>
                <c:pt idx="1336">
                  <c:v>45.70000000000001</c:v>
                </c:pt>
                <c:pt idx="1337">
                  <c:v>45.70000000000001</c:v>
                </c:pt>
                <c:pt idx="1338">
                  <c:v>45.70000000000001</c:v>
                </c:pt>
                <c:pt idx="1339">
                  <c:v>45.70000000000001</c:v>
                </c:pt>
                <c:pt idx="1340">
                  <c:v>45.70000000000001</c:v>
                </c:pt>
                <c:pt idx="1341">
                  <c:v>45.70000000000001</c:v>
                </c:pt>
                <c:pt idx="1342">
                  <c:v>45.70000000000001</c:v>
                </c:pt>
                <c:pt idx="1343">
                  <c:v>45.70000000000001</c:v>
                </c:pt>
                <c:pt idx="1344">
                  <c:v>45.70000000000001</c:v>
                </c:pt>
                <c:pt idx="1345">
                  <c:v>45.70000000000001</c:v>
                </c:pt>
                <c:pt idx="1346">
                  <c:v>45.70000000000001</c:v>
                </c:pt>
                <c:pt idx="1347">
                  <c:v>45.70000000000001</c:v>
                </c:pt>
                <c:pt idx="1348">
                  <c:v>45.70000000000001</c:v>
                </c:pt>
                <c:pt idx="1349">
                  <c:v>45.70000000000001</c:v>
                </c:pt>
                <c:pt idx="1350">
                  <c:v>45.70000000000001</c:v>
                </c:pt>
                <c:pt idx="1351">
                  <c:v>45.70000000000001</c:v>
                </c:pt>
                <c:pt idx="1352">
                  <c:v>45.70000000000001</c:v>
                </c:pt>
                <c:pt idx="1353">
                  <c:v>45.70000000000001</c:v>
                </c:pt>
                <c:pt idx="1354">
                  <c:v>45.70000000000001</c:v>
                </c:pt>
                <c:pt idx="1355">
                  <c:v>45.70000000000001</c:v>
                </c:pt>
                <c:pt idx="1356">
                  <c:v>45.70000000000001</c:v>
                </c:pt>
                <c:pt idx="1357">
                  <c:v>45.70000000000001</c:v>
                </c:pt>
                <c:pt idx="1358">
                  <c:v>45.70000000000001</c:v>
                </c:pt>
                <c:pt idx="1359">
                  <c:v>45.70000000000001</c:v>
                </c:pt>
                <c:pt idx="1360">
                  <c:v>45.70000000000001</c:v>
                </c:pt>
                <c:pt idx="1361">
                  <c:v>45.70000000000001</c:v>
                </c:pt>
                <c:pt idx="1362">
                  <c:v>45.70000000000001</c:v>
                </c:pt>
                <c:pt idx="1363">
                  <c:v>45.70000000000001</c:v>
                </c:pt>
                <c:pt idx="1364">
                  <c:v>45.70000000000001</c:v>
                </c:pt>
                <c:pt idx="1365">
                  <c:v>45.70000000000001</c:v>
                </c:pt>
                <c:pt idx="1366">
                  <c:v>45.70000000000001</c:v>
                </c:pt>
                <c:pt idx="1367">
                  <c:v>45.70000000000001</c:v>
                </c:pt>
                <c:pt idx="1368">
                  <c:v>45.70000000000001</c:v>
                </c:pt>
                <c:pt idx="1369">
                  <c:v>45.70000000000001</c:v>
                </c:pt>
                <c:pt idx="1370">
                  <c:v>45.70000000000001</c:v>
                </c:pt>
                <c:pt idx="1371">
                  <c:v>45.70000000000001</c:v>
                </c:pt>
                <c:pt idx="1372">
                  <c:v>45.70000000000001</c:v>
                </c:pt>
                <c:pt idx="1373">
                  <c:v>45.70000000000001</c:v>
                </c:pt>
                <c:pt idx="1374">
                  <c:v>45.70000000000001</c:v>
                </c:pt>
                <c:pt idx="1375">
                  <c:v>45.70000000000001</c:v>
                </c:pt>
                <c:pt idx="1376">
                  <c:v>45.70000000000001</c:v>
                </c:pt>
                <c:pt idx="1377">
                  <c:v>45.70000000000001</c:v>
                </c:pt>
                <c:pt idx="1378">
                  <c:v>45.70000000000001</c:v>
                </c:pt>
                <c:pt idx="1379">
                  <c:v>45.70000000000001</c:v>
                </c:pt>
                <c:pt idx="1380">
                  <c:v>45.70000000000001</c:v>
                </c:pt>
                <c:pt idx="1381">
                  <c:v>45.70000000000001</c:v>
                </c:pt>
                <c:pt idx="1382">
                  <c:v>45.70000000000001</c:v>
                </c:pt>
                <c:pt idx="1383">
                  <c:v>45.70000000000001</c:v>
                </c:pt>
                <c:pt idx="1384">
                  <c:v>45.70000000000001</c:v>
                </c:pt>
                <c:pt idx="1385">
                  <c:v>45.70000000000001</c:v>
                </c:pt>
                <c:pt idx="1386">
                  <c:v>45.70000000000001</c:v>
                </c:pt>
                <c:pt idx="1387">
                  <c:v>45.70000000000001</c:v>
                </c:pt>
                <c:pt idx="1388">
                  <c:v>45.70000000000001</c:v>
                </c:pt>
                <c:pt idx="1389">
                  <c:v>45.70000000000001</c:v>
                </c:pt>
                <c:pt idx="1390">
                  <c:v>45.70000000000001</c:v>
                </c:pt>
                <c:pt idx="1391">
                  <c:v>45.70000000000001</c:v>
                </c:pt>
                <c:pt idx="1392">
                  <c:v>45.70000000000001</c:v>
                </c:pt>
                <c:pt idx="1393">
                  <c:v>45.70000000000001</c:v>
                </c:pt>
                <c:pt idx="1394">
                  <c:v>45.70000000000001</c:v>
                </c:pt>
                <c:pt idx="1395">
                  <c:v>45.70000000000001</c:v>
                </c:pt>
                <c:pt idx="1396">
                  <c:v>45.70000000000001</c:v>
                </c:pt>
                <c:pt idx="1397">
                  <c:v>45.70000000000001</c:v>
                </c:pt>
                <c:pt idx="1398">
                  <c:v>45.70000000000001</c:v>
                </c:pt>
                <c:pt idx="1399">
                  <c:v>45.70000000000001</c:v>
                </c:pt>
                <c:pt idx="1400">
                  <c:v>45.70000000000001</c:v>
                </c:pt>
                <c:pt idx="1401">
                  <c:v>45.70000000000001</c:v>
                </c:pt>
                <c:pt idx="1402">
                  <c:v>45.70000000000001</c:v>
                </c:pt>
                <c:pt idx="1403">
                  <c:v>45.70000000000001</c:v>
                </c:pt>
                <c:pt idx="1404">
                  <c:v>45.70000000000001</c:v>
                </c:pt>
                <c:pt idx="1405">
                  <c:v>45.70000000000001</c:v>
                </c:pt>
                <c:pt idx="1406">
                  <c:v>45.70000000000001</c:v>
                </c:pt>
                <c:pt idx="1407">
                  <c:v>45.70000000000001</c:v>
                </c:pt>
                <c:pt idx="1408">
                  <c:v>45.70000000000001</c:v>
                </c:pt>
                <c:pt idx="1409">
                  <c:v>45.70000000000001</c:v>
                </c:pt>
                <c:pt idx="1410">
                  <c:v>45.70000000000001</c:v>
                </c:pt>
                <c:pt idx="1411">
                  <c:v>45.70000000000001</c:v>
                </c:pt>
                <c:pt idx="1412">
                  <c:v>45.70000000000001</c:v>
                </c:pt>
                <c:pt idx="1413">
                  <c:v>45.70000000000001</c:v>
                </c:pt>
                <c:pt idx="1414">
                  <c:v>45.70000000000001</c:v>
                </c:pt>
                <c:pt idx="1415">
                  <c:v>45.70000000000001</c:v>
                </c:pt>
                <c:pt idx="1416">
                  <c:v>45.70000000000001</c:v>
                </c:pt>
                <c:pt idx="1417">
                  <c:v>45.70000000000001</c:v>
                </c:pt>
                <c:pt idx="1418">
                  <c:v>45.70000000000001</c:v>
                </c:pt>
                <c:pt idx="1419">
                  <c:v>45.70000000000001</c:v>
                </c:pt>
                <c:pt idx="1420">
                  <c:v>45.70000000000001</c:v>
                </c:pt>
                <c:pt idx="1421">
                  <c:v>45.70000000000001</c:v>
                </c:pt>
                <c:pt idx="1422">
                  <c:v>45.70000000000001</c:v>
                </c:pt>
                <c:pt idx="1423">
                  <c:v>45.70000000000001</c:v>
                </c:pt>
                <c:pt idx="1424">
                  <c:v>45.70000000000001</c:v>
                </c:pt>
                <c:pt idx="1425">
                  <c:v>45.70000000000001</c:v>
                </c:pt>
                <c:pt idx="1426">
                  <c:v>45.70000000000001</c:v>
                </c:pt>
                <c:pt idx="1427">
                  <c:v>45.70000000000001</c:v>
                </c:pt>
                <c:pt idx="1428">
                  <c:v>45.70000000000001</c:v>
                </c:pt>
                <c:pt idx="1429">
                  <c:v>45.70000000000001</c:v>
                </c:pt>
                <c:pt idx="1430">
                  <c:v>45.70000000000001</c:v>
                </c:pt>
                <c:pt idx="1431">
                  <c:v>45.70000000000001</c:v>
                </c:pt>
                <c:pt idx="1432">
                  <c:v>45.70000000000001</c:v>
                </c:pt>
                <c:pt idx="1433">
                  <c:v>45.70000000000001</c:v>
                </c:pt>
                <c:pt idx="1434">
                  <c:v>45.70000000000001</c:v>
                </c:pt>
                <c:pt idx="1435">
                  <c:v>45.70000000000001</c:v>
                </c:pt>
                <c:pt idx="1436">
                  <c:v>45.70000000000001</c:v>
                </c:pt>
                <c:pt idx="1437">
                  <c:v>45.70000000000001</c:v>
                </c:pt>
                <c:pt idx="1438">
                  <c:v>45.70000000000001</c:v>
                </c:pt>
                <c:pt idx="1439">
                  <c:v>45.70000000000001</c:v>
                </c:pt>
              </c:numCache>
            </c:numRef>
          </c:yVal>
        </c:ser>
        <c:ser>
          <c:idx val="1"/>
          <c:order val="1"/>
          <c:tx>
            <c:strRef>
              <c:f>plume3.obs!$N$1</c:f>
              <c:strCache>
                <c:ptCount val="1"/>
                <c:pt idx="0">
                  <c:v>N2O5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plume3.obs!$K$2:$K$34</c:f>
              <c:numCache>
                <c:formatCode>General</c:formatCode>
                <c:ptCount val="33"/>
                <c:pt idx="0">
                  <c:v>-692.37099999999998</c:v>
                </c:pt>
                <c:pt idx="1">
                  <c:v>-582.56899999999996</c:v>
                </c:pt>
                <c:pt idx="2">
                  <c:v>-464.43400000000003</c:v>
                </c:pt>
                <c:pt idx="3">
                  <c:v>-355.17599999999999</c:v>
                </c:pt>
                <c:pt idx="4">
                  <c:v>-236.31800000000001</c:v>
                </c:pt>
                <c:pt idx="5">
                  <c:v>-118.15499999999999</c:v>
                </c:pt>
                <c:pt idx="6">
                  <c:v>0</c:v>
                </c:pt>
                <c:pt idx="7">
                  <c:v>118.85799999999999</c:v>
                </c:pt>
                <c:pt idx="8">
                  <c:v>227.98200000000077</c:v>
                </c:pt>
                <c:pt idx="9">
                  <c:v>346.84000000000032</c:v>
                </c:pt>
                <c:pt idx="10">
                  <c:v>465.00299999999999</c:v>
                </c:pt>
                <c:pt idx="11">
                  <c:v>583.26</c:v>
                </c:pt>
                <c:pt idx="12">
                  <c:v>693.06399999999996</c:v>
                </c:pt>
                <c:pt idx="13">
                  <c:v>811.21400000000051</c:v>
                </c:pt>
                <c:pt idx="14">
                  <c:v>920.32899999999938</c:v>
                </c:pt>
                <c:pt idx="15">
                  <c:v>1039.1799999999998</c:v>
                </c:pt>
                <c:pt idx="16">
                  <c:v>1157.337</c:v>
                </c:pt>
                <c:pt idx="17">
                  <c:v>1275.4949999999999</c:v>
                </c:pt>
                <c:pt idx="18">
                  <c:v>1394.3419999999999</c:v>
                </c:pt>
                <c:pt idx="19">
                  <c:v>1503.47</c:v>
                </c:pt>
                <c:pt idx="20">
                  <c:v>1622.4280000000001</c:v>
                </c:pt>
                <c:pt idx="21">
                  <c:v>1740.5809999999999</c:v>
                </c:pt>
                <c:pt idx="22">
                  <c:v>1849.6959999999999</c:v>
                </c:pt>
                <c:pt idx="23">
                  <c:v>1968.547</c:v>
                </c:pt>
                <c:pt idx="24">
                  <c:v>2086.703</c:v>
                </c:pt>
                <c:pt idx="25">
                  <c:v>2195.8209999999999</c:v>
                </c:pt>
                <c:pt idx="26">
                  <c:v>2314.674</c:v>
                </c:pt>
                <c:pt idx="27">
                  <c:v>2432.8320000000012</c:v>
                </c:pt>
                <c:pt idx="28">
                  <c:v>2550.9830000000002</c:v>
                </c:pt>
                <c:pt idx="29">
                  <c:v>2669.8370000000123</c:v>
                </c:pt>
                <c:pt idx="30">
                  <c:v>2787.9969999999998</c:v>
                </c:pt>
                <c:pt idx="31">
                  <c:v>2897.9140000000002</c:v>
                </c:pt>
                <c:pt idx="32">
                  <c:v>3007.0390000000002</c:v>
                </c:pt>
              </c:numCache>
            </c:numRef>
          </c:xVal>
          <c:yVal>
            <c:numRef>
              <c:f>plume3.obs!$N$2:$N$34</c:f>
              <c:numCache>
                <c:formatCode>General</c:formatCode>
                <c:ptCount val="33"/>
                <c:pt idx="0">
                  <c:v>57.6</c:v>
                </c:pt>
                <c:pt idx="1">
                  <c:v>47.6</c:v>
                </c:pt>
                <c:pt idx="2">
                  <c:v>5.8999999999999995</c:v>
                </c:pt>
                <c:pt idx="3">
                  <c:v>-9999</c:v>
                </c:pt>
                <c:pt idx="4">
                  <c:v>0</c:v>
                </c:pt>
                <c:pt idx="5">
                  <c:v>0.60000000000000064</c:v>
                </c:pt>
                <c:pt idx="6">
                  <c:v>5</c:v>
                </c:pt>
                <c:pt idx="7">
                  <c:v>12.8</c:v>
                </c:pt>
                <c:pt idx="8">
                  <c:v>67.400000000000006</c:v>
                </c:pt>
                <c:pt idx="9">
                  <c:v>79.100000000000009</c:v>
                </c:pt>
                <c:pt idx="10">
                  <c:v>79.600000000000009</c:v>
                </c:pt>
                <c:pt idx="11">
                  <c:v>35.700000000000003</c:v>
                </c:pt>
                <c:pt idx="12">
                  <c:v>47.5</c:v>
                </c:pt>
                <c:pt idx="13">
                  <c:v>24.8</c:v>
                </c:pt>
                <c:pt idx="14">
                  <c:v>25.7</c:v>
                </c:pt>
                <c:pt idx="15">
                  <c:v>70.900000000000006</c:v>
                </c:pt>
                <c:pt idx="16">
                  <c:v>77</c:v>
                </c:pt>
                <c:pt idx="17">
                  <c:v>35.6</c:v>
                </c:pt>
                <c:pt idx="18">
                  <c:v>23.5</c:v>
                </c:pt>
                <c:pt idx="19">
                  <c:v>23</c:v>
                </c:pt>
                <c:pt idx="20">
                  <c:v>23.3</c:v>
                </c:pt>
                <c:pt idx="21">
                  <c:v>31.9</c:v>
                </c:pt>
                <c:pt idx="22">
                  <c:v>22.5</c:v>
                </c:pt>
                <c:pt idx="23">
                  <c:v>22.3</c:v>
                </c:pt>
                <c:pt idx="24">
                  <c:v>-9999</c:v>
                </c:pt>
                <c:pt idx="25">
                  <c:v>21.7</c:v>
                </c:pt>
                <c:pt idx="26">
                  <c:v>23</c:v>
                </c:pt>
                <c:pt idx="27">
                  <c:v>22.599999999999987</c:v>
                </c:pt>
                <c:pt idx="28">
                  <c:v>38.800000000000004</c:v>
                </c:pt>
                <c:pt idx="29">
                  <c:v>43.4</c:v>
                </c:pt>
                <c:pt idx="30">
                  <c:v>46.1</c:v>
                </c:pt>
                <c:pt idx="31">
                  <c:v>29.8</c:v>
                </c:pt>
                <c:pt idx="32">
                  <c:v>23.099999999999987</c:v>
                </c:pt>
              </c:numCache>
            </c:numRef>
          </c:yVal>
        </c:ser>
        <c:axId val="34628736"/>
        <c:axId val="34630656"/>
      </c:scatterChart>
      <c:valAx>
        <c:axId val="34628736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630656"/>
        <c:crosses val="autoZero"/>
        <c:crossBetween val="midCat"/>
      </c:valAx>
      <c:valAx>
        <c:axId val="34630656"/>
        <c:scaling>
          <c:orientation val="minMax"/>
          <c:max val="12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628736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2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plume4!$N$1</c:f>
              <c:strCache>
                <c:ptCount val="1"/>
                <c:pt idx="0">
                  <c:v>N2O5 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plume4!$K$2:$K$1441</c:f>
              <c:numCache>
                <c:formatCode>General</c:formatCode>
                <c:ptCount val="1440"/>
                <c:pt idx="0">
                  <c:v>-116341.03679999999</c:v>
                </c:pt>
                <c:pt idx="1">
                  <c:v>-116234.10570000041</c:v>
                </c:pt>
                <c:pt idx="2">
                  <c:v>-116127.17460000039</c:v>
                </c:pt>
                <c:pt idx="3">
                  <c:v>-116020.24349999997</c:v>
                </c:pt>
                <c:pt idx="4">
                  <c:v>-115913.3124</c:v>
                </c:pt>
                <c:pt idx="5">
                  <c:v>-115806.38129999999</c:v>
                </c:pt>
                <c:pt idx="6">
                  <c:v>-115699.45020000001</c:v>
                </c:pt>
                <c:pt idx="7">
                  <c:v>-115592.5191</c:v>
                </c:pt>
                <c:pt idx="8">
                  <c:v>-115485.588</c:v>
                </c:pt>
                <c:pt idx="9">
                  <c:v>-115378.6569</c:v>
                </c:pt>
                <c:pt idx="10">
                  <c:v>-115271.7258</c:v>
                </c:pt>
                <c:pt idx="11">
                  <c:v>-115164.7947</c:v>
                </c:pt>
                <c:pt idx="12">
                  <c:v>-115057.8636</c:v>
                </c:pt>
                <c:pt idx="13">
                  <c:v>-114950.93249999997</c:v>
                </c:pt>
                <c:pt idx="14">
                  <c:v>-114844.00139999999</c:v>
                </c:pt>
                <c:pt idx="15">
                  <c:v>-114737.07030000002</c:v>
                </c:pt>
                <c:pt idx="16">
                  <c:v>-114630.13920000002</c:v>
                </c:pt>
                <c:pt idx="17">
                  <c:v>-114523.2081</c:v>
                </c:pt>
                <c:pt idx="18">
                  <c:v>-114416.277</c:v>
                </c:pt>
                <c:pt idx="19">
                  <c:v>-114309.3459</c:v>
                </c:pt>
                <c:pt idx="20">
                  <c:v>-114202.41479999997</c:v>
                </c:pt>
                <c:pt idx="21">
                  <c:v>-114095.4837</c:v>
                </c:pt>
                <c:pt idx="22">
                  <c:v>-113988.5526</c:v>
                </c:pt>
                <c:pt idx="23">
                  <c:v>-113881.62150000002</c:v>
                </c:pt>
                <c:pt idx="24">
                  <c:v>-113774.69040000002</c:v>
                </c:pt>
                <c:pt idx="25">
                  <c:v>-113667.75930000002</c:v>
                </c:pt>
                <c:pt idx="26">
                  <c:v>-113560.8282</c:v>
                </c:pt>
                <c:pt idx="27">
                  <c:v>-113453.8971</c:v>
                </c:pt>
                <c:pt idx="28">
                  <c:v>-113346.96599999999</c:v>
                </c:pt>
                <c:pt idx="29">
                  <c:v>-113240.0349</c:v>
                </c:pt>
                <c:pt idx="30">
                  <c:v>-113133.1038</c:v>
                </c:pt>
                <c:pt idx="31">
                  <c:v>-113026.17270000002</c:v>
                </c:pt>
                <c:pt idx="32">
                  <c:v>-112919.24159999994</c:v>
                </c:pt>
                <c:pt idx="33">
                  <c:v>-112812.31050000001</c:v>
                </c:pt>
                <c:pt idx="34">
                  <c:v>-112705.37940000054</c:v>
                </c:pt>
                <c:pt idx="35">
                  <c:v>-112598.44829999958</c:v>
                </c:pt>
                <c:pt idx="36">
                  <c:v>-112491.51719999999</c:v>
                </c:pt>
                <c:pt idx="37">
                  <c:v>-112384.5861</c:v>
                </c:pt>
                <c:pt idx="38">
                  <c:v>-112277.65500000039</c:v>
                </c:pt>
                <c:pt idx="39">
                  <c:v>-112170.7239</c:v>
                </c:pt>
                <c:pt idx="40">
                  <c:v>-112063.79279999997</c:v>
                </c:pt>
                <c:pt idx="41">
                  <c:v>-111956.86169999999</c:v>
                </c:pt>
                <c:pt idx="42">
                  <c:v>-111849.93060000001</c:v>
                </c:pt>
                <c:pt idx="43">
                  <c:v>-111742.99950000001</c:v>
                </c:pt>
                <c:pt idx="44">
                  <c:v>-111636.0684</c:v>
                </c:pt>
                <c:pt idx="45">
                  <c:v>-111529.1373</c:v>
                </c:pt>
                <c:pt idx="46">
                  <c:v>-111422.20619999999</c:v>
                </c:pt>
                <c:pt idx="47">
                  <c:v>-111315.27510000039</c:v>
                </c:pt>
                <c:pt idx="48">
                  <c:v>-111208.344</c:v>
                </c:pt>
                <c:pt idx="49">
                  <c:v>-111101.4128999993</c:v>
                </c:pt>
                <c:pt idx="50">
                  <c:v>-110994.48179999999</c:v>
                </c:pt>
                <c:pt idx="51">
                  <c:v>-110887.55070000002</c:v>
                </c:pt>
                <c:pt idx="52">
                  <c:v>-110780.61960000002</c:v>
                </c:pt>
                <c:pt idx="53">
                  <c:v>-110673.6885</c:v>
                </c:pt>
                <c:pt idx="54">
                  <c:v>-110566.7574</c:v>
                </c:pt>
                <c:pt idx="55">
                  <c:v>-110459.8263</c:v>
                </c:pt>
                <c:pt idx="56">
                  <c:v>-110352.8952</c:v>
                </c:pt>
                <c:pt idx="57">
                  <c:v>-110245.9641</c:v>
                </c:pt>
                <c:pt idx="58">
                  <c:v>-110139.033</c:v>
                </c:pt>
                <c:pt idx="59">
                  <c:v>-110032.10189999999</c:v>
                </c:pt>
                <c:pt idx="60">
                  <c:v>-109925.17080000002</c:v>
                </c:pt>
                <c:pt idx="61">
                  <c:v>-109818.23970000002</c:v>
                </c:pt>
                <c:pt idx="62">
                  <c:v>-109711.3086</c:v>
                </c:pt>
                <c:pt idx="63">
                  <c:v>-109604.3775</c:v>
                </c:pt>
                <c:pt idx="64">
                  <c:v>-109497.44639999943</c:v>
                </c:pt>
                <c:pt idx="65">
                  <c:v>-109390.5153</c:v>
                </c:pt>
                <c:pt idx="66">
                  <c:v>-109283.5842</c:v>
                </c:pt>
                <c:pt idx="67">
                  <c:v>-109176.65310000005</c:v>
                </c:pt>
                <c:pt idx="68">
                  <c:v>-109069.72199999999</c:v>
                </c:pt>
                <c:pt idx="69">
                  <c:v>-108962.79090000001</c:v>
                </c:pt>
                <c:pt idx="70">
                  <c:v>-108855.85980000002</c:v>
                </c:pt>
                <c:pt idx="71">
                  <c:v>-108748.9287</c:v>
                </c:pt>
                <c:pt idx="72">
                  <c:v>-108641.99759999952</c:v>
                </c:pt>
                <c:pt idx="73">
                  <c:v>-108535.06649999999</c:v>
                </c:pt>
                <c:pt idx="74">
                  <c:v>-108428.13540000039</c:v>
                </c:pt>
                <c:pt idx="75">
                  <c:v>-108321.2043</c:v>
                </c:pt>
                <c:pt idx="76">
                  <c:v>-108214.2732</c:v>
                </c:pt>
                <c:pt idx="77">
                  <c:v>-108107.34209999997</c:v>
                </c:pt>
                <c:pt idx="78">
                  <c:v>-108000.41100000001</c:v>
                </c:pt>
                <c:pt idx="79">
                  <c:v>-107893.47990000002</c:v>
                </c:pt>
                <c:pt idx="80">
                  <c:v>-107786.54879999999</c:v>
                </c:pt>
                <c:pt idx="81">
                  <c:v>-107679.6177</c:v>
                </c:pt>
                <c:pt idx="82">
                  <c:v>-107572.6866</c:v>
                </c:pt>
                <c:pt idx="83">
                  <c:v>-107465.7555</c:v>
                </c:pt>
                <c:pt idx="84">
                  <c:v>-107358.82440000039</c:v>
                </c:pt>
                <c:pt idx="85">
                  <c:v>-107251.8933</c:v>
                </c:pt>
                <c:pt idx="86">
                  <c:v>-107144.96219999997</c:v>
                </c:pt>
                <c:pt idx="87">
                  <c:v>-107038.03110000002</c:v>
                </c:pt>
                <c:pt idx="88">
                  <c:v>-106931.1</c:v>
                </c:pt>
                <c:pt idx="89">
                  <c:v>-106824.1689</c:v>
                </c:pt>
                <c:pt idx="90">
                  <c:v>-106717.23779999999</c:v>
                </c:pt>
                <c:pt idx="91">
                  <c:v>-106610.3067</c:v>
                </c:pt>
                <c:pt idx="92">
                  <c:v>-106503.37560000039</c:v>
                </c:pt>
                <c:pt idx="93">
                  <c:v>-106396.44449999997</c:v>
                </c:pt>
                <c:pt idx="94">
                  <c:v>-106289.5134</c:v>
                </c:pt>
                <c:pt idx="95">
                  <c:v>-106182.58229999997</c:v>
                </c:pt>
                <c:pt idx="96">
                  <c:v>-106075.65120000002</c:v>
                </c:pt>
                <c:pt idx="97">
                  <c:v>-105968.72010000002</c:v>
                </c:pt>
                <c:pt idx="98">
                  <c:v>-105861.789</c:v>
                </c:pt>
                <c:pt idx="99">
                  <c:v>-105754.8579</c:v>
                </c:pt>
                <c:pt idx="100">
                  <c:v>-105647.92679999999</c:v>
                </c:pt>
                <c:pt idx="101">
                  <c:v>-105540.9957</c:v>
                </c:pt>
                <c:pt idx="102">
                  <c:v>-105434.0646</c:v>
                </c:pt>
                <c:pt idx="103">
                  <c:v>-105327.1335</c:v>
                </c:pt>
                <c:pt idx="104">
                  <c:v>-105220.20239999997</c:v>
                </c:pt>
                <c:pt idx="105">
                  <c:v>-105113.27130000002</c:v>
                </c:pt>
                <c:pt idx="106">
                  <c:v>-105006.34020000001</c:v>
                </c:pt>
                <c:pt idx="107">
                  <c:v>-104899.4091</c:v>
                </c:pt>
                <c:pt idx="108">
                  <c:v>-104792.478</c:v>
                </c:pt>
                <c:pt idx="109">
                  <c:v>-104685.54689999943</c:v>
                </c:pt>
                <c:pt idx="110">
                  <c:v>-104578.6158</c:v>
                </c:pt>
                <c:pt idx="111">
                  <c:v>-104471.68470000039</c:v>
                </c:pt>
                <c:pt idx="112">
                  <c:v>-104364.7536</c:v>
                </c:pt>
                <c:pt idx="113">
                  <c:v>-104257.82249999999</c:v>
                </c:pt>
                <c:pt idx="114">
                  <c:v>-104150.89140000002</c:v>
                </c:pt>
                <c:pt idx="115">
                  <c:v>-104043.96030000001</c:v>
                </c:pt>
                <c:pt idx="116">
                  <c:v>-103937.0292</c:v>
                </c:pt>
                <c:pt idx="117">
                  <c:v>-103830.0981</c:v>
                </c:pt>
                <c:pt idx="118">
                  <c:v>-103723.167</c:v>
                </c:pt>
                <c:pt idx="119">
                  <c:v>-103616.2359</c:v>
                </c:pt>
                <c:pt idx="120">
                  <c:v>-103509.3048</c:v>
                </c:pt>
                <c:pt idx="121">
                  <c:v>-103402.37370000005</c:v>
                </c:pt>
                <c:pt idx="122">
                  <c:v>-103295.44259999928</c:v>
                </c:pt>
                <c:pt idx="123">
                  <c:v>-103188.51150000001</c:v>
                </c:pt>
                <c:pt idx="124">
                  <c:v>-103081.58040000002</c:v>
                </c:pt>
                <c:pt idx="125">
                  <c:v>-102974.6493</c:v>
                </c:pt>
                <c:pt idx="126">
                  <c:v>-102867.71819999999</c:v>
                </c:pt>
                <c:pt idx="127">
                  <c:v>-102760.7871</c:v>
                </c:pt>
                <c:pt idx="128">
                  <c:v>-102653.856</c:v>
                </c:pt>
                <c:pt idx="129">
                  <c:v>-102546.9249</c:v>
                </c:pt>
                <c:pt idx="130">
                  <c:v>-102439.99379999997</c:v>
                </c:pt>
                <c:pt idx="131">
                  <c:v>-102333.06269999997</c:v>
                </c:pt>
                <c:pt idx="132">
                  <c:v>-102226.13160000002</c:v>
                </c:pt>
                <c:pt idx="133">
                  <c:v>-102119.20050000001</c:v>
                </c:pt>
                <c:pt idx="134">
                  <c:v>-102012.2694</c:v>
                </c:pt>
                <c:pt idx="135">
                  <c:v>-101905.3383</c:v>
                </c:pt>
                <c:pt idx="136">
                  <c:v>-101798.40719999999</c:v>
                </c:pt>
                <c:pt idx="137">
                  <c:v>-101691.4761</c:v>
                </c:pt>
                <c:pt idx="138">
                  <c:v>-101584.545</c:v>
                </c:pt>
                <c:pt idx="139">
                  <c:v>-101477.6139</c:v>
                </c:pt>
                <c:pt idx="140">
                  <c:v>-101370.6828</c:v>
                </c:pt>
                <c:pt idx="141">
                  <c:v>-101263.75169999999</c:v>
                </c:pt>
                <c:pt idx="142">
                  <c:v>-101156.82060000002</c:v>
                </c:pt>
                <c:pt idx="143">
                  <c:v>-101049.8895</c:v>
                </c:pt>
                <c:pt idx="144">
                  <c:v>-100942.9584</c:v>
                </c:pt>
                <c:pt idx="145">
                  <c:v>-100836.0273</c:v>
                </c:pt>
                <c:pt idx="146">
                  <c:v>-100729.09619999999</c:v>
                </c:pt>
                <c:pt idx="147">
                  <c:v>-100622.16510000039</c:v>
                </c:pt>
                <c:pt idx="148">
                  <c:v>-100515.234</c:v>
                </c:pt>
                <c:pt idx="149">
                  <c:v>-100408.3029</c:v>
                </c:pt>
                <c:pt idx="150">
                  <c:v>-100301.37180000002</c:v>
                </c:pt>
                <c:pt idx="151">
                  <c:v>-100194.44070000001</c:v>
                </c:pt>
                <c:pt idx="152">
                  <c:v>-100087.5096</c:v>
                </c:pt>
                <c:pt idx="153">
                  <c:v>-99980.578500000003</c:v>
                </c:pt>
                <c:pt idx="154">
                  <c:v>-99873.647400000002</c:v>
                </c:pt>
                <c:pt idx="155">
                  <c:v>-99766.716299999331</c:v>
                </c:pt>
                <c:pt idx="156">
                  <c:v>-99659.785200000013</c:v>
                </c:pt>
                <c:pt idx="157">
                  <c:v>-99552.854099999997</c:v>
                </c:pt>
                <c:pt idx="158">
                  <c:v>-99445.922999999908</c:v>
                </c:pt>
                <c:pt idx="159">
                  <c:v>-99338.991899999979</c:v>
                </c:pt>
                <c:pt idx="160">
                  <c:v>-99232.060799999992</c:v>
                </c:pt>
                <c:pt idx="161">
                  <c:v>-99125.129700000427</c:v>
                </c:pt>
                <c:pt idx="162">
                  <c:v>-99018.198600000003</c:v>
                </c:pt>
                <c:pt idx="163">
                  <c:v>-98911.267499999973</c:v>
                </c:pt>
                <c:pt idx="164">
                  <c:v>-98804.3364</c:v>
                </c:pt>
                <c:pt idx="165">
                  <c:v>-98697.405299999999</c:v>
                </c:pt>
                <c:pt idx="166">
                  <c:v>-98590.474199999997</c:v>
                </c:pt>
                <c:pt idx="167">
                  <c:v>-98483.543099999908</c:v>
                </c:pt>
                <c:pt idx="168">
                  <c:v>-98376.611999999994</c:v>
                </c:pt>
                <c:pt idx="169">
                  <c:v>-98269.680900000007</c:v>
                </c:pt>
                <c:pt idx="170">
                  <c:v>-98162.749799999991</c:v>
                </c:pt>
                <c:pt idx="171">
                  <c:v>-98055.818700000003</c:v>
                </c:pt>
                <c:pt idx="172">
                  <c:v>-97948.887600000002</c:v>
                </c:pt>
                <c:pt idx="173">
                  <c:v>-97841.956499999971</c:v>
                </c:pt>
                <c:pt idx="174">
                  <c:v>-97735.025400000057</c:v>
                </c:pt>
                <c:pt idx="175">
                  <c:v>-97628.094299999968</c:v>
                </c:pt>
                <c:pt idx="176">
                  <c:v>-97521.163199999995</c:v>
                </c:pt>
                <c:pt idx="177">
                  <c:v>-97414.232099999979</c:v>
                </c:pt>
                <c:pt idx="178">
                  <c:v>-97307.301000000007</c:v>
                </c:pt>
                <c:pt idx="179">
                  <c:v>-97200.369900000005</c:v>
                </c:pt>
                <c:pt idx="180">
                  <c:v>-97093.438799999989</c:v>
                </c:pt>
                <c:pt idx="181">
                  <c:v>-96986.507700000002</c:v>
                </c:pt>
                <c:pt idx="182">
                  <c:v>-96879.5766</c:v>
                </c:pt>
                <c:pt idx="183">
                  <c:v>-96772.645500000013</c:v>
                </c:pt>
                <c:pt idx="184">
                  <c:v>-96665.714399999968</c:v>
                </c:pt>
                <c:pt idx="185">
                  <c:v>-96558.783299999908</c:v>
                </c:pt>
                <c:pt idx="186">
                  <c:v>-96451.852199999994</c:v>
                </c:pt>
                <c:pt idx="187">
                  <c:v>-96344.921100000007</c:v>
                </c:pt>
                <c:pt idx="188">
                  <c:v>-96237.989999999991</c:v>
                </c:pt>
                <c:pt idx="189">
                  <c:v>-96131.058900000004</c:v>
                </c:pt>
                <c:pt idx="190">
                  <c:v>-96024.127800000002</c:v>
                </c:pt>
                <c:pt idx="191">
                  <c:v>-95917.1967</c:v>
                </c:pt>
                <c:pt idx="192">
                  <c:v>-95810.265599999999</c:v>
                </c:pt>
                <c:pt idx="193">
                  <c:v>-95703.334499999997</c:v>
                </c:pt>
                <c:pt idx="194">
                  <c:v>-95596.403399999908</c:v>
                </c:pt>
                <c:pt idx="195">
                  <c:v>-95489.472299999979</c:v>
                </c:pt>
                <c:pt idx="196">
                  <c:v>-95382.541199999992</c:v>
                </c:pt>
                <c:pt idx="197">
                  <c:v>-95275.610100000005</c:v>
                </c:pt>
                <c:pt idx="198">
                  <c:v>-95168.679000000426</c:v>
                </c:pt>
                <c:pt idx="199">
                  <c:v>-95061.747899999376</c:v>
                </c:pt>
                <c:pt idx="200">
                  <c:v>-94954.816799999971</c:v>
                </c:pt>
                <c:pt idx="201">
                  <c:v>-94847.885700000057</c:v>
                </c:pt>
                <c:pt idx="202">
                  <c:v>-94740.954599999968</c:v>
                </c:pt>
                <c:pt idx="203">
                  <c:v>-94634.023499999996</c:v>
                </c:pt>
                <c:pt idx="204">
                  <c:v>-94527.092399999878</c:v>
                </c:pt>
                <c:pt idx="205">
                  <c:v>-94420.161300000007</c:v>
                </c:pt>
                <c:pt idx="206">
                  <c:v>-94313.230199999991</c:v>
                </c:pt>
                <c:pt idx="207">
                  <c:v>-94206.299100000004</c:v>
                </c:pt>
                <c:pt idx="208">
                  <c:v>-94099.368000000002</c:v>
                </c:pt>
                <c:pt idx="209">
                  <c:v>-93992.436899999346</c:v>
                </c:pt>
                <c:pt idx="210">
                  <c:v>-93885.505800000014</c:v>
                </c:pt>
                <c:pt idx="211">
                  <c:v>-93778.574699999997</c:v>
                </c:pt>
                <c:pt idx="212">
                  <c:v>-93671.643599999938</c:v>
                </c:pt>
                <c:pt idx="213">
                  <c:v>-93564.712499999878</c:v>
                </c:pt>
                <c:pt idx="214">
                  <c:v>-93457.781400000007</c:v>
                </c:pt>
                <c:pt idx="215">
                  <c:v>-93350.850300000006</c:v>
                </c:pt>
                <c:pt idx="216">
                  <c:v>-93243.919199999989</c:v>
                </c:pt>
                <c:pt idx="217">
                  <c:v>-93136.988100000002</c:v>
                </c:pt>
                <c:pt idx="218">
                  <c:v>-93030.057000000001</c:v>
                </c:pt>
                <c:pt idx="219">
                  <c:v>-92923.125900000057</c:v>
                </c:pt>
                <c:pt idx="220">
                  <c:v>-92816.194799999997</c:v>
                </c:pt>
                <c:pt idx="221">
                  <c:v>-92709.263699999938</c:v>
                </c:pt>
                <c:pt idx="222">
                  <c:v>-92602.332599999878</c:v>
                </c:pt>
                <c:pt idx="223">
                  <c:v>-92495.401499999993</c:v>
                </c:pt>
                <c:pt idx="224">
                  <c:v>-92388.470400000006</c:v>
                </c:pt>
                <c:pt idx="225">
                  <c:v>-92281.539300000004</c:v>
                </c:pt>
                <c:pt idx="226">
                  <c:v>-92174.608200000002</c:v>
                </c:pt>
                <c:pt idx="227">
                  <c:v>-92067.677100000423</c:v>
                </c:pt>
                <c:pt idx="228">
                  <c:v>-91960.745999999999</c:v>
                </c:pt>
                <c:pt idx="229">
                  <c:v>-91853.814899999998</c:v>
                </c:pt>
                <c:pt idx="230">
                  <c:v>-91746.883799999996</c:v>
                </c:pt>
                <c:pt idx="231">
                  <c:v>-91639.952699999878</c:v>
                </c:pt>
                <c:pt idx="232">
                  <c:v>-91533.021600000007</c:v>
                </c:pt>
                <c:pt idx="233">
                  <c:v>-91426.090499999991</c:v>
                </c:pt>
                <c:pt idx="234">
                  <c:v>-91319.159400000426</c:v>
                </c:pt>
                <c:pt idx="235">
                  <c:v>-91212.228300000002</c:v>
                </c:pt>
                <c:pt idx="236">
                  <c:v>-91105.297199999972</c:v>
                </c:pt>
                <c:pt idx="237">
                  <c:v>-90998.366099999999</c:v>
                </c:pt>
                <c:pt idx="238">
                  <c:v>-90891.434999999998</c:v>
                </c:pt>
                <c:pt idx="239">
                  <c:v>-90784.503899999938</c:v>
                </c:pt>
                <c:pt idx="240">
                  <c:v>-90677.572799999994</c:v>
                </c:pt>
                <c:pt idx="241">
                  <c:v>-90570.641700000007</c:v>
                </c:pt>
                <c:pt idx="242">
                  <c:v>-90463.710599999948</c:v>
                </c:pt>
                <c:pt idx="243">
                  <c:v>-90356.779500000004</c:v>
                </c:pt>
                <c:pt idx="244">
                  <c:v>-90249.848400000003</c:v>
                </c:pt>
                <c:pt idx="245">
                  <c:v>-90142.917299999346</c:v>
                </c:pt>
                <c:pt idx="246">
                  <c:v>-90035.986199999999</c:v>
                </c:pt>
                <c:pt idx="247">
                  <c:v>-89929.055100000027</c:v>
                </c:pt>
                <c:pt idx="248">
                  <c:v>-89822.123999999996</c:v>
                </c:pt>
                <c:pt idx="249">
                  <c:v>-89715.192899999878</c:v>
                </c:pt>
                <c:pt idx="250">
                  <c:v>-89608.261799999993</c:v>
                </c:pt>
                <c:pt idx="251">
                  <c:v>-89501.330700000006</c:v>
                </c:pt>
                <c:pt idx="252">
                  <c:v>-89394.399600000004</c:v>
                </c:pt>
                <c:pt idx="253">
                  <c:v>-89287.468499999988</c:v>
                </c:pt>
                <c:pt idx="254">
                  <c:v>-89180.537400000001</c:v>
                </c:pt>
                <c:pt idx="255">
                  <c:v>-89073.606299999999</c:v>
                </c:pt>
                <c:pt idx="256">
                  <c:v>-88966.675200000027</c:v>
                </c:pt>
                <c:pt idx="257">
                  <c:v>-88859.744099999938</c:v>
                </c:pt>
                <c:pt idx="258">
                  <c:v>-88752.812999999878</c:v>
                </c:pt>
                <c:pt idx="259">
                  <c:v>-88645.881900000022</c:v>
                </c:pt>
                <c:pt idx="260">
                  <c:v>-88538.950799999991</c:v>
                </c:pt>
                <c:pt idx="261">
                  <c:v>-88432.019700000004</c:v>
                </c:pt>
                <c:pt idx="262">
                  <c:v>-88325.088600000003</c:v>
                </c:pt>
                <c:pt idx="263">
                  <c:v>-88218.157500000001</c:v>
                </c:pt>
                <c:pt idx="264">
                  <c:v>-88111.2264</c:v>
                </c:pt>
                <c:pt idx="265">
                  <c:v>-88004.295299999998</c:v>
                </c:pt>
                <c:pt idx="266">
                  <c:v>-87897.364199999996</c:v>
                </c:pt>
                <c:pt idx="267">
                  <c:v>-87790.433099999878</c:v>
                </c:pt>
                <c:pt idx="268">
                  <c:v>-87683.502000000008</c:v>
                </c:pt>
                <c:pt idx="269">
                  <c:v>-87576.570900000006</c:v>
                </c:pt>
                <c:pt idx="270">
                  <c:v>-87469.639800000004</c:v>
                </c:pt>
                <c:pt idx="271">
                  <c:v>-87362.708700000003</c:v>
                </c:pt>
                <c:pt idx="272">
                  <c:v>-87255.777600000001</c:v>
                </c:pt>
                <c:pt idx="273">
                  <c:v>-87148.846499999971</c:v>
                </c:pt>
                <c:pt idx="274">
                  <c:v>-87041.915399999998</c:v>
                </c:pt>
                <c:pt idx="275">
                  <c:v>-86934.984299999938</c:v>
                </c:pt>
                <c:pt idx="276">
                  <c:v>-86828.053199999995</c:v>
                </c:pt>
                <c:pt idx="277">
                  <c:v>-86721.122100000022</c:v>
                </c:pt>
                <c:pt idx="278">
                  <c:v>-86614.191000000006</c:v>
                </c:pt>
                <c:pt idx="279">
                  <c:v>-86507.259900000005</c:v>
                </c:pt>
                <c:pt idx="280">
                  <c:v>-86400.328800000003</c:v>
                </c:pt>
                <c:pt idx="281">
                  <c:v>-86293.397700000001</c:v>
                </c:pt>
                <c:pt idx="282">
                  <c:v>-86186.46659999933</c:v>
                </c:pt>
                <c:pt idx="283">
                  <c:v>-86079.535500000013</c:v>
                </c:pt>
                <c:pt idx="284">
                  <c:v>-85972.604399999997</c:v>
                </c:pt>
                <c:pt idx="285">
                  <c:v>-85865.673299999995</c:v>
                </c:pt>
                <c:pt idx="286">
                  <c:v>-85758.742199999979</c:v>
                </c:pt>
                <c:pt idx="287">
                  <c:v>-85651.811100000006</c:v>
                </c:pt>
                <c:pt idx="288">
                  <c:v>-85544.88</c:v>
                </c:pt>
                <c:pt idx="289">
                  <c:v>-85437.948899999436</c:v>
                </c:pt>
                <c:pt idx="290">
                  <c:v>-85331.017799999972</c:v>
                </c:pt>
                <c:pt idx="291">
                  <c:v>-85224.0867</c:v>
                </c:pt>
                <c:pt idx="292">
                  <c:v>-85117.155600000027</c:v>
                </c:pt>
                <c:pt idx="293">
                  <c:v>-85010.224499999997</c:v>
                </c:pt>
                <c:pt idx="294">
                  <c:v>-84903.293399999908</c:v>
                </c:pt>
                <c:pt idx="295">
                  <c:v>-84796.362299999979</c:v>
                </c:pt>
                <c:pt idx="296">
                  <c:v>-84689.431199999992</c:v>
                </c:pt>
                <c:pt idx="297">
                  <c:v>-84582.500100000005</c:v>
                </c:pt>
                <c:pt idx="298">
                  <c:v>-84475.569000000003</c:v>
                </c:pt>
                <c:pt idx="299">
                  <c:v>-84368.637900000002</c:v>
                </c:pt>
                <c:pt idx="300">
                  <c:v>-84261.706799999971</c:v>
                </c:pt>
                <c:pt idx="301">
                  <c:v>-84154.775700000027</c:v>
                </c:pt>
                <c:pt idx="302">
                  <c:v>-84047.844599999968</c:v>
                </c:pt>
                <c:pt idx="303">
                  <c:v>-83940.913499999908</c:v>
                </c:pt>
                <c:pt idx="304">
                  <c:v>-83833.982399999979</c:v>
                </c:pt>
                <c:pt idx="305">
                  <c:v>-83727.051300000006</c:v>
                </c:pt>
                <c:pt idx="306">
                  <c:v>-83620.120200000005</c:v>
                </c:pt>
                <c:pt idx="307">
                  <c:v>-83513.189100000425</c:v>
                </c:pt>
                <c:pt idx="308">
                  <c:v>-83406.258000000002</c:v>
                </c:pt>
                <c:pt idx="309">
                  <c:v>-83299.3269</c:v>
                </c:pt>
                <c:pt idx="310">
                  <c:v>-83192.395800000013</c:v>
                </c:pt>
                <c:pt idx="311">
                  <c:v>-83085.464699999968</c:v>
                </c:pt>
                <c:pt idx="312">
                  <c:v>-82978.533599999908</c:v>
                </c:pt>
                <c:pt idx="313">
                  <c:v>-82871.602499999994</c:v>
                </c:pt>
                <c:pt idx="314">
                  <c:v>-82764.671400000487</c:v>
                </c:pt>
                <c:pt idx="315">
                  <c:v>-82657.740299999918</c:v>
                </c:pt>
                <c:pt idx="316">
                  <c:v>-82550.809200000003</c:v>
                </c:pt>
                <c:pt idx="317">
                  <c:v>-82443.878100000424</c:v>
                </c:pt>
                <c:pt idx="318">
                  <c:v>-82336.946999999331</c:v>
                </c:pt>
                <c:pt idx="319">
                  <c:v>-82230.015899999999</c:v>
                </c:pt>
                <c:pt idx="320">
                  <c:v>-82123.084799999997</c:v>
                </c:pt>
                <c:pt idx="321">
                  <c:v>-82016.153699999995</c:v>
                </c:pt>
                <c:pt idx="322">
                  <c:v>-81909.222599999979</c:v>
                </c:pt>
                <c:pt idx="323">
                  <c:v>-81802.291499999992</c:v>
                </c:pt>
                <c:pt idx="324">
                  <c:v>-81695.360400000005</c:v>
                </c:pt>
                <c:pt idx="325">
                  <c:v>-81588.429300000003</c:v>
                </c:pt>
                <c:pt idx="326">
                  <c:v>-81481.498199999973</c:v>
                </c:pt>
                <c:pt idx="327">
                  <c:v>-81374.5671</c:v>
                </c:pt>
                <c:pt idx="328">
                  <c:v>-81267.636000000013</c:v>
                </c:pt>
                <c:pt idx="329">
                  <c:v>-81160.704899999968</c:v>
                </c:pt>
                <c:pt idx="330">
                  <c:v>-81053.773799999995</c:v>
                </c:pt>
                <c:pt idx="331">
                  <c:v>-80946.842699999979</c:v>
                </c:pt>
                <c:pt idx="332">
                  <c:v>-80839.911599999978</c:v>
                </c:pt>
                <c:pt idx="333">
                  <c:v>-80732.980499999991</c:v>
                </c:pt>
                <c:pt idx="334">
                  <c:v>-80626.049400000004</c:v>
                </c:pt>
                <c:pt idx="335">
                  <c:v>-80519.118300000002</c:v>
                </c:pt>
                <c:pt idx="336">
                  <c:v>-80412.1872</c:v>
                </c:pt>
                <c:pt idx="337">
                  <c:v>-80305.256099999999</c:v>
                </c:pt>
                <c:pt idx="338">
                  <c:v>-80198.324999999997</c:v>
                </c:pt>
                <c:pt idx="339">
                  <c:v>-80091.393899999908</c:v>
                </c:pt>
                <c:pt idx="340">
                  <c:v>-79984.462799999979</c:v>
                </c:pt>
                <c:pt idx="341">
                  <c:v>-79877.531700000007</c:v>
                </c:pt>
                <c:pt idx="342">
                  <c:v>-79770.600600000005</c:v>
                </c:pt>
                <c:pt idx="343">
                  <c:v>-79663.669500000004</c:v>
                </c:pt>
                <c:pt idx="344">
                  <c:v>-79556.738400000002</c:v>
                </c:pt>
                <c:pt idx="345">
                  <c:v>-79449.8073</c:v>
                </c:pt>
                <c:pt idx="346">
                  <c:v>-79342.876200000013</c:v>
                </c:pt>
                <c:pt idx="347">
                  <c:v>-79235.945099999968</c:v>
                </c:pt>
                <c:pt idx="348">
                  <c:v>-79129.013999999908</c:v>
                </c:pt>
                <c:pt idx="349">
                  <c:v>-79022.082899999979</c:v>
                </c:pt>
                <c:pt idx="350">
                  <c:v>-78915.151800000007</c:v>
                </c:pt>
                <c:pt idx="351">
                  <c:v>-78808.220700000005</c:v>
                </c:pt>
                <c:pt idx="352">
                  <c:v>-78701.289600000004</c:v>
                </c:pt>
                <c:pt idx="353">
                  <c:v>-78594.358500000002</c:v>
                </c:pt>
                <c:pt idx="354">
                  <c:v>-78487.4274</c:v>
                </c:pt>
                <c:pt idx="355">
                  <c:v>-78380.496299999329</c:v>
                </c:pt>
                <c:pt idx="356">
                  <c:v>-78273.565199999997</c:v>
                </c:pt>
                <c:pt idx="357">
                  <c:v>-78166.634099999996</c:v>
                </c:pt>
                <c:pt idx="358">
                  <c:v>-78059.702999999878</c:v>
                </c:pt>
                <c:pt idx="359">
                  <c:v>-77952.771900000007</c:v>
                </c:pt>
                <c:pt idx="360">
                  <c:v>-77845.840799999991</c:v>
                </c:pt>
                <c:pt idx="361">
                  <c:v>-77738.909700000004</c:v>
                </c:pt>
                <c:pt idx="362">
                  <c:v>-77631.978600000002</c:v>
                </c:pt>
                <c:pt idx="363">
                  <c:v>-77525.047499999971</c:v>
                </c:pt>
                <c:pt idx="364">
                  <c:v>-77418.116399999999</c:v>
                </c:pt>
                <c:pt idx="365">
                  <c:v>-77311.185299999997</c:v>
                </c:pt>
                <c:pt idx="366">
                  <c:v>-77204.254199999996</c:v>
                </c:pt>
                <c:pt idx="367">
                  <c:v>-77097.323099999994</c:v>
                </c:pt>
                <c:pt idx="368">
                  <c:v>-76990.391999999993</c:v>
                </c:pt>
                <c:pt idx="369">
                  <c:v>-76883.460899999918</c:v>
                </c:pt>
                <c:pt idx="370">
                  <c:v>-76776.529800000004</c:v>
                </c:pt>
                <c:pt idx="371">
                  <c:v>-76669.598700000002</c:v>
                </c:pt>
                <c:pt idx="372">
                  <c:v>-76562.667600000001</c:v>
                </c:pt>
                <c:pt idx="373">
                  <c:v>-76455.736499999999</c:v>
                </c:pt>
                <c:pt idx="374">
                  <c:v>-76348.805399999997</c:v>
                </c:pt>
                <c:pt idx="375">
                  <c:v>-76241.874299999996</c:v>
                </c:pt>
                <c:pt idx="376">
                  <c:v>-76134.943199999878</c:v>
                </c:pt>
                <c:pt idx="377">
                  <c:v>-76028.012099999978</c:v>
                </c:pt>
                <c:pt idx="378">
                  <c:v>-75921.081000000006</c:v>
                </c:pt>
                <c:pt idx="379">
                  <c:v>-75814.149900000004</c:v>
                </c:pt>
                <c:pt idx="380">
                  <c:v>-75707.218799999988</c:v>
                </c:pt>
                <c:pt idx="381">
                  <c:v>-75600.287700000001</c:v>
                </c:pt>
                <c:pt idx="382">
                  <c:v>-75493.356599999999</c:v>
                </c:pt>
                <c:pt idx="383">
                  <c:v>-75386.425500000012</c:v>
                </c:pt>
                <c:pt idx="384">
                  <c:v>-75279.494399999938</c:v>
                </c:pt>
                <c:pt idx="385">
                  <c:v>-75172.563299999878</c:v>
                </c:pt>
                <c:pt idx="386">
                  <c:v>-75065.632199999993</c:v>
                </c:pt>
                <c:pt idx="387">
                  <c:v>-74958.701100000006</c:v>
                </c:pt>
                <c:pt idx="388">
                  <c:v>-74851.77</c:v>
                </c:pt>
                <c:pt idx="389">
                  <c:v>-74744.838900000002</c:v>
                </c:pt>
                <c:pt idx="390">
                  <c:v>-74637.907799999972</c:v>
                </c:pt>
                <c:pt idx="391">
                  <c:v>-74530.976699999999</c:v>
                </c:pt>
                <c:pt idx="392">
                  <c:v>-74424.045599999998</c:v>
                </c:pt>
                <c:pt idx="393">
                  <c:v>-74317.114499999996</c:v>
                </c:pt>
                <c:pt idx="394">
                  <c:v>-74210.183399999994</c:v>
                </c:pt>
                <c:pt idx="395">
                  <c:v>-74103.252299999978</c:v>
                </c:pt>
                <c:pt idx="396">
                  <c:v>-73996.321200000006</c:v>
                </c:pt>
                <c:pt idx="397">
                  <c:v>-73889.390100000004</c:v>
                </c:pt>
                <c:pt idx="398">
                  <c:v>-73782.459000000003</c:v>
                </c:pt>
                <c:pt idx="399">
                  <c:v>-73675.527900000001</c:v>
                </c:pt>
                <c:pt idx="400">
                  <c:v>-73568.596799999999</c:v>
                </c:pt>
                <c:pt idx="401">
                  <c:v>-73461.665700000027</c:v>
                </c:pt>
                <c:pt idx="402">
                  <c:v>-73354.734599999938</c:v>
                </c:pt>
                <c:pt idx="403">
                  <c:v>-73247.803499999995</c:v>
                </c:pt>
                <c:pt idx="404">
                  <c:v>-73140.872400000007</c:v>
                </c:pt>
                <c:pt idx="405">
                  <c:v>-73033.941299999948</c:v>
                </c:pt>
                <c:pt idx="406">
                  <c:v>-72927.01019999999</c:v>
                </c:pt>
                <c:pt idx="407">
                  <c:v>-72820.079100000425</c:v>
                </c:pt>
                <c:pt idx="408">
                  <c:v>-72713.148000000001</c:v>
                </c:pt>
                <c:pt idx="409">
                  <c:v>-72606.21689999933</c:v>
                </c:pt>
                <c:pt idx="410">
                  <c:v>-72499.285800000012</c:v>
                </c:pt>
                <c:pt idx="411">
                  <c:v>-72392.354699999996</c:v>
                </c:pt>
                <c:pt idx="412">
                  <c:v>-72285.423599999878</c:v>
                </c:pt>
                <c:pt idx="413">
                  <c:v>-72178.492499999978</c:v>
                </c:pt>
                <c:pt idx="414">
                  <c:v>-72071.561400000006</c:v>
                </c:pt>
                <c:pt idx="415">
                  <c:v>-71964.630300000004</c:v>
                </c:pt>
                <c:pt idx="416">
                  <c:v>-71857.699200000003</c:v>
                </c:pt>
                <c:pt idx="417">
                  <c:v>-71750.768100000001</c:v>
                </c:pt>
                <c:pt idx="418">
                  <c:v>-71643.837</c:v>
                </c:pt>
                <c:pt idx="419">
                  <c:v>-71536.905899999998</c:v>
                </c:pt>
                <c:pt idx="420">
                  <c:v>-71429.974799999996</c:v>
                </c:pt>
                <c:pt idx="421">
                  <c:v>-71323.043699999878</c:v>
                </c:pt>
                <c:pt idx="422">
                  <c:v>-71216.112600000008</c:v>
                </c:pt>
                <c:pt idx="423">
                  <c:v>-71109.181500000006</c:v>
                </c:pt>
                <c:pt idx="424">
                  <c:v>-71002.250400000004</c:v>
                </c:pt>
                <c:pt idx="425">
                  <c:v>-70895.319300000003</c:v>
                </c:pt>
                <c:pt idx="426">
                  <c:v>-70788.388200000001</c:v>
                </c:pt>
                <c:pt idx="427">
                  <c:v>-70681.4571</c:v>
                </c:pt>
                <c:pt idx="428">
                  <c:v>-70574.526000000013</c:v>
                </c:pt>
                <c:pt idx="429">
                  <c:v>-70467.594899999938</c:v>
                </c:pt>
                <c:pt idx="430">
                  <c:v>-70360.663799999995</c:v>
                </c:pt>
                <c:pt idx="431">
                  <c:v>-70253.732699999979</c:v>
                </c:pt>
                <c:pt idx="432">
                  <c:v>-70146.801600000006</c:v>
                </c:pt>
                <c:pt idx="433">
                  <c:v>-70039.870500000005</c:v>
                </c:pt>
                <c:pt idx="434">
                  <c:v>-69932.939400000003</c:v>
                </c:pt>
                <c:pt idx="435">
                  <c:v>-69826.008300000001</c:v>
                </c:pt>
                <c:pt idx="436">
                  <c:v>-69719.0772</c:v>
                </c:pt>
                <c:pt idx="437">
                  <c:v>-69612.146099999998</c:v>
                </c:pt>
                <c:pt idx="438">
                  <c:v>-69505.214999999938</c:v>
                </c:pt>
                <c:pt idx="439">
                  <c:v>-69398.283899999908</c:v>
                </c:pt>
                <c:pt idx="440">
                  <c:v>-69291.352799999993</c:v>
                </c:pt>
                <c:pt idx="441">
                  <c:v>-69184.421700000006</c:v>
                </c:pt>
                <c:pt idx="442">
                  <c:v>-69077.490599999495</c:v>
                </c:pt>
                <c:pt idx="443">
                  <c:v>-68970.559500000003</c:v>
                </c:pt>
                <c:pt idx="444">
                  <c:v>-68863.628400000423</c:v>
                </c:pt>
                <c:pt idx="445">
                  <c:v>-68756.6973</c:v>
                </c:pt>
                <c:pt idx="446">
                  <c:v>-68649.766199999998</c:v>
                </c:pt>
                <c:pt idx="447">
                  <c:v>-68542.835099999997</c:v>
                </c:pt>
                <c:pt idx="448">
                  <c:v>-68435.903999999908</c:v>
                </c:pt>
                <c:pt idx="449">
                  <c:v>-68328.972899999979</c:v>
                </c:pt>
                <c:pt idx="450">
                  <c:v>-68222.041799999992</c:v>
                </c:pt>
                <c:pt idx="451">
                  <c:v>-68115.110700000005</c:v>
                </c:pt>
                <c:pt idx="452">
                  <c:v>-68008.179600000425</c:v>
                </c:pt>
                <c:pt idx="453">
                  <c:v>-67901.248499999972</c:v>
                </c:pt>
                <c:pt idx="454">
                  <c:v>-67794.3174</c:v>
                </c:pt>
                <c:pt idx="455">
                  <c:v>-67687.386299999998</c:v>
                </c:pt>
                <c:pt idx="456">
                  <c:v>-67580.455199999997</c:v>
                </c:pt>
                <c:pt idx="457">
                  <c:v>-67473.524099999995</c:v>
                </c:pt>
                <c:pt idx="458">
                  <c:v>-67366.592999999979</c:v>
                </c:pt>
                <c:pt idx="459">
                  <c:v>-67259.661900000006</c:v>
                </c:pt>
                <c:pt idx="460">
                  <c:v>-67152.73079999999</c:v>
                </c:pt>
                <c:pt idx="461">
                  <c:v>-67045.799700000003</c:v>
                </c:pt>
                <c:pt idx="462">
                  <c:v>-66938.868600000002</c:v>
                </c:pt>
                <c:pt idx="463">
                  <c:v>-66831.937499999971</c:v>
                </c:pt>
                <c:pt idx="464">
                  <c:v>-66725.006399999998</c:v>
                </c:pt>
                <c:pt idx="465">
                  <c:v>-66618.075299999997</c:v>
                </c:pt>
                <c:pt idx="466">
                  <c:v>-66511.144199999995</c:v>
                </c:pt>
                <c:pt idx="467">
                  <c:v>-66404.213099999979</c:v>
                </c:pt>
                <c:pt idx="468">
                  <c:v>-66297.281999999992</c:v>
                </c:pt>
                <c:pt idx="469">
                  <c:v>-66190.350900000005</c:v>
                </c:pt>
                <c:pt idx="470">
                  <c:v>-66083.419799999989</c:v>
                </c:pt>
                <c:pt idx="471">
                  <c:v>-65976.488700000002</c:v>
                </c:pt>
                <c:pt idx="472">
                  <c:v>-65869.5576</c:v>
                </c:pt>
                <c:pt idx="473">
                  <c:v>-65762.626500000013</c:v>
                </c:pt>
                <c:pt idx="474">
                  <c:v>-65655.695399999997</c:v>
                </c:pt>
                <c:pt idx="475">
                  <c:v>-65548.764299999908</c:v>
                </c:pt>
                <c:pt idx="476">
                  <c:v>-65441.833200000001</c:v>
                </c:pt>
                <c:pt idx="477">
                  <c:v>-65334.902100000007</c:v>
                </c:pt>
                <c:pt idx="478">
                  <c:v>-65227.971000000005</c:v>
                </c:pt>
                <c:pt idx="479">
                  <c:v>-65121.039899999996</c:v>
                </c:pt>
                <c:pt idx="480">
                  <c:v>-65014.108800000002</c:v>
                </c:pt>
                <c:pt idx="481">
                  <c:v>-64907.177699999993</c:v>
                </c:pt>
                <c:pt idx="482">
                  <c:v>-64800.246600000006</c:v>
                </c:pt>
                <c:pt idx="483">
                  <c:v>-64693.315500000012</c:v>
                </c:pt>
                <c:pt idx="484">
                  <c:v>-64586.384400000003</c:v>
                </c:pt>
                <c:pt idx="485">
                  <c:v>-64479.453300000001</c:v>
                </c:pt>
                <c:pt idx="486">
                  <c:v>-64372.522199999999</c:v>
                </c:pt>
                <c:pt idx="487">
                  <c:v>-64265.591099999998</c:v>
                </c:pt>
                <c:pt idx="488">
                  <c:v>-64158.659999999996</c:v>
                </c:pt>
                <c:pt idx="489">
                  <c:v>-64051.728899999995</c:v>
                </c:pt>
                <c:pt idx="490">
                  <c:v>-63944.797799999986</c:v>
                </c:pt>
                <c:pt idx="491">
                  <c:v>-63837.866700000006</c:v>
                </c:pt>
                <c:pt idx="492">
                  <c:v>-63730.935600000004</c:v>
                </c:pt>
                <c:pt idx="493">
                  <c:v>-63624.004500000003</c:v>
                </c:pt>
                <c:pt idx="494">
                  <c:v>-63517.073399999994</c:v>
                </c:pt>
                <c:pt idx="495">
                  <c:v>-63410.1423</c:v>
                </c:pt>
                <c:pt idx="496">
                  <c:v>-63303.211199999998</c:v>
                </c:pt>
                <c:pt idx="497">
                  <c:v>-63196.280100000004</c:v>
                </c:pt>
                <c:pt idx="498">
                  <c:v>-63089.349000000002</c:v>
                </c:pt>
                <c:pt idx="499">
                  <c:v>-62982.4179</c:v>
                </c:pt>
                <c:pt idx="500">
                  <c:v>-62875.486800000013</c:v>
                </c:pt>
                <c:pt idx="501">
                  <c:v>-62768.555700000004</c:v>
                </c:pt>
                <c:pt idx="502">
                  <c:v>-62661.624599999996</c:v>
                </c:pt>
                <c:pt idx="503">
                  <c:v>-62554.693499999994</c:v>
                </c:pt>
                <c:pt idx="504">
                  <c:v>-62447.762399999992</c:v>
                </c:pt>
                <c:pt idx="505">
                  <c:v>-62340.831300000005</c:v>
                </c:pt>
                <c:pt idx="506">
                  <c:v>-62233.900200000011</c:v>
                </c:pt>
                <c:pt idx="507">
                  <c:v>-62126.969099999995</c:v>
                </c:pt>
                <c:pt idx="508">
                  <c:v>-62020.038</c:v>
                </c:pt>
                <c:pt idx="509">
                  <c:v>-61913.106900000006</c:v>
                </c:pt>
                <c:pt idx="510">
                  <c:v>-61806.175799999997</c:v>
                </c:pt>
                <c:pt idx="511">
                  <c:v>-61699.244699999996</c:v>
                </c:pt>
                <c:pt idx="512">
                  <c:v>-61592.313600000001</c:v>
                </c:pt>
                <c:pt idx="513">
                  <c:v>-61485.382500000043</c:v>
                </c:pt>
                <c:pt idx="514">
                  <c:v>-61378.451400000005</c:v>
                </c:pt>
                <c:pt idx="515">
                  <c:v>-61271.520300000004</c:v>
                </c:pt>
                <c:pt idx="516">
                  <c:v>-61164.589200000002</c:v>
                </c:pt>
                <c:pt idx="517">
                  <c:v>-61057.658100000001</c:v>
                </c:pt>
                <c:pt idx="518">
                  <c:v>-60950.726999999999</c:v>
                </c:pt>
                <c:pt idx="519">
                  <c:v>-60843.795899999997</c:v>
                </c:pt>
                <c:pt idx="520">
                  <c:v>-60736.864800000003</c:v>
                </c:pt>
                <c:pt idx="521">
                  <c:v>-60629.933699999994</c:v>
                </c:pt>
                <c:pt idx="522">
                  <c:v>-60523.0026</c:v>
                </c:pt>
                <c:pt idx="523">
                  <c:v>-60416.071499999998</c:v>
                </c:pt>
                <c:pt idx="524">
                  <c:v>-60309.140400000004</c:v>
                </c:pt>
                <c:pt idx="525">
                  <c:v>-60202.209299999995</c:v>
                </c:pt>
                <c:pt idx="526">
                  <c:v>-60095.278200000001</c:v>
                </c:pt>
                <c:pt idx="527">
                  <c:v>-59988.347100000006</c:v>
                </c:pt>
                <c:pt idx="528">
                  <c:v>-59881.416000000012</c:v>
                </c:pt>
                <c:pt idx="529">
                  <c:v>-59774.484900000003</c:v>
                </c:pt>
                <c:pt idx="530">
                  <c:v>-59667.553800000002</c:v>
                </c:pt>
                <c:pt idx="531">
                  <c:v>-59560.622699999993</c:v>
                </c:pt>
                <c:pt idx="532">
                  <c:v>-59453.691599999998</c:v>
                </c:pt>
                <c:pt idx="533">
                  <c:v>-59346.760500000004</c:v>
                </c:pt>
                <c:pt idx="534">
                  <c:v>-59239.829399999995</c:v>
                </c:pt>
                <c:pt idx="535">
                  <c:v>-59132.898300000001</c:v>
                </c:pt>
                <c:pt idx="536">
                  <c:v>-59025.967199999999</c:v>
                </c:pt>
                <c:pt idx="537">
                  <c:v>-58919.036100000005</c:v>
                </c:pt>
                <c:pt idx="538">
                  <c:v>-58812.104999999996</c:v>
                </c:pt>
                <c:pt idx="539">
                  <c:v>-58705.173899999994</c:v>
                </c:pt>
                <c:pt idx="540">
                  <c:v>-58598.2428</c:v>
                </c:pt>
                <c:pt idx="541">
                  <c:v>-58491.311700000006</c:v>
                </c:pt>
                <c:pt idx="542">
                  <c:v>-58384.380600000011</c:v>
                </c:pt>
                <c:pt idx="543">
                  <c:v>-58277.449500000002</c:v>
                </c:pt>
                <c:pt idx="544">
                  <c:v>-58170.518400000001</c:v>
                </c:pt>
                <c:pt idx="545">
                  <c:v>-58063.587300000007</c:v>
                </c:pt>
                <c:pt idx="546">
                  <c:v>-57956.656200000012</c:v>
                </c:pt>
                <c:pt idx="547">
                  <c:v>-57849.725099999989</c:v>
                </c:pt>
                <c:pt idx="548">
                  <c:v>-57742.793999999994</c:v>
                </c:pt>
                <c:pt idx="549">
                  <c:v>-57635.8629</c:v>
                </c:pt>
                <c:pt idx="550">
                  <c:v>-57528.931799999998</c:v>
                </c:pt>
                <c:pt idx="551">
                  <c:v>-57422.000700000004</c:v>
                </c:pt>
                <c:pt idx="552">
                  <c:v>-57315.069599999995</c:v>
                </c:pt>
                <c:pt idx="553">
                  <c:v>-57208.138500000001</c:v>
                </c:pt>
                <c:pt idx="554">
                  <c:v>-57101.207399999999</c:v>
                </c:pt>
                <c:pt idx="555">
                  <c:v>-56994.276300000005</c:v>
                </c:pt>
                <c:pt idx="556">
                  <c:v>-56887.345200000003</c:v>
                </c:pt>
                <c:pt idx="557">
                  <c:v>-56780.414100000002</c:v>
                </c:pt>
                <c:pt idx="558">
                  <c:v>-56673.483</c:v>
                </c:pt>
                <c:pt idx="559">
                  <c:v>-56566.551900000006</c:v>
                </c:pt>
                <c:pt idx="560">
                  <c:v>-56459.620799999997</c:v>
                </c:pt>
                <c:pt idx="561">
                  <c:v>-56352.689699999995</c:v>
                </c:pt>
                <c:pt idx="562">
                  <c:v>-56245.758600000001</c:v>
                </c:pt>
                <c:pt idx="563">
                  <c:v>-56138.827499999999</c:v>
                </c:pt>
                <c:pt idx="564">
                  <c:v>-56031.896400000005</c:v>
                </c:pt>
                <c:pt idx="565">
                  <c:v>-55924.965299999996</c:v>
                </c:pt>
                <c:pt idx="566">
                  <c:v>-55818.034200000002</c:v>
                </c:pt>
                <c:pt idx="567">
                  <c:v>-55711.103099999993</c:v>
                </c:pt>
                <c:pt idx="568">
                  <c:v>-55604.171999999999</c:v>
                </c:pt>
                <c:pt idx="569">
                  <c:v>-55497.240900000004</c:v>
                </c:pt>
                <c:pt idx="570">
                  <c:v>-55390.309800000003</c:v>
                </c:pt>
                <c:pt idx="571">
                  <c:v>-55283.378700000001</c:v>
                </c:pt>
                <c:pt idx="572">
                  <c:v>-55176.4476</c:v>
                </c:pt>
                <c:pt idx="573">
                  <c:v>-55069.516500000012</c:v>
                </c:pt>
                <c:pt idx="574">
                  <c:v>-54962.585400000004</c:v>
                </c:pt>
                <c:pt idx="575">
                  <c:v>-54855.654300000002</c:v>
                </c:pt>
                <c:pt idx="576">
                  <c:v>-54748.723199999986</c:v>
                </c:pt>
                <c:pt idx="577">
                  <c:v>-54641.792099999999</c:v>
                </c:pt>
                <c:pt idx="578">
                  <c:v>-54534.861000000004</c:v>
                </c:pt>
                <c:pt idx="579">
                  <c:v>-54427.929899999996</c:v>
                </c:pt>
                <c:pt idx="580">
                  <c:v>-54320.998800000001</c:v>
                </c:pt>
                <c:pt idx="581">
                  <c:v>-54214.067699999992</c:v>
                </c:pt>
                <c:pt idx="582">
                  <c:v>-54107.136600000005</c:v>
                </c:pt>
                <c:pt idx="583">
                  <c:v>-54000.205500000004</c:v>
                </c:pt>
                <c:pt idx="584">
                  <c:v>-53893.274399999995</c:v>
                </c:pt>
                <c:pt idx="585">
                  <c:v>-53786.3433</c:v>
                </c:pt>
                <c:pt idx="586">
                  <c:v>-53679.412200000013</c:v>
                </c:pt>
                <c:pt idx="587">
                  <c:v>-53572.481100000005</c:v>
                </c:pt>
                <c:pt idx="588">
                  <c:v>-53465.55</c:v>
                </c:pt>
                <c:pt idx="589">
                  <c:v>-53358.618900000001</c:v>
                </c:pt>
                <c:pt idx="590">
                  <c:v>-53251.6878</c:v>
                </c:pt>
                <c:pt idx="591">
                  <c:v>-53144.756700000005</c:v>
                </c:pt>
                <c:pt idx="592">
                  <c:v>-53037.825600000004</c:v>
                </c:pt>
                <c:pt idx="593">
                  <c:v>-52930.894500000002</c:v>
                </c:pt>
                <c:pt idx="594">
                  <c:v>-52823.963399999993</c:v>
                </c:pt>
                <c:pt idx="595">
                  <c:v>-52717.032300000006</c:v>
                </c:pt>
                <c:pt idx="596">
                  <c:v>-52610.101199999997</c:v>
                </c:pt>
                <c:pt idx="597">
                  <c:v>-52503.170099999996</c:v>
                </c:pt>
                <c:pt idx="598">
                  <c:v>-52396.238999999994</c:v>
                </c:pt>
                <c:pt idx="599">
                  <c:v>-52289.3079</c:v>
                </c:pt>
                <c:pt idx="600">
                  <c:v>-52182.376800000013</c:v>
                </c:pt>
                <c:pt idx="601">
                  <c:v>-52075.445700000004</c:v>
                </c:pt>
                <c:pt idx="602">
                  <c:v>-51968.514600000002</c:v>
                </c:pt>
                <c:pt idx="603">
                  <c:v>-51861.583500000001</c:v>
                </c:pt>
                <c:pt idx="604">
                  <c:v>-51754.652400000006</c:v>
                </c:pt>
                <c:pt idx="605">
                  <c:v>-51647.721299999997</c:v>
                </c:pt>
                <c:pt idx="606">
                  <c:v>-51540.790199999996</c:v>
                </c:pt>
                <c:pt idx="607">
                  <c:v>-51433.859100000001</c:v>
                </c:pt>
                <c:pt idx="608">
                  <c:v>-51326.928</c:v>
                </c:pt>
                <c:pt idx="609">
                  <c:v>-51219.996900000006</c:v>
                </c:pt>
                <c:pt idx="610">
                  <c:v>-51113.065800000004</c:v>
                </c:pt>
                <c:pt idx="611">
                  <c:v>-51006.134699999995</c:v>
                </c:pt>
                <c:pt idx="612">
                  <c:v>-50899.203599999993</c:v>
                </c:pt>
                <c:pt idx="613">
                  <c:v>-50792.272499999999</c:v>
                </c:pt>
                <c:pt idx="614">
                  <c:v>-50685.341400000005</c:v>
                </c:pt>
                <c:pt idx="615">
                  <c:v>-50578.410300000003</c:v>
                </c:pt>
                <c:pt idx="616">
                  <c:v>-50471.479200000002</c:v>
                </c:pt>
                <c:pt idx="617">
                  <c:v>-50364.5481</c:v>
                </c:pt>
                <c:pt idx="618">
                  <c:v>-50257.617000000006</c:v>
                </c:pt>
                <c:pt idx="619">
                  <c:v>-50150.685900000004</c:v>
                </c:pt>
                <c:pt idx="620">
                  <c:v>-50043.754800000002</c:v>
                </c:pt>
                <c:pt idx="621">
                  <c:v>-49936.823699999994</c:v>
                </c:pt>
                <c:pt idx="622">
                  <c:v>-49829.892600000006</c:v>
                </c:pt>
                <c:pt idx="623">
                  <c:v>-49722.961499999998</c:v>
                </c:pt>
                <c:pt idx="624">
                  <c:v>-49616.030399999996</c:v>
                </c:pt>
                <c:pt idx="625">
                  <c:v>-49509.099299999994</c:v>
                </c:pt>
                <c:pt idx="626">
                  <c:v>-49402.1682</c:v>
                </c:pt>
                <c:pt idx="627">
                  <c:v>-49295.237099999998</c:v>
                </c:pt>
                <c:pt idx="628">
                  <c:v>-49188.306000000011</c:v>
                </c:pt>
                <c:pt idx="629">
                  <c:v>-49081.374900000003</c:v>
                </c:pt>
                <c:pt idx="630">
                  <c:v>-48974.443800000001</c:v>
                </c:pt>
                <c:pt idx="631">
                  <c:v>-48867.512700000007</c:v>
                </c:pt>
                <c:pt idx="632">
                  <c:v>-48760.581600000005</c:v>
                </c:pt>
                <c:pt idx="633">
                  <c:v>-48653.650500000003</c:v>
                </c:pt>
                <c:pt idx="634">
                  <c:v>-48546.719399999994</c:v>
                </c:pt>
                <c:pt idx="635">
                  <c:v>-48439.7883</c:v>
                </c:pt>
                <c:pt idx="636">
                  <c:v>-48332.857200000013</c:v>
                </c:pt>
                <c:pt idx="637">
                  <c:v>-48225.926100000004</c:v>
                </c:pt>
                <c:pt idx="638">
                  <c:v>-48118.994999999995</c:v>
                </c:pt>
                <c:pt idx="639">
                  <c:v>-48012.063899999994</c:v>
                </c:pt>
                <c:pt idx="640">
                  <c:v>-47905.132799999999</c:v>
                </c:pt>
                <c:pt idx="641">
                  <c:v>-47798.201699999998</c:v>
                </c:pt>
                <c:pt idx="642">
                  <c:v>-47691.270599999996</c:v>
                </c:pt>
                <c:pt idx="643">
                  <c:v>-47584.339500000002</c:v>
                </c:pt>
                <c:pt idx="644">
                  <c:v>-47477.4084</c:v>
                </c:pt>
                <c:pt idx="645">
                  <c:v>-47370.477300000006</c:v>
                </c:pt>
                <c:pt idx="646">
                  <c:v>-47263.546200000012</c:v>
                </c:pt>
                <c:pt idx="647">
                  <c:v>-47156.615099999995</c:v>
                </c:pt>
                <c:pt idx="648">
                  <c:v>-47049.684000000001</c:v>
                </c:pt>
                <c:pt idx="649">
                  <c:v>-46942.752900000007</c:v>
                </c:pt>
                <c:pt idx="650">
                  <c:v>-46835.821799999998</c:v>
                </c:pt>
                <c:pt idx="651">
                  <c:v>-46728.890700000004</c:v>
                </c:pt>
                <c:pt idx="652">
                  <c:v>-46621.959600000002</c:v>
                </c:pt>
                <c:pt idx="653">
                  <c:v>-46515.0285</c:v>
                </c:pt>
                <c:pt idx="654">
                  <c:v>-46408.097399999999</c:v>
                </c:pt>
                <c:pt idx="655">
                  <c:v>-46301.166300000004</c:v>
                </c:pt>
                <c:pt idx="656">
                  <c:v>-46194.235199999996</c:v>
                </c:pt>
                <c:pt idx="657">
                  <c:v>-46087.304100000001</c:v>
                </c:pt>
                <c:pt idx="658">
                  <c:v>-45980.373</c:v>
                </c:pt>
                <c:pt idx="659">
                  <c:v>-45873.441900000005</c:v>
                </c:pt>
                <c:pt idx="660">
                  <c:v>-45766.510800000011</c:v>
                </c:pt>
                <c:pt idx="661">
                  <c:v>-45659.579699999995</c:v>
                </c:pt>
                <c:pt idx="662">
                  <c:v>-45552.6486</c:v>
                </c:pt>
                <c:pt idx="663">
                  <c:v>-45445.717499999999</c:v>
                </c:pt>
                <c:pt idx="664">
                  <c:v>-45338.786400000005</c:v>
                </c:pt>
                <c:pt idx="665">
                  <c:v>-45231.855300000003</c:v>
                </c:pt>
                <c:pt idx="666">
                  <c:v>-45124.924200000001</c:v>
                </c:pt>
                <c:pt idx="667">
                  <c:v>-45017.993099999992</c:v>
                </c:pt>
                <c:pt idx="668">
                  <c:v>-44911.061999999998</c:v>
                </c:pt>
                <c:pt idx="669">
                  <c:v>-44804.130900000004</c:v>
                </c:pt>
                <c:pt idx="670">
                  <c:v>-44697.199799999995</c:v>
                </c:pt>
                <c:pt idx="671">
                  <c:v>-44590.268699999993</c:v>
                </c:pt>
                <c:pt idx="672">
                  <c:v>-44483.337600000006</c:v>
                </c:pt>
                <c:pt idx="673">
                  <c:v>-44376.406500000012</c:v>
                </c:pt>
                <c:pt idx="674">
                  <c:v>-44269.475399999996</c:v>
                </c:pt>
                <c:pt idx="675">
                  <c:v>-44162.544300000001</c:v>
                </c:pt>
                <c:pt idx="676">
                  <c:v>-44055.6132</c:v>
                </c:pt>
                <c:pt idx="677">
                  <c:v>-43948.682100000005</c:v>
                </c:pt>
                <c:pt idx="678">
                  <c:v>-43841.751000000004</c:v>
                </c:pt>
                <c:pt idx="679">
                  <c:v>-43734.819900000002</c:v>
                </c:pt>
                <c:pt idx="680">
                  <c:v>-43627.888800000212</c:v>
                </c:pt>
                <c:pt idx="681">
                  <c:v>-43520.957700000006</c:v>
                </c:pt>
                <c:pt idx="682">
                  <c:v>-43414.026600000005</c:v>
                </c:pt>
                <c:pt idx="683">
                  <c:v>-43307.095499999996</c:v>
                </c:pt>
                <c:pt idx="684">
                  <c:v>-43200.164399999994</c:v>
                </c:pt>
                <c:pt idx="685">
                  <c:v>-43093.233299999993</c:v>
                </c:pt>
                <c:pt idx="686">
                  <c:v>-42986.302200000013</c:v>
                </c:pt>
                <c:pt idx="687">
                  <c:v>-42879.371100000004</c:v>
                </c:pt>
                <c:pt idx="688">
                  <c:v>-42772.44</c:v>
                </c:pt>
                <c:pt idx="689">
                  <c:v>-42665.508900000001</c:v>
                </c:pt>
                <c:pt idx="690">
                  <c:v>-42558.577799999999</c:v>
                </c:pt>
                <c:pt idx="691">
                  <c:v>-42451.646700000005</c:v>
                </c:pt>
                <c:pt idx="692">
                  <c:v>-42344.715599999996</c:v>
                </c:pt>
                <c:pt idx="693">
                  <c:v>-42237.784500000002</c:v>
                </c:pt>
                <c:pt idx="694">
                  <c:v>-42130.8534</c:v>
                </c:pt>
                <c:pt idx="695">
                  <c:v>-42023.922300000006</c:v>
                </c:pt>
                <c:pt idx="696">
                  <c:v>-41916.991199999997</c:v>
                </c:pt>
                <c:pt idx="697">
                  <c:v>-41810.060099999995</c:v>
                </c:pt>
                <c:pt idx="698">
                  <c:v>-41703.128999999994</c:v>
                </c:pt>
                <c:pt idx="699">
                  <c:v>-41596.197899999999</c:v>
                </c:pt>
                <c:pt idx="700">
                  <c:v>-41489.266799999998</c:v>
                </c:pt>
                <c:pt idx="701">
                  <c:v>-41382.335699999996</c:v>
                </c:pt>
                <c:pt idx="702">
                  <c:v>-41275.404600000002</c:v>
                </c:pt>
                <c:pt idx="703">
                  <c:v>-41168.4735</c:v>
                </c:pt>
                <c:pt idx="704">
                  <c:v>-41061.542400000006</c:v>
                </c:pt>
                <c:pt idx="705">
                  <c:v>-40954.611300000004</c:v>
                </c:pt>
                <c:pt idx="706">
                  <c:v>-40847.680200000003</c:v>
                </c:pt>
                <c:pt idx="707">
                  <c:v>-40740.749099999994</c:v>
                </c:pt>
                <c:pt idx="708">
                  <c:v>-40633.818000000043</c:v>
                </c:pt>
                <c:pt idx="709">
                  <c:v>-40526.886900000012</c:v>
                </c:pt>
                <c:pt idx="710">
                  <c:v>-40419.955800000003</c:v>
                </c:pt>
                <c:pt idx="711">
                  <c:v>-40313.024699999994</c:v>
                </c:pt>
                <c:pt idx="712">
                  <c:v>-40206.093599999993</c:v>
                </c:pt>
                <c:pt idx="713">
                  <c:v>-40099.162499999999</c:v>
                </c:pt>
                <c:pt idx="714">
                  <c:v>-39992.231399999997</c:v>
                </c:pt>
                <c:pt idx="715">
                  <c:v>-39885.300300000003</c:v>
                </c:pt>
                <c:pt idx="716">
                  <c:v>-39778.369200000001</c:v>
                </c:pt>
                <c:pt idx="717">
                  <c:v>-39671.438100000007</c:v>
                </c:pt>
                <c:pt idx="718">
                  <c:v>-39564.507000000005</c:v>
                </c:pt>
                <c:pt idx="719">
                  <c:v>-39457.575899999996</c:v>
                </c:pt>
                <c:pt idx="720">
                  <c:v>-39350.644800000002</c:v>
                </c:pt>
                <c:pt idx="721">
                  <c:v>-39243.713699999993</c:v>
                </c:pt>
                <c:pt idx="722">
                  <c:v>-39136.782600000006</c:v>
                </c:pt>
                <c:pt idx="723">
                  <c:v>-39029.851500000012</c:v>
                </c:pt>
                <c:pt idx="724">
                  <c:v>-38922.920399999995</c:v>
                </c:pt>
                <c:pt idx="725">
                  <c:v>-38815.989300000001</c:v>
                </c:pt>
                <c:pt idx="726">
                  <c:v>-38709.058200000043</c:v>
                </c:pt>
                <c:pt idx="727">
                  <c:v>-38602.127099999998</c:v>
                </c:pt>
                <c:pt idx="728">
                  <c:v>-38495.196000000004</c:v>
                </c:pt>
                <c:pt idx="729">
                  <c:v>-38388.264899999995</c:v>
                </c:pt>
                <c:pt idx="730">
                  <c:v>-38281.3338</c:v>
                </c:pt>
                <c:pt idx="731">
                  <c:v>-38174.402700000006</c:v>
                </c:pt>
                <c:pt idx="732">
                  <c:v>-38067.471600000004</c:v>
                </c:pt>
                <c:pt idx="733">
                  <c:v>-37960.540500000003</c:v>
                </c:pt>
                <c:pt idx="734">
                  <c:v>-37853.609399999994</c:v>
                </c:pt>
                <c:pt idx="735">
                  <c:v>-37746.6783</c:v>
                </c:pt>
                <c:pt idx="736">
                  <c:v>-37639.747199999998</c:v>
                </c:pt>
                <c:pt idx="737">
                  <c:v>-37532.816100000011</c:v>
                </c:pt>
                <c:pt idx="738">
                  <c:v>-37425.885000000002</c:v>
                </c:pt>
                <c:pt idx="739">
                  <c:v>-37318.9539</c:v>
                </c:pt>
                <c:pt idx="740">
                  <c:v>-37212.022799999999</c:v>
                </c:pt>
                <c:pt idx="741">
                  <c:v>-37105.091699999997</c:v>
                </c:pt>
                <c:pt idx="742">
                  <c:v>-36998.160599999996</c:v>
                </c:pt>
                <c:pt idx="743">
                  <c:v>-36891.229499999994</c:v>
                </c:pt>
                <c:pt idx="744">
                  <c:v>-36784.298399999992</c:v>
                </c:pt>
                <c:pt idx="745">
                  <c:v>-36677.367300000005</c:v>
                </c:pt>
                <c:pt idx="746">
                  <c:v>-36570.436200000011</c:v>
                </c:pt>
                <c:pt idx="747">
                  <c:v>-36463.505099999995</c:v>
                </c:pt>
                <c:pt idx="748">
                  <c:v>-36356.574000000001</c:v>
                </c:pt>
                <c:pt idx="749">
                  <c:v>-36249.642900000006</c:v>
                </c:pt>
                <c:pt idx="750">
                  <c:v>-36142.711799999997</c:v>
                </c:pt>
                <c:pt idx="751">
                  <c:v>-36035.780699999996</c:v>
                </c:pt>
                <c:pt idx="752">
                  <c:v>-35928.849600000001</c:v>
                </c:pt>
                <c:pt idx="753">
                  <c:v>-35821.918500000043</c:v>
                </c:pt>
                <c:pt idx="754">
                  <c:v>-35714.987400000005</c:v>
                </c:pt>
                <c:pt idx="755">
                  <c:v>-35608.056300000011</c:v>
                </c:pt>
                <c:pt idx="756">
                  <c:v>-35501.125199999995</c:v>
                </c:pt>
                <c:pt idx="757">
                  <c:v>-35394.194099999993</c:v>
                </c:pt>
                <c:pt idx="758">
                  <c:v>-35287.262999999999</c:v>
                </c:pt>
                <c:pt idx="759">
                  <c:v>-35180.331900000005</c:v>
                </c:pt>
                <c:pt idx="760">
                  <c:v>-35073.400800000003</c:v>
                </c:pt>
                <c:pt idx="761">
                  <c:v>-34966.469699999994</c:v>
                </c:pt>
                <c:pt idx="762">
                  <c:v>-34859.5386</c:v>
                </c:pt>
                <c:pt idx="763">
                  <c:v>-34752.607499999998</c:v>
                </c:pt>
                <c:pt idx="764">
                  <c:v>-34645.676400000004</c:v>
                </c:pt>
                <c:pt idx="765">
                  <c:v>-34538.745299999995</c:v>
                </c:pt>
                <c:pt idx="766">
                  <c:v>-34431.814200000212</c:v>
                </c:pt>
                <c:pt idx="767">
                  <c:v>-34324.883100000006</c:v>
                </c:pt>
                <c:pt idx="768">
                  <c:v>-34217.952000000012</c:v>
                </c:pt>
                <c:pt idx="769">
                  <c:v>-34111.020899999996</c:v>
                </c:pt>
                <c:pt idx="770">
                  <c:v>-34004.089800000002</c:v>
                </c:pt>
                <c:pt idx="771">
                  <c:v>-33897.1587</c:v>
                </c:pt>
                <c:pt idx="772">
                  <c:v>-33790.227599999998</c:v>
                </c:pt>
                <c:pt idx="773">
                  <c:v>-33683.296499999997</c:v>
                </c:pt>
                <c:pt idx="774">
                  <c:v>-33576.365399999995</c:v>
                </c:pt>
                <c:pt idx="775">
                  <c:v>-33469.434300000001</c:v>
                </c:pt>
                <c:pt idx="776">
                  <c:v>-33362.503199999999</c:v>
                </c:pt>
                <c:pt idx="777">
                  <c:v>-33255.572100000005</c:v>
                </c:pt>
                <c:pt idx="778">
                  <c:v>-33148.640999999996</c:v>
                </c:pt>
                <c:pt idx="779">
                  <c:v>-33041.709899999994</c:v>
                </c:pt>
                <c:pt idx="780">
                  <c:v>-32934.7788</c:v>
                </c:pt>
                <c:pt idx="781">
                  <c:v>-32827.847700000006</c:v>
                </c:pt>
                <c:pt idx="782">
                  <c:v>-32720.9166</c:v>
                </c:pt>
                <c:pt idx="783">
                  <c:v>-32613.985500000021</c:v>
                </c:pt>
                <c:pt idx="784">
                  <c:v>-32507.054400000001</c:v>
                </c:pt>
                <c:pt idx="785">
                  <c:v>-32400.123299999996</c:v>
                </c:pt>
                <c:pt idx="786">
                  <c:v>-32293.192199999998</c:v>
                </c:pt>
                <c:pt idx="787">
                  <c:v>-32186.261100000025</c:v>
                </c:pt>
                <c:pt idx="788">
                  <c:v>-32079.329999999896</c:v>
                </c:pt>
                <c:pt idx="789">
                  <c:v>-31972.3989</c:v>
                </c:pt>
                <c:pt idx="790">
                  <c:v>-31865.467800000119</c:v>
                </c:pt>
                <c:pt idx="791">
                  <c:v>-31758.536700000001</c:v>
                </c:pt>
                <c:pt idx="792">
                  <c:v>-31651.605599999992</c:v>
                </c:pt>
                <c:pt idx="793">
                  <c:v>-31544.674499999997</c:v>
                </c:pt>
                <c:pt idx="794">
                  <c:v>-31437.743399999999</c:v>
                </c:pt>
                <c:pt idx="795">
                  <c:v>-31330.812299999896</c:v>
                </c:pt>
                <c:pt idx="796">
                  <c:v>-31223.8812</c:v>
                </c:pt>
                <c:pt idx="797">
                  <c:v>-31116.950100000005</c:v>
                </c:pt>
                <c:pt idx="798">
                  <c:v>-31010.018999999997</c:v>
                </c:pt>
                <c:pt idx="799">
                  <c:v>-30903.08790000002</c:v>
                </c:pt>
                <c:pt idx="800">
                  <c:v>-30796.156800000001</c:v>
                </c:pt>
                <c:pt idx="801">
                  <c:v>-30689.225699999999</c:v>
                </c:pt>
                <c:pt idx="802">
                  <c:v>-30582.294600000001</c:v>
                </c:pt>
                <c:pt idx="803">
                  <c:v>-30475.363499999999</c:v>
                </c:pt>
                <c:pt idx="804">
                  <c:v>-30368.432400000005</c:v>
                </c:pt>
                <c:pt idx="805">
                  <c:v>-30261.5013</c:v>
                </c:pt>
                <c:pt idx="806">
                  <c:v>-30154.570200000002</c:v>
                </c:pt>
                <c:pt idx="807">
                  <c:v>-30047.639099999869</c:v>
                </c:pt>
                <c:pt idx="808">
                  <c:v>-29940.707999999999</c:v>
                </c:pt>
                <c:pt idx="809">
                  <c:v>-29833.776900000001</c:v>
                </c:pt>
                <c:pt idx="810">
                  <c:v>-29726.845799999999</c:v>
                </c:pt>
                <c:pt idx="811">
                  <c:v>-29619.914700000001</c:v>
                </c:pt>
                <c:pt idx="812">
                  <c:v>-29512.983600000021</c:v>
                </c:pt>
                <c:pt idx="813">
                  <c:v>-29406.052500000002</c:v>
                </c:pt>
                <c:pt idx="814">
                  <c:v>-29299.1214</c:v>
                </c:pt>
                <c:pt idx="815">
                  <c:v>-29192.190299999897</c:v>
                </c:pt>
                <c:pt idx="816">
                  <c:v>-29085.259199999997</c:v>
                </c:pt>
                <c:pt idx="817">
                  <c:v>-28978.328099999999</c:v>
                </c:pt>
                <c:pt idx="818">
                  <c:v>-28871.397000000001</c:v>
                </c:pt>
                <c:pt idx="819">
                  <c:v>-28764.465900000021</c:v>
                </c:pt>
                <c:pt idx="820">
                  <c:v>-28657.534800000001</c:v>
                </c:pt>
                <c:pt idx="821">
                  <c:v>-28550.6037</c:v>
                </c:pt>
                <c:pt idx="822">
                  <c:v>-28443.672600000002</c:v>
                </c:pt>
                <c:pt idx="823">
                  <c:v>-28336.7415</c:v>
                </c:pt>
                <c:pt idx="824">
                  <c:v>-28229.810399999897</c:v>
                </c:pt>
                <c:pt idx="825">
                  <c:v>-28122.87929999988</c:v>
                </c:pt>
                <c:pt idx="826">
                  <c:v>-28015.948200000021</c:v>
                </c:pt>
                <c:pt idx="827">
                  <c:v>-27909.017100000001</c:v>
                </c:pt>
                <c:pt idx="828">
                  <c:v>-27802.085999999999</c:v>
                </c:pt>
                <c:pt idx="829">
                  <c:v>-27695.154899999998</c:v>
                </c:pt>
                <c:pt idx="830">
                  <c:v>-27588.223800000025</c:v>
                </c:pt>
                <c:pt idx="831">
                  <c:v>-27481.292700000005</c:v>
                </c:pt>
                <c:pt idx="832">
                  <c:v>-27374.3616</c:v>
                </c:pt>
                <c:pt idx="833">
                  <c:v>-27267.430499999999</c:v>
                </c:pt>
                <c:pt idx="834">
                  <c:v>-27160.499400000001</c:v>
                </c:pt>
                <c:pt idx="835">
                  <c:v>-27053.568299999999</c:v>
                </c:pt>
                <c:pt idx="836">
                  <c:v>-26946.637199999997</c:v>
                </c:pt>
                <c:pt idx="837">
                  <c:v>-26839.706099999999</c:v>
                </c:pt>
                <c:pt idx="838">
                  <c:v>-26732.775000000001</c:v>
                </c:pt>
                <c:pt idx="839">
                  <c:v>-26625.8439</c:v>
                </c:pt>
                <c:pt idx="840">
                  <c:v>-26518.912800000009</c:v>
                </c:pt>
                <c:pt idx="841">
                  <c:v>-26411.981700000029</c:v>
                </c:pt>
                <c:pt idx="842">
                  <c:v>-26305.0505999999</c:v>
                </c:pt>
                <c:pt idx="843">
                  <c:v>-26198.119499999892</c:v>
                </c:pt>
                <c:pt idx="844">
                  <c:v>-26091.188399999999</c:v>
                </c:pt>
                <c:pt idx="845">
                  <c:v>-25984.257300000001</c:v>
                </c:pt>
                <c:pt idx="846">
                  <c:v>-25877.3262</c:v>
                </c:pt>
                <c:pt idx="847">
                  <c:v>-25770.395100000005</c:v>
                </c:pt>
                <c:pt idx="848">
                  <c:v>-25663.464000000025</c:v>
                </c:pt>
                <c:pt idx="849">
                  <c:v>-25556.532900000002</c:v>
                </c:pt>
                <c:pt idx="850">
                  <c:v>-25449.6018</c:v>
                </c:pt>
                <c:pt idx="851">
                  <c:v>-25342.670699999901</c:v>
                </c:pt>
                <c:pt idx="852">
                  <c:v>-25235.739599999892</c:v>
                </c:pt>
                <c:pt idx="853">
                  <c:v>-25128.808499999999</c:v>
                </c:pt>
                <c:pt idx="854">
                  <c:v>-25021.877400000001</c:v>
                </c:pt>
                <c:pt idx="855">
                  <c:v>-24914.946300000021</c:v>
                </c:pt>
                <c:pt idx="856">
                  <c:v>-24808.015200000002</c:v>
                </c:pt>
                <c:pt idx="857">
                  <c:v>-24701.084100000029</c:v>
                </c:pt>
                <c:pt idx="858">
                  <c:v>-24594.152999999897</c:v>
                </c:pt>
                <c:pt idx="859">
                  <c:v>-24487.2219</c:v>
                </c:pt>
                <c:pt idx="860">
                  <c:v>-24380.290799999999</c:v>
                </c:pt>
                <c:pt idx="861">
                  <c:v>-24273.359699999892</c:v>
                </c:pt>
                <c:pt idx="862">
                  <c:v>-24166.428599999999</c:v>
                </c:pt>
                <c:pt idx="863">
                  <c:v>-24059.497500000001</c:v>
                </c:pt>
                <c:pt idx="864">
                  <c:v>-23952.566400000025</c:v>
                </c:pt>
                <c:pt idx="865">
                  <c:v>-23845.635300000002</c:v>
                </c:pt>
                <c:pt idx="866">
                  <c:v>-23738.7042</c:v>
                </c:pt>
                <c:pt idx="867">
                  <c:v>-23631.773099999999</c:v>
                </c:pt>
                <c:pt idx="868">
                  <c:v>-23524.842000000001</c:v>
                </c:pt>
                <c:pt idx="869">
                  <c:v>-23417.910899999999</c:v>
                </c:pt>
                <c:pt idx="870">
                  <c:v>-23310.979800000001</c:v>
                </c:pt>
                <c:pt idx="871">
                  <c:v>-23204.048699999999</c:v>
                </c:pt>
                <c:pt idx="872">
                  <c:v>-23097.117599999896</c:v>
                </c:pt>
                <c:pt idx="873">
                  <c:v>-22990.1865</c:v>
                </c:pt>
                <c:pt idx="874">
                  <c:v>-22883.255400000005</c:v>
                </c:pt>
                <c:pt idx="875">
                  <c:v>-22776.3243</c:v>
                </c:pt>
                <c:pt idx="876">
                  <c:v>-22669.393199999999</c:v>
                </c:pt>
                <c:pt idx="877">
                  <c:v>-22562.46210000011</c:v>
                </c:pt>
                <c:pt idx="878">
                  <c:v>-22455.530999999992</c:v>
                </c:pt>
                <c:pt idx="879">
                  <c:v>-22348.599899999997</c:v>
                </c:pt>
                <c:pt idx="880">
                  <c:v>-22241.668799999999</c:v>
                </c:pt>
                <c:pt idx="881">
                  <c:v>-22134.737700000001</c:v>
                </c:pt>
                <c:pt idx="882">
                  <c:v>-22027.8066</c:v>
                </c:pt>
                <c:pt idx="883">
                  <c:v>-21920.875500000002</c:v>
                </c:pt>
                <c:pt idx="884">
                  <c:v>-21813.944400000029</c:v>
                </c:pt>
                <c:pt idx="885">
                  <c:v>-21707.0132999999</c:v>
                </c:pt>
                <c:pt idx="886">
                  <c:v>-21600.082200000001</c:v>
                </c:pt>
                <c:pt idx="887">
                  <c:v>-21493.151099999992</c:v>
                </c:pt>
                <c:pt idx="888">
                  <c:v>-21386.22</c:v>
                </c:pt>
                <c:pt idx="889">
                  <c:v>-21279.288900000021</c:v>
                </c:pt>
                <c:pt idx="890">
                  <c:v>-21172.357800000005</c:v>
                </c:pt>
                <c:pt idx="891">
                  <c:v>-21065.426700000025</c:v>
                </c:pt>
                <c:pt idx="892">
                  <c:v>-20958.495599999998</c:v>
                </c:pt>
                <c:pt idx="893">
                  <c:v>-20851.5645</c:v>
                </c:pt>
                <c:pt idx="894">
                  <c:v>-20744.633399999992</c:v>
                </c:pt>
                <c:pt idx="895">
                  <c:v>-20637.702300000001</c:v>
                </c:pt>
                <c:pt idx="896">
                  <c:v>-20530.771199999999</c:v>
                </c:pt>
                <c:pt idx="897">
                  <c:v>-20423.840100000001</c:v>
                </c:pt>
                <c:pt idx="898">
                  <c:v>-20316.909</c:v>
                </c:pt>
                <c:pt idx="899">
                  <c:v>-20209.977900000005</c:v>
                </c:pt>
                <c:pt idx="900">
                  <c:v>-20103.046800000029</c:v>
                </c:pt>
                <c:pt idx="901">
                  <c:v>-19996.115699999897</c:v>
                </c:pt>
                <c:pt idx="902">
                  <c:v>-19889.184600000001</c:v>
                </c:pt>
                <c:pt idx="903">
                  <c:v>-19782.253499999999</c:v>
                </c:pt>
                <c:pt idx="904">
                  <c:v>-19675.322400000001</c:v>
                </c:pt>
                <c:pt idx="905">
                  <c:v>-19568.391299999996</c:v>
                </c:pt>
                <c:pt idx="906">
                  <c:v>-19461.460200000001</c:v>
                </c:pt>
                <c:pt idx="907">
                  <c:v>-19354.5291</c:v>
                </c:pt>
                <c:pt idx="908">
                  <c:v>-19247.598000000005</c:v>
                </c:pt>
                <c:pt idx="909">
                  <c:v>-19140.6669</c:v>
                </c:pt>
                <c:pt idx="910">
                  <c:v>-19033.735799999999</c:v>
                </c:pt>
                <c:pt idx="911">
                  <c:v>-18926.804700000001</c:v>
                </c:pt>
                <c:pt idx="912">
                  <c:v>-18819.873599999992</c:v>
                </c:pt>
                <c:pt idx="913">
                  <c:v>-18712.942500000001</c:v>
                </c:pt>
                <c:pt idx="914">
                  <c:v>-18606.011399999996</c:v>
                </c:pt>
                <c:pt idx="915">
                  <c:v>-18499.080300000001</c:v>
                </c:pt>
                <c:pt idx="916">
                  <c:v>-18392.149199999996</c:v>
                </c:pt>
                <c:pt idx="917">
                  <c:v>-18285.218100000009</c:v>
                </c:pt>
                <c:pt idx="918">
                  <c:v>-18178.287000000029</c:v>
                </c:pt>
                <c:pt idx="919">
                  <c:v>-18071.355899999999</c:v>
                </c:pt>
                <c:pt idx="920">
                  <c:v>-17964.42480000011</c:v>
                </c:pt>
                <c:pt idx="921">
                  <c:v>-17857.493699999999</c:v>
                </c:pt>
                <c:pt idx="922">
                  <c:v>-17750.562600000001</c:v>
                </c:pt>
                <c:pt idx="923">
                  <c:v>-17643.631499999996</c:v>
                </c:pt>
                <c:pt idx="924">
                  <c:v>-17536.700400000005</c:v>
                </c:pt>
                <c:pt idx="925">
                  <c:v>-17429.7693</c:v>
                </c:pt>
                <c:pt idx="926">
                  <c:v>-17322.838199999998</c:v>
                </c:pt>
                <c:pt idx="927">
                  <c:v>-17215.907100000029</c:v>
                </c:pt>
                <c:pt idx="928">
                  <c:v>-17108.975999999999</c:v>
                </c:pt>
                <c:pt idx="929">
                  <c:v>-17002.044900000001</c:v>
                </c:pt>
                <c:pt idx="930">
                  <c:v>-16895.113799999996</c:v>
                </c:pt>
                <c:pt idx="931">
                  <c:v>-16788.182700000001</c:v>
                </c:pt>
                <c:pt idx="932">
                  <c:v>-16681.2516</c:v>
                </c:pt>
                <c:pt idx="933">
                  <c:v>-16574.320500000002</c:v>
                </c:pt>
                <c:pt idx="934">
                  <c:v>-16467.3894</c:v>
                </c:pt>
                <c:pt idx="935">
                  <c:v>-16360.458299999946</c:v>
                </c:pt>
                <c:pt idx="936">
                  <c:v>-16253.5272</c:v>
                </c:pt>
                <c:pt idx="937">
                  <c:v>-16146.596100000001</c:v>
                </c:pt>
                <c:pt idx="938">
                  <c:v>-16039.665000000001</c:v>
                </c:pt>
                <c:pt idx="939">
                  <c:v>-15932.733899999999</c:v>
                </c:pt>
                <c:pt idx="940">
                  <c:v>-15825.802799999989</c:v>
                </c:pt>
                <c:pt idx="941">
                  <c:v>-15718.8717</c:v>
                </c:pt>
                <c:pt idx="942">
                  <c:v>-15611.9406</c:v>
                </c:pt>
                <c:pt idx="943">
                  <c:v>-15505.0095</c:v>
                </c:pt>
                <c:pt idx="944">
                  <c:v>-15398.0784</c:v>
                </c:pt>
                <c:pt idx="945">
                  <c:v>-15291.147300000002</c:v>
                </c:pt>
                <c:pt idx="946">
                  <c:v>-15184.216200000004</c:v>
                </c:pt>
                <c:pt idx="947">
                  <c:v>-15077.285100000001</c:v>
                </c:pt>
                <c:pt idx="948">
                  <c:v>-14970.353999999921</c:v>
                </c:pt>
                <c:pt idx="949">
                  <c:v>-14863.4229</c:v>
                </c:pt>
                <c:pt idx="950">
                  <c:v>-14756.4918</c:v>
                </c:pt>
                <c:pt idx="951">
                  <c:v>-14649.5607</c:v>
                </c:pt>
                <c:pt idx="952">
                  <c:v>-14542.6296</c:v>
                </c:pt>
                <c:pt idx="953">
                  <c:v>-14435.6985</c:v>
                </c:pt>
                <c:pt idx="954">
                  <c:v>-14328.767400000002</c:v>
                </c:pt>
                <c:pt idx="955">
                  <c:v>-14221.836300000001</c:v>
                </c:pt>
                <c:pt idx="956">
                  <c:v>-14114.905199999921</c:v>
                </c:pt>
                <c:pt idx="957">
                  <c:v>-14007.974099999989</c:v>
                </c:pt>
                <c:pt idx="958">
                  <c:v>-13901.043000000012</c:v>
                </c:pt>
                <c:pt idx="959">
                  <c:v>-13794.1119</c:v>
                </c:pt>
                <c:pt idx="960">
                  <c:v>-13687.1808</c:v>
                </c:pt>
                <c:pt idx="961">
                  <c:v>-13580.249700000018</c:v>
                </c:pt>
                <c:pt idx="962">
                  <c:v>-13473.318600000001</c:v>
                </c:pt>
                <c:pt idx="963">
                  <c:v>-13366.387500000001</c:v>
                </c:pt>
                <c:pt idx="964">
                  <c:v>-13259.456400000001</c:v>
                </c:pt>
                <c:pt idx="965">
                  <c:v>-13152.525299999987</c:v>
                </c:pt>
                <c:pt idx="966">
                  <c:v>-13045.59420000001</c:v>
                </c:pt>
                <c:pt idx="967">
                  <c:v>-12938.6631</c:v>
                </c:pt>
                <c:pt idx="968">
                  <c:v>-12831.732000000016</c:v>
                </c:pt>
                <c:pt idx="969">
                  <c:v>-12724.800899999946</c:v>
                </c:pt>
                <c:pt idx="970">
                  <c:v>-12617.869799999951</c:v>
                </c:pt>
                <c:pt idx="971">
                  <c:v>-12510.938700000002</c:v>
                </c:pt>
                <c:pt idx="972">
                  <c:v>-12404.007600000001</c:v>
                </c:pt>
                <c:pt idx="973">
                  <c:v>-12297.076499999985</c:v>
                </c:pt>
                <c:pt idx="974">
                  <c:v>-12190.145399999989</c:v>
                </c:pt>
                <c:pt idx="975">
                  <c:v>-12083.214300000012</c:v>
                </c:pt>
                <c:pt idx="976">
                  <c:v>-11976.283200000014</c:v>
                </c:pt>
                <c:pt idx="977">
                  <c:v>-11869.352099999945</c:v>
                </c:pt>
                <c:pt idx="978">
                  <c:v>-11762.421</c:v>
                </c:pt>
                <c:pt idx="979">
                  <c:v>-11655.489899999951</c:v>
                </c:pt>
                <c:pt idx="980">
                  <c:v>-11548.558800000001</c:v>
                </c:pt>
                <c:pt idx="981">
                  <c:v>-11441.627700000006</c:v>
                </c:pt>
                <c:pt idx="982">
                  <c:v>-11334.696599999987</c:v>
                </c:pt>
                <c:pt idx="983">
                  <c:v>-11227.7655</c:v>
                </c:pt>
                <c:pt idx="984">
                  <c:v>-11120.834400000012</c:v>
                </c:pt>
                <c:pt idx="985">
                  <c:v>-11013.9033</c:v>
                </c:pt>
                <c:pt idx="986">
                  <c:v>-10906.9722</c:v>
                </c:pt>
                <c:pt idx="987">
                  <c:v>-10800.0411</c:v>
                </c:pt>
                <c:pt idx="988">
                  <c:v>-10693.11</c:v>
                </c:pt>
                <c:pt idx="989">
                  <c:v>-10586.178900000001</c:v>
                </c:pt>
                <c:pt idx="990">
                  <c:v>-10479.247799999999</c:v>
                </c:pt>
                <c:pt idx="991">
                  <c:v>-10372.316699999921</c:v>
                </c:pt>
                <c:pt idx="992">
                  <c:v>-10265.38559999994</c:v>
                </c:pt>
                <c:pt idx="993">
                  <c:v>-10158.4545</c:v>
                </c:pt>
                <c:pt idx="994">
                  <c:v>-10051.523400000016</c:v>
                </c:pt>
                <c:pt idx="995">
                  <c:v>-9944.5923000000003</c:v>
                </c:pt>
                <c:pt idx="996">
                  <c:v>-9837.6612000000005</c:v>
                </c:pt>
                <c:pt idx="997">
                  <c:v>-9730.7301000000007</c:v>
                </c:pt>
                <c:pt idx="998">
                  <c:v>-9623.7990000000009</c:v>
                </c:pt>
                <c:pt idx="999">
                  <c:v>-9516.8678999999083</c:v>
                </c:pt>
                <c:pt idx="1000">
                  <c:v>-9409.9367999999831</c:v>
                </c:pt>
                <c:pt idx="1001">
                  <c:v>-9303.0056999999215</c:v>
                </c:pt>
                <c:pt idx="1002">
                  <c:v>-9196.074599999989</c:v>
                </c:pt>
                <c:pt idx="1003">
                  <c:v>-9089.1435000000129</c:v>
                </c:pt>
                <c:pt idx="1004">
                  <c:v>-8982.2124000000149</c:v>
                </c:pt>
                <c:pt idx="1005">
                  <c:v>-8875.2813000000006</c:v>
                </c:pt>
                <c:pt idx="1006">
                  <c:v>-8768.3501999998934</c:v>
                </c:pt>
                <c:pt idx="1007">
                  <c:v>-8661.419099999981</c:v>
                </c:pt>
                <c:pt idx="1008">
                  <c:v>-8554.4879999999084</c:v>
                </c:pt>
                <c:pt idx="1009">
                  <c:v>-8447.5568999999214</c:v>
                </c:pt>
                <c:pt idx="1010">
                  <c:v>-8340.6257999999871</c:v>
                </c:pt>
                <c:pt idx="1011">
                  <c:v>-8233.6947000000109</c:v>
                </c:pt>
                <c:pt idx="1012">
                  <c:v>-8126.7636000000002</c:v>
                </c:pt>
                <c:pt idx="1013">
                  <c:v>-8019.8325000000004</c:v>
                </c:pt>
                <c:pt idx="1014">
                  <c:v>-7912.9013999999997</c:v>
                </c:pt>
                <c:pt idx="1015">
                  <c:v>-7805.970299999999</c:v>
                </c:pt>
                <c:pt idx="1016">
                  <c:v>-7699.0392000000002</c:v>
                </c:pt>
                <c:pt idx="1017">
                  <c:v>-7592.1081000000004</c:v>
                </c:pt>
                <c:pt idx="1018">
                  <c:v>-7485.1770000000006</c:v>
                </c:pt>
                <c:pt idx="1019">
                  <c:v>-7378.2459000000008</c:v>
                </c:pt>
                <c:pt idx="1020">
                  <c:v>-7271.3148000000001</c:v>
                </c:pt>
                <c:pt idx="1021">
                  <c:v>-7164.3836999999994</c:v>
                </c:pt>
                <c:pt idx="1022">
                  <c:v>-7057.4526000000014</c:v>
                </c:pt>
                <c:pt idx="1023">
                  <c:v>-6950.5215000000044</c:v>
                </c:pt>
                <c:pt idx="1024">
                  <c:v>-6843.5904</c:v>
                </c:pt>
                <c:pt idx="1025">
                  <c:v>-6736.6593000000003</c:v>
                </c:pt>
                <c:pt idx="1026">
                  <c:v>-6629.7282000000014</c:v>
                </c:pt>
                <c:pt idx="1027">
                  <c:v>-6522.7971000000007</c:v>
                </c:pt>
                <c:pt idx="1028">
                  <c:v>-6415.8660000000054</c:v>
                </c:pt>
                <c:pt idx="1029">
                  <c:v>-6308.9348999999975</c:v>
                </c:pt>
                <c:pt idx="1030">
                  <c:v>-6202.0037999999995</c:v>
                </c:pt>
                <c:pt idx="1031">
                  <c:v>-6095.0727000000015</c:v>
                </c:pt>
                <c:pt idx="1032">
                  <c:v>-5988.1416000000054</c:v>
                </c:pt>
                <c:pt idx="1033">
                  <c:v>-5881.2105000000001</c:v>
                </c:pt>
                <c:pt idx="1034">
                  <c:v>-5774.2793999999994</c:v>
                </c:pt>
                <c:pt idx="1035">
                  <c:v>-5667.3483000000006</c:v>
                </c:pt>
                <c:pt idx="1036">
                  <c:v>-5560.4172000000008</c:v>
                </c:pt>
                <c:pt idx="1037">
                  <c:v>-5453.4861000000001</c:v>
                </c:pt>
                <c:pt idx="1038">
                  <c:v>-5346.5550000000003</c:v>
                </c:pt>
                <c:pt idx="1039">
                  <c:v>-5239.6239000000014</c:v>
                </c:pt>
                <c:pt idx="1040">
                  <c:v>-5132.6928000000034</c:v>
                </c:pt>
                <c:pt idx="1041">
                  <c:v>-5025.7617</c:v>
                </c:pt>
                <c:pt idx="1042">
                  <c:v>-4918.8306000000002</c:v>
                </c:pt>
                <c:pt idx="1043">
                  <c:v>-4811.8995000000004</c:v>
                </c:pt>
                <c:pt idx="1044">
                  <c:v>-4704.9684000000007</c:v>
                </c:pt>
                <c:pt idx="1045">
                  <c:v>-4598.037299999999</c:v>
                </c:pt>
                <c:pt idx="1046">
                  <c:v>-4491.1062000000265</c:v>
                </c:pt>
                <c:pt idx="1047">
                  <c:v>-4384.1751000000004</c:v>
                </c:pt>
                <c:pt idx="1048">
                  <c:v>-4277.2439999999997</c:v>
                </c:pt>
                <c:pt idx="1049">
                  <c:v>-4170.3129000000044</c:v>
                </c:pt>
                <c:pt idx="1050">
                  <c:v>-4063.3818000000001</c:v>
                </c:pt>
                <c:pt idx="1051">
                  <c:v>-3956.4506999999999</c:v>
                </c:pt>
                <c:pt idx="1052">
                  <c:v>-3849.5196000000001</c:v>
                </c:pt>
                <c:pt idx="1053">
                  <c:v>-3742.5884999999848</c:v>
                </c:pt>
                <c:pt idx="1054">
                  <c:v>-3635.6574000000001</c:v>
                </c:pt>
                <c:pt idx="1055">
                  <c:v>-3528.7262999999848</c:v>
                </c:pt>
                <c:pt idx="1056">
                  <c:v>-3421.7952</c:v>
                </c:pt>
                <c:pt idx="1057">
                  <c:v>-3314.8641000000002</c:v>
                </c:pt>
                <c:pt idx="1058">
                  <c:v>-3207.9330000000123</c:v>
                </c:pt>
                <c:pt idx="1059">
                  <c:v>-3101.0019000000002</c:v>
                </c:pt>
                <c:pt idx="1060">
                  <c:v>-2994.0708</c:v>
                </c:pt>
                <c:pt idx="1061">
                  <c:v>-2887.1397000000002</c:v>
                </c:pt>
                <c:pt idx="1062">
                  <c:v>-2780.2085999999863</c:v>
                </c:pt>
                <c:pt idx="1063">
                  <c:v>-2673.2775000000001</c:v>
                </c:pt>
                <c:pt idx="1064">
                  <c:v>-2566.3463999999999</c:v>
                </c:pt>
                <c:pt idx="1065">
                  <c:v>-2459.4153000000147</c:v>
                </c:pt>
                <c:pt idx="1066">
                  <c:v>-2352.4841999999999</c:v>
                </c:pt>
                <c:pt idx="1067">
                  <c:v>-2245.5531000000133</c:v>
                </c:pt>
                <c:pt idx="1068">
                  <c:v>-2138.6219999999998</c:v>
                </c:pt>
                <c:pt idx="1069">
                  <c:v>-2031.6908999999998</c:v>
                </c:pt>
                <c:pt idx="1070">
                  <c:v>-1924.7598</c:v>
                </c:pt>
                <c:pt idx="1071">
                  <c:v>-1817.8287</c:v>
                </c:pt>
                <c:pt idx="1072">
                  <c:v>-1710.8976</c:v>
                </c:pt>
                <c:pt idx="1073">
                  <c:v>-1603.9665000000011</c:v>
                </c:pt>
                <c:pt idx="1074">
                  <c:v>-1497.0354</c:v>
                </c:pt>
                <c:pt idx="1075">
                  <c:v>-1390.1042999999934</c:v>
                </c:pt>
                <c:pt idx="1076">
                  <c:v>-1283.1731999999931</c:v>
                </c:pt>
                <c:pt idx="1077">
                  <c:v>-1176.2420999999999</c:v>
                </c:pt>
                <c:pt idx="1078">
                  <c:v>-1069.3109999999999</c:v>
                </c:pt>
                <c:pt idx="1079">
                  <c:v>-962.37990000000002</c:v>
                </c:pt>
                <c:pt idx="1080">
                  <c:v>-855.44880000000001</c:v>
                </c:pt>
                <c:pt idx="1081">
                  <c:v>-748.51769999999749</c:v>
                </c:pt>
                <c:pt idx="1082">
                  <c:v>-641.58659999999998</c:v>
                </c:pt>
                <c:pt idx="1083">
                  <c:v>-534.65549999999996</c:v>
                </c:pt>
                <c:pt idx="1084">
                  <c:v>-427.7244</c:v>
                </c:pt>
                <c:pt idx="1085">
                  <c:v>-320.79329999999823</c:v>
                </c:pt>
                <c:pt idx="1086">
                  <c:v>-213.8622000000008</c:v>
                </c:pt>
                <c:pt idx="1087">
                  <c:v>-106.93110000000038</c:v>
                </c:pt>
                <c:pt idx="1088">
                  <c:v>0</c:v>
                </c:pt>
                <c:pt idx="1089">
                  <c:v>106.93110000000038</c:v>
                </c:pt>
                <c:pt idx="1090">
                  <c:v>213.8622000000008</c:v>
                </c:pt>
                <c:pt idx="1091">
                  <c:v>320.79329999999823</c:v>
                </c:pt>
                <c:pt idx="1092">
                  <c:v>427.7244</c:v>
                </c:pt>
                <c:pt idx="1093">
                  <c:v>534.65549999999996</c:v>
                </c:pt>
                <c:pt idx="1094">
                  <c:v>641.58659999999998</c:v>
                </c:pt>
                <c:pt idx="1095">
                  <c:v>748.51769999999749</c:v>
                </c:pt>
                <c:pt idx="1096">
                  <c:v>855.44880000000001</c:v>
                </c:pt>
                <c:pt idx="1097">
                  <c:v>962.37990000000002</c:v>
                </c:pt>
                <c:pt idx="1098">
                  <c:v>1069.3109999999999</c:v>
                </c:pt>
                <c:pt idx="1099">
                  <c:v>1176.2420999999999</c:v>
                </c:pt>
                <c:pt idx="1100">
                  <c:v>1283.1731999999931</c:v>
                </c:pt>
                <c:pt idx="1101">
                  <c:v>1390.1042999999934</c:v>
                </c:pt>
                <c:pt idx="1102">
                  <c:v>1497.0354</c:v>
                </c:pt>
                <c:pt idx="1103">
                  <c:v>1603.9665000000011</c:v>
                </c:pt>
                <c:pt idx="1104">
                  <c:v>1710.8976</c:v>
                </c:pt>
                <c:pt idx="1105">
                  <c:v>1817.8287</c:v>
                </c:pt>
                <c:pt idx="1106">
                  <c:v>1924.7598</c:v>
                </c:pt>
                <c:pt idx="1107">
                  <c:v>2031.6908999999998</c:v>
                </c:pt>
                <c:pt idx="1108">
                  <c:v>2138.6219999999998</c:v>
                </c:pt>
                <c:pt idx="1109">
                  <c:v>2245.5531000000133</c:v>
                </c:pt>
                <c:pt idx="1110">
                  <c:v>2352.4841999999999</c:v>
                </c:pt>
                <c:pt idx="1111">
                  <c:v>2459.4153000000147</c:v>
                </c:pt>
                <c:pt idx="1112">
                  <c:v>2566.3463999999999</c:v>
                </c:pt>
                <c:pt idx="1113">
                  <c:v>2673.2775000000001</c:v>
                </c:pt>
                <c:pt idx="1114">
                  <c:v>2780.2085999999863</c:v>
                </c:pt>
                <c:pt idx="1115">
                  <c:v>2887.1397000000002</c:v>
                </c:pt>
                <c:pt idx="1116">
                  <c:v>2994.0708</c:v>
                </c:pt>
                <c:pt idx="1117">
                  <c:v>3101.0019000000002</c:v>
                </c:pt>
                <c:pt idx="1118">
                  <c:v>3207.9330000000123</c:v>
                </c:pt>
                <c:pt idx="1119">
                  <c:v>3314.8641000000002</c:v>
                </c:pt>
                <c:pt idx="1120">
                  <c:v>3421.7952</c:v>
                </c:pt>
                <c:pt idx="1121">
                  <c:v>3528.7262999999848</c:v>
                </c:pt>
                <c:pt idx="1122">
                  <c:v>3635.6574000000001</c:v>
                </c:pt>
                <c:pt idx="1123">
                  <c:v>3742.5884999999848</c:v>
                </c:pt>
                <c:pt idx="1124">
                  <c:v>3849.5196000000001</c:v>
                </c:pt>
                <c:pt idx="1125">
                  <c:v>3956.4506999999999</c:v>
                </c:pt>
                <c:pt idx="1126">
                  <c:v>4063.3818000000001</c:v>
                </c:pt>
                <c:pt idx="1127">
                  <c:v>4170.3129000000044</c:v>
                </c:pt>
                <c:pt idx="1128">
                  <c:v>4277.2439999999997</c:v>
                </c:pt>
                <c:pt idx="1129">
                  <c:v>4384.1751000000004</c:v>
                </c:pt>
                <c:pt idx="1130">
                  <c:v>4491.1062000000265</c:v>
                </c:pt>
                <c:pt idx="1131">
                  <c:v>4598.037299999999</c:v>
                </c:pt>
                <c:pt idx="1132">
                  <c:v>4704.9684000000007</c:v>
                </c:pt>
                <c:pt idx="1133">
                  <c:v>4811.8995000000004</c:v>
                </c:pt>
                <c:pt idx="1134">
                  <c:v>4918.8306000000002</c:v>
                </c:pt>
                <c:pt idx="1135">
                  <c:v>5025.7617</c:v>
                </c:pt>
                <c:pt idx="1136">
                  <c:v>5132.6928000000034</c:v>
                </c:pt>
                <c:pt idx="1137">
                  <c:v>5239.6239000000014</c:v>
                </c:pt>
                <c:pt idx="1138">
                  <c:v>5346.5550000000003</c:v>
                </c:pt>
                <c:pt idx="1139">
                  <c:v>5453.4861000000001</c:v>
                </c:pt>
                <c:pt idx="1140">
                  <c:v>5560.4172000000008</c:v>
                </c:pt>
                <c:pt idx="1141">
                  <c:v>5667.3483000000006</c:v>
                </c:pt>
                <c:pt idx="1142">
                  <c:v>5774.2793999999994</c:v>
                </c:pt>
                <c:pt idx="1143">
                  <c:v>5881.2105000000001</c:v>
                </c:pt>
                <c:pt idx="1144">
                  <c:v>5988.1416000000054</c:v>
                </c:pt>
                <c:pt idx="1145">
                  <c:v>6095.0727000000015</c:v>
                </c:pt>
                <c:pt idx="1146">
                  <c:v>6202.0037999999995</c:v>
                </c:pt>
                <c:pt idx="1147">
                  <c:v>6308.9348999999975</c:v>
                </c:pt>
                <c:pt idx="1148">
                  <c:v>6415.8660000000054</c:v>
                </c:pt>
                <c:pt idx="1149">
                  <c:v>6522.7971000000007</c:v>
                </c:pt>
                <c:pt idx="1150">
                  <c:v>6629.7282000000014</c:v>
                </c:pt>
                <c:pt idx="1151">
                  <c:v>6736.6593000000003</c:v>
                </c:pt>
                <c:pt idx="1152">
                  <c:v>6843.5904</c:v>
                </c:pt>
                <c:pt idx="1153">
                  <c:v>6950.5215000000044</c:v>
                </c:pt>
                <c:pt idx="1154">
                  <c:v>7057.4526000000014</c:v>
                </c:pt>
                <c:pt idx="1155">
                  <c:v>7164.3836999999994</c:v>
                </c:pt>
                <c:pt idx="1156">
                  <c:v>7271.3148000000001</c:v>
                </c:pt>
                <c:pt idx="1157">
                  <c:v>7378.2459000000008</c:v>
                </c:pt>
                <c:pt idx="1158">
                  <c:v>7485.1770000000006</c:v>
                </c:pt>
                <c:pt idx="1159">
                  <c:v>7592.1081000000004</c:v>
                </c:pt>
                <c:pt idx="1160">
                  <c:v>7699.0392000000002</c:v>
                </c:pt>
                <c:pt idx="1161">
                  <c:v>7805.970299999999</c:v>
                </c:pt>
                <c:pt idx="1162">
                  <c:v>7912.9013999999997</c:v>
                </c:pt>
                <c:pt idx="1163">
                  <c:v>8019.8325000000004</c:v>
                </c:pt>
                <c:pt idx="1164">
                  <c:v>8126.7636000000002</c:v>
                </c:pt>
                <c:pt idx="1165">
                  <c:v>8233.6947000000109</c:v>
                </c:pt>
                <c:pt idx="1166">
                  <c:v>8340.6257999999871</c:v>
                </c:pt>
                <c:pt idx="1167">
                  <c:v>8447.5568999999214</c:v>
                </c:pt>
                <c:pt idx="1168">
                  <c:v>8554.4879999999084</c:v>
                </c:pt>
                <c:pt idx="1169">
                  <c:v>8661.419099999981</c:v>
                </c:pt>
                <c:pt idx="1170">
                  <c:v>8768.3501999998934</c:v>
                </c:pt>
                <c:pt idx="1171">
                  <c:v>8875.2813000000006</c:v>
                </c:pt>
                <c:pt idx="1172">
                  <c:v>8982.2124000000149</c:v>
                </c:pt>
                <c:pt idx="1173">
                  <c:v>9089.1435000000129</c:v>
                </c:pt>
                <c:pt idx="1174">
                  <c:v>9196.074599999989</c:v>
                </c:pt>
                <c:pt idx="1175">
                  <c:v>9303.0056999999215</c:v>
                </c:pt>
                <c:pt idx="1176">
                  <c:v>9409.9367999999831</c:v>
                </c:pt>
                <c:pt idx="1177">
                  <c:v>9516.8678999999083</c:v>
                </c:pt>
                <c:pt idx="1178">
                  <c:v>9623.7990000000009</c:v>
                </c:pt>
                <c:pt idx="1179">
                  <c:v>9730.7301000000007</c:v>
                </c:pt>
                <c:pt idx="1180">
                  <c:v>9837.6612000000005</c:v>
                </c:pt>
                <c:pt idx="1181">
                  <c:v>9944.5923000000003</c:v>
                </c:pt>
                <c:pt idx="1182">
                  <c:v>10051.523400000016</c:v>
                </c:pt>
                <c:pt idx="1183">
                  <c:v>10158.4545</c:v>
                </c:pt>
                <c:pt idx="1184">
                  <c:v>10265.38559999994</c:v>
                </c:pt>
                <c:pt idx="1185">
                  <c:v>10372.316699999921</c:v>
                </c:pt>
                <c:pt idx="1186">
                  <c:v>10479.247799999999</c:v>
                </c:pt>
                <c:pt idx="1187">
                  <c:v>10586.178900000001</c:v>
                </c:pt>
                <c:pt idx="1188">
                  <c:v>10693.11</c:v>
                </c:pt>
                <c:pt idx="1189">
                  <c:v>10800.0411</c:v>
                </c:pt>
                <c:pt idx="1190">
                  <c:v>10906.9722</c:v>
                </c:pt>
                <c:pt idx="1191">
                  <c:v>11013.9033</c:v>
                </c:pt>
                <c:pt idx="1192">
                  <c:v>11120.834400000012</c:v>
                </c:pt>
                <c:pt idx="1193">
                  <c:v>11227.7655</c:v>
                </c:pt>
                <c:pt idx="1194">
                  <c:v>11334.696599999987</c:v>
                </c:pt>
                <c:pt idx="1195">
                  <c:v>11441.627700000006</c:v>
                </c:pt>
                <c:pt idx="1196">
                  <c:v>11548.558800000001</c:v>
                </c:pt>
                <c:pt idx="1197">
                  <c:v>11655.489899999951</c:v>
                </c:pt>
                <c:pt idx="1198">
                  <c:v>11762.421</c:v>
                </c:pt>
                <c:pt idx="1199">
                  <c:v>11869.352099999945</c:v>
                </c:pt>
                <c:pt idx="1200">
                  <c:v>11976.283200000014</c:v>
                </c:pt>
                <c:pt idx="1201">
                  <c:v>12083.214300000012</c:v>
                </c:pt>
                <c:pt idx="1202">
                  <c:v>12190.145399999989</c:v>
                </c:pt>
                <c:pt idx="1203">
                  <c:v>12297.076499999985</c:v>
                </c:pt>
                <c:pt idx="1204">
                  <c:v>12404.007600000001</c:v>
                </c:pt>
                <c:pt idx="1205">
                  <c:v>12510.938700000002</c:v>
                </c:pt>
                <c:pt idx="1206">
                  <c:v>12617.869799999951</c:v>
                </c:pt>
                <c:pt idx="1207">
                  <c:v>12724.800899999946</c:v>
                </c:pt>
                <c:pt idx="1208">
                  <c:v>12831.732000000016</c:v>
                </c:pt>
                <c:pt idx="1209">
                  <c:v>12938.6631</c:v>
                </c:pt>
                <c:pt idx="1210">
                  <c:v>13045.59420000001</c:v>
                </c:pt>
                <c:pt idx="1211">
                  <c:v>13152.525299999987</c:v>
                </c:pt>
                <c:pt idx="1212">
                  <c:v>13259.456400000001</c:v>
                </c:pt>
                <c:pt idx="1213">
                  <c:v>13366.387500000001</c:v>
                </c:pt>
                <c:pt idx="1214">
                  <c:v>13473.318600000001</c:v>
                </c:pt>
                <c:pt idx="1215">
                  <c:v>13580.249700000018</c:v>
                </c:pt>
                <c:pt idx="1216">
                  <c:v>13687.1808</c:v>
                </c:pt>
                <c:pt idx="1217">
                  <c:v>13794.1119</c:v>
                </c:pt>
                <c:pt idx="1218">
                  <c:v>13901.043000000012</c:v>
                </c:pt>
                <c:pt idx="1219">
                  <c:v>14007.974099999989</c:v>
                </c:pt>
                <c:pt idx="1220">
                  <c:v>14114.905199999921</c:v>
                </c:pt>
                <c:pt idx="1221">
                  <c:v>14221.836300000001</c:v>
                </c:pt>
                <c:pt idx="1222">
                  <c:v>14328.767400000002</c:v>
                </c:pt>
                <c:pt idx="1223">
                  <c:v>14435.6985</c:v>
                </c:pt>
                <c:pt idx="1224">
                  <c:v>14542.6296</c:v>
                </c:pt>
                <c:pt idx="1225">
                  <c:v>14649.5607</c:v>
                </c:pt>
                <c:pt idx="1226">
                  <c:v>14756.4918</c:v>
                </c:pt>
                <c:pt idx="1227">
                  <c:v>14863.4229</c:v>
                </c:pt>
                <c:pt idx="1228">
                  <c:v>14970.353999999921</c:v>
                </c:pt>
                <c:pt idx="1229">
                  <c:v>15077.285100000001</c:v>
                </c:pt>
                <c:pt idx="1230">
                  <c:v>15184.216200000004</c:v>
                </c:pt>
                <c:pt idx="1231">
                  <c:v>15291.147300000002</c:v>
                </c:pt>
                <c:pt idx="1232">
                  <c:v>15398.0784</c:v>
                </c:pt>
                <c:pt idx="1233">
                  <c:v>15505.0095</c:v>
                </c:pt>
                <c:pt idx="1234">
                  <c:v>15611.9406</c:v>
                </c:pt>
                <c:pt idx="1235">
                  <c:v>15718.8717</c:v>
                </c:pt>
                <c:pt idx="1236">
                  <c:v>15825.802799999989</c:v>
                </c:pt>
                <c:pt idx="1237">
                  <c:v>15932.733899999999</c:v>
                </c:pt>
                <c:pt idx="1238">
                  <c:v>16039.665000000001</c:v>
                </c:pt>
                <c:pt idx="1239">
                  <c:v>16146.596100000001</c:v>
                </c:pt>
                <c:pt idx="1240">
                  <c:v>16253.5272</c:v>
                </c:pt>
                <c:pt idx="1241">
                  <c:v>16360.458299999946</c:v>
                </c:pt>
                <c:pt idx="1242">
                  <c:v>16467.3894</c:v>
                </c:pt>
                <c:pt idx="1243">
                  <c:v>16574.320500000002</c:v>
                </c:pt>
                <c:pt idx="1244">
                  <c:v>16681.2516</c:v>
                </c:pt>
                <c:pt idx="1245">
                  <c:v>16788.182700000001</c:v>
                </c:pt>
                <c:pt idx="1246">
                  <c:v>16895.113799999996</c:v>
                </c:pt>
                <c:pt idx="1247">
                  <c:v>17002.044900000001</c:v>
                </c:pt>
                <c:pt idx="1248">
                  <c:v>17108.975999999999</c:v>
                </c:pt>
                <c:pt idx="1249">
                  <c:v>17215.907100000029</c:v>
                </c:pt>
                <c:pt idx="1250">
                  <c:v>17322.838199999998</c:v>
                </c:pt>
                <c:pt idx="1251">
                  <c:v>17429.7693</c:v>
                </c:pt>
                <c:pt idx="1252">
                  <c:v>17536.700400000005</c:v>
                </c:pt>
                <c:pt idx="1253">
                  <c:v>17643.631499999996</c:v>
                </c:pt>
                <c:pt idx="1254">
                  <c:v>17750.562600000001</c:v>
                </c:pt>
                <c:pt idx="1255">
                  <c:v>17857.493699999999</c:v>
                </c:pt>
                <c:pt idx="1256">
                  <c:v>17964.42480000011</c:v>
                </c:pt>
                <c:pt idx="1257">
                  <c:v>18071.355899999999</c:v>
                </c:pt>
                <c:pt idx="1258">
                  <c:v>18178.287000000029</c:v>
                </c:pt>
                <c:pt idx="1259">
                  <c:v>18285.218100000009</c:v>
                </c:pt>
                <c:pt idx="1260">
                  <c:v>18392.149199999996</c:v>
                </c:pt>
                <c:pt idx="1261">
                  <c:v>18499.080300000001</c:v>
                </c:pt>
                <c:pt idx="1262">
                  <c:v>18606.011399999996</c:v>
                </c:pt>
                <c:pt idx="1263">
                  <c:v>18712.942500000001</c:v>
                </c:pt>
                <c:pt idx="1264">
                  <c:v>18819.873599999992</c:v>
                </c:pt>
                <c:pt idx="1265">
                  <c:v>18926.804700000001</c:v>
                </c:pt>
                <c:pt idx="1266">
                  <c:v>19033.735799999999</c:v>
                </c:pt>
                <c:pt idx="1267">
                  <c:v>19140.6669</c:v>
                </c:pt>
                <c:pt idx="1268">
                  <c:v>19247.598000000005</c:v>
                </c:pt>
                <c:pt idx="1269">
                  <c:v>19354.5291</c:v>
                </c:pt>
                <c:pt idx="1270">
                  <c:v>19461.460200000001</c:v>
                </c:pt>
                <c:pt idx="1271">
                  <c:v>19568.391299999996</c:v>
                </c:pt>
                <c:pt idx="1272">
                  <c:v>19675.322400000001</c:v>
                </c:pt>
                <c:pt idx="1273">
                  <c:v>19782.253499999999</c:v>
                </c:pt>
                <c:pt idx="1274">
                  <c:v>19889.184600000001</c:v>
                </c:pt>
                <c:pt idx="1275">
                  <c:v>19996.115699999897</c:v>
                </c:pt>
                <c:pt idx="1276">
                  <c:v>20103.046800000029</c:v>
                </c:pt>
                <c:pt idx="1277">
                  <c:v>20209.977900000005</c:v>
                </c:pt>
                <c:pt idx="1278">
                  <c:v>20316.909</c:v>
                </c:pt>
                <c:pt idx="1279">
                  <c:v>20423.840100000001</c:v>
                </c:pt>
                <c:pt idx="1280">
                  <c:v>20530.771199999999</c:v>
                </c:pt>
                <c:pt idx="1281">
                  <c:v>20637.702300000001</c:v>
                </c:pt>
                <c:pt idx="1282">
                  <c:v>20744.633399999992</c:v>
                </c:pt>
                <c:pt idx="1283">
                  <c:v>20851.5645</c:v>
                </c:pt>
                <c:pt idx="1284">
                  <c:v>20958.495599999998</c:v>
                </c:pt>
                <c:pt idx="1285">
                  <c:v>21065.426700000025</c:v>
                </c:pt>
                <c:pt idx="1286">
                  <c:v>21172.357800000005</c:v>
                </c:pt>
                <c:pt idx="1287">
                  <c:v>21279.288900000021</c:v>
                </c:pt>
                <c:pt idx="1288">
                  <c:v>21386.22</c:v>
                </c:pt>
                <c:pt idx="1289">
                  <c:v>21493.151099999992</c:v>
                </c:pt>
                <c:pt idx="1290">
                  <c:v>21600.082200000001</c:v>
                </c:pt>
                <c:pt idx="1291">
                  <c:v>21707.0132999999</c:v>
                </c:pt>
                <c:pt idx="1292">
                  <c:v>21813.944400000029</c:v>
                </c:pt>
                <c:pt idx="1293">
                  <c:v>21920.875500000002</c:v>
                </c:pt>
                <c:pt idx="1294">
                  <c:v>22027.8066</c:v>
                </c:pt>
                <c:pt idx="1295">
                  <c:v>22134.737700000001</c:v>
                </c:pt>
                <c:pt idx="1296">
                  <c:v>22241.668799999999</c:v>
                </c:pt>
                <c:pt idx="1297">
                  <c:v>22348.599899999997</c:v>
                </c:pt>
                <c:pt idx="1298">
                  <c:v>22455.530999999992</c:v>
                </c:pt>
                <c:pt idx="1299">
                  <c:v>22562.46210000011</c:v>
                </c:pt>
                <c:pt idx="1300">
                  <c:v>22669.393199999999</c:v>
                </c:pt>
                <c:pt idx="1301">
                  <c:v>22776.3243</c:v>
                </c:pt>
                <c:pt idx="1302">
                  <c:v>22883.255400000005</c:v>
                </c:pt>
                <c:pt idx="1303">
                  <c:v>22990.1865</c:v>
                </c:pt>
                <c:pt idx="1304">
                  <c:v>23097.117599999896</c:v>
                </c:pt>
                <c:pt idx="1305">
                  <c:v>23204.048699999999</c:v>
                </c:pt>
                <c:pt idx="1306">
                  <c:v>23310.979800000001</c:v>
                </c:pt>
                <c:pt idx="1307">
                  <c:v>23417.910899999999</c:v>
                </c:pt>
                <c:pt idx="1308">
                  <c:v>23524.842000000001</c:v>
                </c:pt>
                <c:pt idx="1309">
                  <c:v>23631.773099999999</c:v>
                </c:pt>
                <c:pt idx="1310">
                  <c:v>23738.7042</c:v>
                </c:pt>
                <c:pt idx="1311">
                  <c:v>23845.635300000002</c:v>
                </c:pt>
                <c:pt idx="1312">
                  <c:v>23952.566400000025</c:v>
                </c:pt>
                <c:pt idx="1313">
                  <c:v>24059.497500000001</c:v>
                </c:pt>
                <c:pt idx="1314">
                  <c:v>24166.428599999999</c:v>
                </c:pt>
                <c:pt idx="1315">
                  <c:v>24273.359699999892</c:v>
                </c:pt>
                <c:pt idx="1316">
                  <c:v>24380.290799999999</c:v>
                </c:pt>
                <c:pt idx="1317">
                  <c:v>24487.2219</c:v>
                </c:pt>
                <c:pt idx="1318">
                  <c:v>24594.152999999897</c:v>
                </c:pt>
                <c:pt idx="1319">
                  <c:v>24701.084100000029</c:v>
                </c:pt>
                <c:pt idx="1320">
                  <c:v>24808.015200000002</c:v>
                </c:pt>
                <c:pt idx="1321">
                  <c:v>24914.946300000021</c:v>
                </c:pt>
                <c:pt idx="1322">
                  <c:v>25021.877400000001</c:v>
                </c:pt>
                <c:pt idx="1323">
                  <c:v>25128.808499999999</c:v>
                </c:pt>
                <c:pt idx="1324">
                  <c:v>25235.739599999892</c:v>
                </c:pt>
                <c:pt idx="1325">
                  <c:v>25342.670699999901</c:v>
                </c:pt>
                <c:pt idx="1326">
                  <c:v>25449.6018</c:v>
                </c:pt>
                <c:pt idx="1327">
                  <c:v>25556.532900000002</c:v>
                </c:pt>
                <c:pt idx="1328">
                  <c:v>25663.464000000025</c:v>
                </c:pt>
                <c:pt idx="1329">
                  <c:v>25770.395100000005</c:v>
                </c:pt>
                <c:pt idx="1330">
                  <c:v>25877.3262</c:v>
                </c:pt>
                <c:pt idx="1331">
                  <c:v>25984.257300000001</c:v>
                </c:pt>
                <c:pt idx="1332">
                  <c:v>26091.188399999999</c:v>
                </c:pt>
                <c:pt idx="1333">
                  <c:v>26198.119499999892</c:v>
                </c:pt>
                <c:pt idx="1334">
                  <c:v>26305.0505999999</c:v>
                </c:pt>
                <c:pt idx="1335">
                  <c:v>26411.981700000029</c:v>
                </c:pt>
                <c:pt idx="1336">
                  <c:v>26518.912800000009</c:v>
                </c:pt>
                <c:pt idx="1337">
                  <c:v>26625.8439</c:v>
                </c:pt>
                <c:pt idx="1338">
                  <c:v>26732.775000000001</c:v>
                </c:pt>
                <c:pt idx="1339">
                  <c:v>26839.706099999999</c:v>
                </c:pt>
                <c:pt idx="1340">
                  <c:v>26946.637199999997</c:v>
                </c:pt>
                <c:pt idx="1341">
                  <c:v>27053.568299999999</c:v>
                </c:pt>
                <c:pt idx="1342">
                  <c:v>27160.499400000001</c:v>
                </c:pt>
                <c:pt idx="1343">
                  <c:v>27267.430499999999</c:v>
                </c:pt>
                <c:pt idx="1344">
                  <c:v>27374.3616</c:v>
                </c:pt>
                <c:pt idx="1345">
                  <c:v>27481.292700000005</c:v>
                </c:pt>
                <c:pt idx="1346">
                  <c:v>27588.223800000025</c:v>
                </c:pt>
                <c:pt idx="1347">
                  <c:v>27695.154899999998</c:v>
                </c:pt>
                <c:pt idx="1348">
                  <c:v>27802.085999999999</c:v>
                </c:pt>
                <c:pt idx="1349">
                  <c:v>27909.017100000001</c:v>
                </c:pt>
                <c:pt idx="1350">
                  <c:v>28015.948200000021</c:v>
                </c:pt>
                <c:pt idx="1351">
                  <c:v>28122.87929999988</c:v>
                </c:pt>
                <c:pt idx="1352">
                  <c:v>28229.810399999897</c:v>
                </c:pt>
                <c:pt idx="1353">
                  <c:v>28336.7415</c:v>
                </c:pt>
                <c:pt idx="1354">
                  <c:v>28443.672600000002</c:v>
                </c:pt>
                <c:pt idx="1355">
                  <c:v>28550.6037</c:v>
                </c:pt>
                <c:pt idx="1356">
                  <c:v>28657.534800000001</c:v>
                </c:pt>
                <c:pt idx="1357">
                  <c:v>28764.465900000021</c:v>
                </c:pt>
                <c:pt idx="1358">
                  <c:v>28871.397000000001</c:v>
                </c:pt>
                <c:pt idx="1359">
                  <c:v>28978.328099999999</c:v>
                </c:pt>
                <c:pt idx="1360">
                  <c:v>29085.259199999997</c:v>
                </c:pt>
                <c:pt idx="1361">
                  <c:v>29192.190299999897</c:v>
                </c:pt>
                <c:pt idx="1362">
                  <c:v>29299.1214</c:v>
                </c:pt>
                <c:pt idx="1363">
                  <c:v>29406.052500000002</c:v>
                </c:pt>
                <c:pt idx="1364">
                  <c:v>29512.983600000021</c:v>
                </c:pt>
                <c:pt idx="1365">
                  <c:v>29619.914700000001</c:v>
                </c:pt>
                <c:pt idx="1366">
                  <c:v>29726.845799999999</c:v>
                </c:pt>
                <c:pt idx="1367">
                  <c:v>29833.776900000001</c:v>
                </c:pt>
                <c:pt idx="1368">
                  <c:v>29940.707999999999</c:v>
                </c:pt>
                <c:pt idx="1369">
                  <c:v>30047.639099999869</c:v>
                </c:pt>
                <c:pt idx="1370">
                  <c:v>30154.570200000002</c:v>
                </c:pt>
                <c:pt idx="1371">
                  <c:v>30261.5013</c:v>
                </c:pt>
                <c:pt idx="1372">
                  <c:v>30368.432400000005</c:v>
                </c:pt>
                <c:pt idx="1373">
                  <c:v>30475.363499999999</c:v>
                </c:pt>
                <c:pt idx="1374">
                  <c:v>30582.294600000001</c:v>
                </c:pt>
                <c:pt idx="1375">
                  <c:v>30689.225699999999</c:v>
                </c:pt>
                <c:pt idx="1376">
                  <c:v>30796.156800000001</c:v>
                </c:pt>
                <c:pt idx="1377">
                  <c:v>30903.08790000002</c:v>
                </c:pt>
                <c:pt idx="1378">
                  <c:v>31010.018999999997</c:v>
                </c:pt>
                <c:pt idx="1379">
                  <c:v>31116.950100000005</c:v>
                </c:pt>
                <c:pt idx="1380">
                  <c:v>31223.8812</c:v>
                </c:pt>
                <c:pt idx="1381">
                  <c:v>31330.812299999896</c:v>
                </c:pt>
                <c:pt idx="1382">
                  <c:v>31437.743399999999</c:v>
                </c:pt>
                <c:pt idx="1383">
                  <c:v>31544.674499999997</c:v>
                </c:pt>
                <c:pt idx="1384">
                  <c:v>31651.605599999992</c:v>
                </c:pt>
                <c:pt idx="1385">
                  <c:v>31758.536700000001</c:v>
                </c:pt>
                <c:pt idx="1386">
                  <c:v>31865.467800000119</c:v>
                </c:pt>
                <c:pt idx="1387">
                  <c:v>31972.3989</c:v>
                </c:pt>
                <c:pt idx="1388">
                  <c:v>32079.329999999896</c:v>
                </c:pt>
                <c:pt idx="1389">
                  <c:v>32186.261100000025</c:v>
                </c:pt>
                <c:pt idx="1390">
                  <c:v>32293.192199999998</c:v>
                </c:pt>
                <c:pt idx="1391">
                  <c:v>32400.123299999996</c:v>
                </c:pt>
                <c:pt idx="1392">
                  <c:v>32507.054400000001</c:v>
                </c:pt>
                <c:pt idx="1393">
                  <c:v>32613.985500000021</c:v>
                </c:pt>
                <c:pt idx="1394">
                  <c:v>32720.9166</c:v>
                </c:pt>
                <c:pt idx="1395">
                  <c:v>32827.847700000006</c:v>
                </c:pt>
                <c:pt idx="1396">
                  <c:v>32934.7788</c:v>
                </c:pt>
                <c:pt idx="1397">
                  <c:v>33041.709899999994</c:v>
                </c:pt>
                <c:pt idx="1398">
                  <c:v>33148.640999999996</c:v>
                </c:pt>
                <c:pt idx="1399">
                  <c:v>33255.572100000005</c:v>
                </c:pt>
                <c:pt idx="1400">
                  <c:v>33362.503199999999</c:v>
                </c:pt>
                <c:pt idx="1401">
                  <c:v>33469.434300000001</c:v>
                </c:pt>
                <c:pt idx="1402">
                  <c:v>33576.365399999995</c:v>
                </c:pt>
                <c:pt idx="1403">
                  <c:v>33683.296499999997</c:v>
                </c:pt>
                <c:pt idx="1404">
                  <c:v>33790.227599999998</c:v>
                </c:pt>
                <c:pt idx="1405">
                  <c:v>33897.1587</c:v>
                </c:pt>
                <c:pt idx="1406">
                  <c:v>34004.089800000002</c:v>
                </c:pt>
                <c:pt idx="1407">
                  <c:v>34111.020899999996</c:v>
                </c:pt>
                <c:pt idx="1408">
                  <c:v>34217.952000000012</c:v>
                </c:pt>
                <c:pt idx="1409">
                  <c:v>34324.883100000006</c:v>
                </c:pt>
                <c:pt idx="1410">
                  <c:v>34431.814200000212</c:v>
                </c:pt>
                <c:pt idx="1411">
                  <c:v>34538.745299999995</c:v>
                </c:pt>
                <c:pt idx="1412">
                  <c:v>34645.676400000004</c:v>
                </c:pt>
                <c:pt idx="1413">
                  <c:v>34752.607499999998</c:v>
                </c:pt>
                <c:pt idx="1414">
                  <c:v>34859.5386</c:v>
                </c:pt>
                <c:pt idx="1415">
                  <c:v>34966.469699999994</c:v>
                </c:pt>
                <c:pt idx="1416">
                  <c:v>35073.400800000003</c:v>
                </c:pt>
                <c:pt idx="1417">
                  <c:v>35180.331900000005</c:v>
                </c:pt>
                <c:pt idx="1418">
                  <c:v>35287.262999999999</c:v>
                </c:pt>
                <c:pt idx="1419">
                  <c:v>35394.194099999993</c:v>
                </c:pt>
                <c:pt idx="1420">
                  <c:v>35501.125199999995</c:v>
                </c:pt>
                <c:pt idx="1421">
                  <c:v>35608.056300000011</c:v>
                </c:pt>
                <c:pt idx="1422">
                  <c:v>35714.987400000005</c:v>
                </c:pt>
                <c:pt idx="1423">
                  <c:v>35821.918500000043</c:v>
                </c:pt>
                <c:pt idx="1424">
                  <c:v>35928.849600000001</c:v>
                </c:pt>
                <c:pt idx="1425">
                  <c:v>36035.780699999996</c:v>
                </c:pt>
                <c:pt idx="1426">
                  <c:v>36142.711799999997</c:v>
                </c:pt>
                <c:pt idx="1427">
                  <c:v>36249.642900000006</c:v>
                </c:pt>
                <c:pt idx="1428">
                  <c:v>36356.574000000001</c:v>
                </c:pt>
                <c:pt idx="1429">
                  <c:v>36463.505099999995</c:v>
                </c:pt>
                <c:pt idx="1430">
                  <c:v>36570.436200000011</c:v>
                </c:pt>
                <c:pt idx="1431">
                  <c:v>36677.367300000005</c:v>
                </c:pt>
                <c:pt idx="1432">
                  <c:v>36784.298399999992</c:v>
                </c:pt>
                <c:pt idx="1433">
                  <c:v>36891.229499999994</c:v>
                </c:pt>
                <c:pt idx="1434">
                  <c:v>36998.160599999996</c:v>
                </c:pt>
                <c:pt idx="1435">
                  <c:v>37105.091699999997</c:v>
                </c:pt>
                <c:pt idx="1436">
                  <c:v>37212.022799999999</c:v>
                </c:pt>
                <c:pt idx="1437">
                  <c:v>37318.9539</c:v>
                </c:pt>
                <c:pt idx="1438">
                  <c:v>37425.885000000002</c:v>
                </c:pt>
                <c:pt idx="1439">
                  <c:v>37532.816100000011</c:v>
                </c:pt>
              </c:numCache>
            </c:numRef>
          </c:xVal>
          <c:yVal>
            <c:numRef>
              <c:f>plume4!$N$2:$N$1441</c:f>
              <c:numCache>
                <c:formatCode>General</c:formatCode>
                <c:ptCount val="1440"/>
                <c:pt idx="0">
                  <c:v>45.70000000000001</c:v>
                </c:pt>
                <c:pt idx="1">
                  <c:v>45.70000000000001</c:v>
                </c:pt>
                <c:pt idx="2">
                  <c:v>45.70000000000001</c:v>
                </c:pt>
                <c:pt idx="3">
                  <c:v>45.70000000000001</c:v>
                </c:pt>
                <c:pt idx="4">
                  <c:v>45.70000000000001</c:v>
                </c:pt>
                <c:pt idx="5">
                  <c:v>45.70000000000001</c:v>
                </c:pt>
                <c:pt idx="6">
                  <c:v>45.70000000000001</c:v>
                </c:pt>
                <c:pt idx="7">
                  <c:v>45.70000000000001</c:v>
                </c:pt>
                <c:pt idx="8">
                  <c:v>45.70000000000001</c:v>
                </c:pt>
                <c:pt idx="9">
                  <c:v>45.70000000000001</c:v>
                </c:pt>
                <c:pt idx="10">
                  <c:v>45.70000000000001</c:v>
                </c:pt>
                <c:pt idx="11">
                  <c:v>45.70000000000001</c:v>
                </c:pt>
                <c:pt idx="12">
                  <c:v>45.70000000000001</c:v>
                </c:pt>
                <c:pt idx="13">
                  <c:v>45.70000000000001</c:v>
                </c:pt>
                <c:pt idx="14">
                  <c:v>45.70000000000001</c:v>
                </c:pt>
                <c:pt idx="15">
                  <c:v>45.70000000000001</c:v>
                </c:pt>
                <c:pt idx="16">
                  <c:v>45.70000000000001</c:v>
                </c:pt>
                <c:pt idx="17">
                  <c:v>45.70000000000001</c:v>
                </c:pt>
                <c:pt idx="18">
                  <c:v>45.70000000000001</c:v>
                </c:pt>
                <c:pt idx="19">
                  <c:v>45.70000000000001</c:v>
                </c:pt>
                <c:pt idx="20">
                  <c:v>45.70000000000001</c:v>
                </c:pt>
                <c:pt idx="21">
                  <c:v>45.70000000000001</c:v>
                </c:pt>
                <c:pt idx="22">
                  <c:v>45.70000000000001</c:v>
                </c:pt>
                <c:pt idx="23">
                  <c:v>45.70000000000001</c:v>
                </c:pt>
                <c:pt idx="24">
                  <c:v>45.70000000000001</c:v>
                </c:pt>
                <c:pt idx="25">
                  <c:v>45.70000000000001</c:v>
                </c:pt>
                <c:pt idx="26">
                  <c:v>45.70000000000001</c:v>
                </c:pt>
                <c:pt idx="27">
                  <c:v>45.70000000000001</c:v>
                </c:pt>
                <c:pt idx="28">
                  <c:v>45.70000000000001</c:v>
                </c:pt>
                <c:pt idx="29">
                  <c:v>45.70000000000001</c:v>
                </c:pt>
                <c:pt idx="30">
                  <c:v>45.70000000000001</c:v>
                </c:pt>
                <c:pt idx="31">
                  <c:v>45.70000000000001</c:v>
                </c:pt>
                <c:pt idx="32">
                  <c:v>45.70000000000001</c:v>
                </c:pt>
                <c:pt idx="33">
                  <c:v>45.70000000000001</c:v>
                </c:pt>
                <c:pt idx="34">
                  <c:v>45.70000000000001</c:v>
                </c:pt>
                <c:pt idx="35">
                  <c:v>45.70000000000001</c:v>
                </c:pt>
                <c:pt idx="36">
                  <c:v>45.70000000000001</c:v>
                </c:pt>
                <c:pt idx="37">
                  <c:v>45.70000000000001</c:v>
                </c:pt>
                <c:pt idx="38">
                  <c:v>45.70000000000001</c:v>
                </c:pt>
                <c:pt idx="39">
                  <c:v>45.70000000000001</c:v>
                </c:pt>
                <c:pt idx="40">
                  <c:v>45.70000000000001</c:v>
                </c:pt>
                <c:pt idx="41">
                  <c:v>45.70000000000001</c:v>
                </c:pt>
                <c:pt idx="42">
                  <c:v>45.70000000000001</c:v>
                </c:pt>
                <c:pt idx="43">
                  <c:v>45.70000000000001</c:v>
                </c:pt>
                <c:pt idx="44">
                  <c:v>45.70000000000001</c:v>
                </c:pt>
                <c:pt idx="45">
                  <c:v>45.70000000000001</c:v>
                </c:pt>
                <c:pt idx="46">
                  <c:v>45.70000000000001</c:v>
                </c:pt>
                <c:pt idx="47">
                  <c:v>45.70000000000001</c:v>
                </c:pt>
                <c:pt idx="48">
                  <c:v>45.70000000000001</c:v>
                </c:pt>
                <c:pt idx="49">
                  <c:v>45.70000000000001</c:v>
                </c:pt>
                <c:pt idx="50">
                  <c:v>45.70000000000001</c:v>
                </c:pt>
                <c:pt idx="51">
                  <c:v>45.70000000000001</c:v>
                </c:pt>
                <c:pt idx="52">
                  <c:v>45.70000000000001</c:v>
                </c:pt>
                <c:pt idx="53">
                  <c:v>45.70000000000001</c:v>
                </c:pt>
                <c:pt idx="54">
                  <c:v>45.70000000000001</c:v>
                </c:pt>
                <c:pt idx="55">
                  <c:v>45.70000000000001</c:v>
                </c:pt>
                <c:pt idx="56">
                  <c:v>45.70000000000001</c:v>
                </c:pt>
                <c:pt idx="57">
                  <c:v>45.70000000000001</c:v>
                </c:pt>
                <c:pt idx="58">
                  <c:v>45.70000000000001</c:v>
                </c:pt>
                <c:pt idx="59">
                  <c:v>45.70000000000001</c:v>
                </c:pt>
                <c:pt idx="60">
                  <c:v>45.70000000000001</c:v>
                </c:pt>
                <c:pt idx="61">
                  <c:v>45.70000000000001</c:v>
                </c:pt>
                <c:pt idx="62">
                  <c:v>45.70000000000001</c:v>
                </c:pt>
                <c:pt idx="63">
                  <c:v>45.70000000000001</c:v>
                </c:pt>
                <c:pt idx="64">
                  <c:v>45.70000000000001</c:v>
                </c:pt>
                <c:pt idx="65">
                  <c:v>45.70000000000001</c:v>
                </c:pt>
                <c:pt idx="66">
                  <c:v>45.70000000000001</c:v>
                </c:pt>
                <c:pt idx="67">
                  <c:v>45.70000000000001</c:v>
                </c:pt>
                <c:pt idx="68">
                  <c:v>45.70000000000001</c:v>
                </c:pt>
                <c:pt idx="69">
                  <c:v>45.70000000000001</c:v>
                </c:pt>
                <c:pt idx="70">
                  <c:v>45.70000000000001</c:v>
                </c:pt>
                <c:pt idx="71">
                  <c:v>45.70000000000001</c:v>
                </c:pt>
                <c:pt idx="72">
                  <c:v>45.70000000000001</c:v>
                </c:pt>
                <c:pt idx="73">
                  <c:v>45.70000000000001</c:v>
                </c:pt>
                <c:pt idx="74">
                  <c:v>45.70000000000001</c:v>
                </c:pt>
                <c:pt idx="75">
                  <c:v>45.70000000000001</c:v>
                </c:pt>
                <c:pt idx="76">
                  <c:v>45.70000000000001</c:v>
                </c:pt>
                <c:pt idx="77">
                  <c:v>45.70000000000001</c:v>
                </c:pt>
                <c:pt idx="78">
                  <c:v>45.70000000000001</c:v>
                </c:pt>
                <c:pt idx="79">
                  <c:v>45.70000000000001</c:v>
                </c:pt>
                <c:pt idx="80">
                  <c:v>45.70000000000001</c:v>
                </c:pt>
                <c:pt idx="81">
                  <c:v>45.70000000000001</c:v>
                </c:pt>
                <c:pt idx="82">
                  <c:v>45.70000000000001</c:v>
                </c:pt>
                <c:pt idx="83">
                  <c:v>45.70000000000001</c:v>
                </c:pt>
                <c:pt idx="84">
                  <c:v>45.70000000000001</c:v>
                </c:pt>
                <c:pt idx="85">
                  <c:v>45.70000000000001</c:v>
                </c:pt>
                <c:pt idx="86">
                  <c:v>45.70000000000001</c:v>
                </c:pt>
                <c:pt idx="87">
                  <c:v>45.70000000000001</c:v>
                </c:pt>
                <c:pt idx="88">
                  <c:v>45.70000000000001</c:v>
                </c:pt>
                <c:pt idx="89">
                  <c:v>45.70000000000001</c:v>
                </c:pt>
                <c:pt idx="90">
                  <c:v>45.70000000000001</c:v>
                </c:pt>
                <c:pt idx="91">
                  <c:v>45.70000000000001</c:v>
                </c:pt>
                <c:pt idx="92">
                  <c:v>45.70000000000001</c:v>
                </c:pt>
                <c:pt idx="93">
                  <c:v>45.70000000000001</c:v>
                </c:pt>
                <c:pt idx="94">
                  <c:v>45.70000000000001</c:v>
                </c:pt>
                <c:pt idx="95">
                  <c:v>45.70000000000001</c:v>
                </c:pt>
                <c:pt idx="96">
                  <c:v>45.70000000000001</c:v>
                </c:pt>
                <c:pt idx="97">
                  <c:v>45.70000000000001</c:v>
                </c:pt>
                <c:pt idx="98">
                  <c:v>45.70000000000001</c:v>
                </c:pt>
                <c:pt idx="99">
                  <c:v>45.70000000000001</c:v>
                </c:pt>
                <c:pt idx="100">
                  <c:v>45.70000000000001</c:v>
                </c:pt>
                <c:pt idx="101">
                  <c:v>45.70000000000001</c:v>
                </c:pt>
                <c:pt idx="102">
                  <c:v>45.70000000000001</c:v>
                </c:pt>
                <c:pt idx="103">
                  <c:v>45.70000000000001</c:v>
                </c:pt>
                <c:pt idx="104">
                  <c:v>45.70000000000001</c:v>
                </c:pt>
                <c:pt idx="105">
                  <c:v>45.70000000000001</c:v>
                </c:pt>
                <c:pt idx="106">
                  <c:v>45.70000000000001</c:v>
                </c:pt>
                <c:pt idx="107">
                  <c:v>45.70000000000001</c:v>
                </c:pt>
                <c:pt idx="108">
                  <c:v>45.70000000000001</c:v>
                </c:pt>
                <c:pt idx="109">
                  <c:v>45.70000000000001</c:v>
                </c:pt>
                <c:pt idx="110">
                  <c:v>45.70000000000001</c:v>
                </c:pt>
                <c:pt idx="111">
                  <c:v>45.70000000000001</c:v>
                </c:pt>
                <c:pt idx="112">
                  <c:v>45.70000000000001</c:v>
                </c:pt>
                <c:pt idx="113">
                  <c:v>45.70000000000001</c:v>
                </c:pt>
                <c:pt idx="114">
                  <c:v>45.70000000000001</c:v>
                </c:pt>
                <c:pt idx="115">
                  <c:v>45.70000000000001</c:v>
                </c:pt>
                <c:pt idx="116">
                  <c:v>45.70000000000001</c:v>
                </c:pt>
                <c:pt idx="117">
                  <c:v>45.70000000000001</c:v>
                </c:pt>
                <c:pt idx="118">
                  <c:v>45.70000000000001</c:v>
                </c:pt>
                <c:pt idx="119">
                  <c:v>45.70000000000001</c:v>
                </c:pt>
                <c:pt idx="120">
                  <c:v>45.70000000000001</c:v>
                </c:pt>
                <c:pt idx="121">
                  <c:v>45.70000000000001</c:v>
                </c:pt>
                <c:pt idx="122">
                  <c:v>45.70000000000001</c:v>
                </c:pt>
                <c:pt idx="123">
                  <c:v>45.70000000000001</c:v>
                </c:pt>
                <c:pt idx="124">
                  <c:v>45.70000000000001</c:v>
                </c:pt>
                <c:pt idx="125">
                  <c:v>45.70000000000001</c:v>
                </c:pt>
                <c:pt idx="126">
                  <c:v>45.70000000000001</c:v>
                </c:pt>
                <c:pt idx="127">
                  <c:v>45.70000000000001</c:v>
                </c:pt>
                <c:pt idx="128">
                  <c:v>45.70000000000001</c:v>
                </c:pt>
                <c:pt idx="129">
                  <c:v>45.70000000000001</c:v>
                </c:pt>
                <c:pt idx="130">
                  <c:v>45.70000000000001</c:v>
                </c:pt>
                <c:pt idx="131">
                  <c:v>45.70000000000001</c:v>
                </c:pt>
                <c:pt idx="132">
                  <c:v>45.70000000000001</c:v>
                </c:pt>
                <c:pt idx="133">
                  <c:v>45.70000000000001</c:v>
                </c:pt>
                <c:pt idx="134">
                  <c:v>45.70000000000001</c:v>
                </c:pt>
                <c:pt idx="135">
                  <c:v>45.70000000000001</c:v>
                </c:pt>
                <c:pt idx="136">
                  <c:v>45.70000000000001</c:v>
                </c:pt>
                <c:pt idx="137">
                  <c:v>45.70000000000001</c:v>
                </c:pt>
                <c:pt idx="138">
                  <c:v>45.70000000000001</c:v>
                </c:pt>
                <c:pt idx="139">
                  <c:v>45.70000000000001</c:v>
                </c:pt>
                <c:pt idx="140">
                  <c:v>45.70000000000001</c:v>
                </c:pt>
                <c:pt idx="141">
                  <c:v>45.70000000000001</c:v>
                </c:pt>
                <c:pt idx="142">
                  <c:v>45.70000000000001</c:v>
                </c:pt>
                <c:pt idx="143">
                  <c:v>45.70000000000001</c:v>
                </c:pt>
                <c:pt idx="144">
                  <c:v>45.70000000000001</c:v>
                </c:pt>
                <c:pt idx="145">
                  <c:v>45.70000000000001</c:v>
                </c:pt>
                <c:pt idx="146">
                  <c:v>45.70000000000001</c:v>
                </c:pt>
                <c:pt idx="147">
                  <c:v>45.70000000000001</c:v>
                </c:pt>
                <c:pt idx="148">
                  <c:v>45.70000000000001</c:v>
                </c:pt>
                <c:pt idx="149">
                  <c:v>45.70000000000001</c:v>
                </c:pt>
                <c:pt idx="150">
                  <c:v>45.70000000000001</c:v>
                </c:pt>
                <c:pt idx="151">
                  <c:v>45.70000000000001</c:v>
                </c:pt>
                <c:pt idx="152">
                  <c:v>45.70000000000001</c:v>
                </c:pt>
                <c:pt idx="153">
                  <c:v>45.70000000000001</c:v>
                </c:pt>
                <c:pt idx="154">
                  <c:v>45.70000000000001</c:v>
                </c:pt>
                <c:pt idx="155">
                  <c:v>45.70000000000001</c:v>
                </c:pt>
                <c:pt idx="156">
                  <c:v>45.70000000000001</c:v>
                </c:pt>
                <c:pt idx="157">
                  <c:v>45.70000000000001</c:v>
                </c:pt>
                <c:pt idx="158">
                  <c:v>45.70000000000001</c:v>
                </c:pt>
                <c:pt idx="159">
                  <c:v>45.70000000000001</c:v>
                </c:pt>
                <c:pt idx="160">
                  <c:v>45.70000000000001</c:v>
                </c:pt>
                <c:pt idx="161">
                  <c:v>45.70000000000001</c:v>
                </c:pt>
                <c:pt idx="162">
                  <c:v>45.70000000000001</c:v>
                </c:pt>
                <c:pt idx="163">
                  <c:v>45.70000000000001</c:v>
                </c:pt>
                <c:pt idx="164">
                  <c:v>45.70000000000001</c:v>
                </c:pt>
                <c:pt idx="165">
                  <c:v>45.70000000000001</c:v>
                </c:pt>
                <c:pt idx="166">
                  <c:v>45.70000000000001</c:v>
                </c:pt>
                <c:pt idx="167">
                  <c:v>45.70000000000001</c:v>
                </c:pt>
                <c:pt idx="168">
                  <c:v>45.70000000000001</c:v>
                </c:pt>
                <c:pt idx="169">
                  <c:v>45.70000000000001</c:v>
                </c:pt>
                <c:pt idx="170">
                  <c:v>45.70000000000001</c:v>
                </c:pt>
                <c:pt idx="171">
                  <c:v>45.70000000000001</c:v>
                </c:pt>
                <c:pt idx="172">
                  <c:v>45.70000000000001</c:v>
                </c:pt>
                <c:pt idx="173">
                  <c:v>45.70000000000001</c:v>
                </c:pt>
                <c:pt idx="174">
                  <c:v>45.70000000000001</c:v>
                </c:pt>
                <c:pt idx="175">
                  <c:v>45.70000000000001</c:v>
                </c:pt>
                <c:pt idx="176">
                  <c:v>45.70000000000001</c:v>
                </c:pt>
                <c:pt idx="177">
                  <c:v>45.70000000000001</c:v>
                </c:pt>
                <c:pt idx="178">
                  <c:v>45.70000000000001</c:v>
                </c:pt>
                <c:pt idx="179">
                  <c:v>45.70000000000001</c:v>
                </c:pt>
                <c:pt idx="180">
                  <c:v>45.70000000000001</c:v>
                </c:pt>
                <c:pt idx="181">
                  <c:v>45.70000000000001</c:v>
                </c:pt>
                <c:pt idx="182">
                  <c:v>45.70000000000001</c:v>
                </c:pt>
                <c:pt idx="183">
                  <c:v>45.70000000000001</c:v>
                </c:pt>
                <c:pt idx="184">
                  <c:v>45.70000000000001</c:v>
                </c:pt>
                <c:pt idx="185">
                  <c:v>45.70000000000001</c:v>
                </c:pt>
                <c:pt idx="186">
                  <c:v>45.70000000000001</c:v>
                </c:pt>
                <c:pt idx="187">
                  <c:v>45.70000000000001</c:v>
                </c:pt>
                <c:pt idx="188">
                  <c:v>45.70000000000001</c:v>
                </c:pt>
                <c:pt idx="189">
                  <c:v>45.70000000000001</c:v>
                </c:pt>
                <c:pt idx="190">
                  <c:v>45.70000000000001</c:v>
                </c:pt>
                <c:pt idx="191">
                  <c:v>45.70000000000001</c:v>
                </c:pt>
                <c:pt idx="192">
                  <c:v>45.70000000000001</c:v>
                </c:pt>
                <c:pt idx="193">
                  <c:v>45.70000000000001</c:v>
                </c:pt>
                <c:pt idx="194">
                  <c:v>45.70000000000001</c:v>
                </c:pt>
                <c:pt idx="195">
                  <c:v>45.70000000000001</c:v>
                </c:pt>
                <c:pt idx="196">
                  <c:v>45.70000000000001</c:v>
                </c:pt>
                <c:pt idx="197">
                  <c:v>45.70000000000001</c:v>
                </c:pt>
                <c:pt idx="198">
                  <c:v>45.70000000000001</c:v>
                </c:pt>
                <c:pt idx="199">
                  <c:v>45.70000000000001</c:v>
                </c:pt>
                <c:pt idx="200">
                  <c:v>45.70000000000001</c:v>
                </c:pt>
                <c:pt idx="201">
                  <c:v>45.70000000000001</c:v>
                </c:pt>
                <c:pt idx="202">
                  <c:v>45.70000000000001</c:v>
                </c:pt>
                <c:pt idx="203">
                  <c:v>45.70000000000001</c:v>
                </c:pt>
                <c:pt idx="204">
                  <c:v>45.70000000000001</c:v>
                </c:pt>
                <c:pt idx="205">
                  <c:v>45.70000000000001</c:v>
                </c:pt>
                <c:pt idx="206">
                  <c:v>45.70000000000001</c:v>
                </c:pt>
                <c:pt idx="207">
                  <c:v>45.70000000000001</c:v>
                </c:pt>
                <c:pt idx="208">
                  <c:v>45.70000000000001</c:v>
                </c:pt>
                <c:pt idx="209">
                  <c:v>45.70000000000001</c:v>
                </c:pt>
                <c:pt idx="210">
                  <c:v>45.70000000000001</c:v>
                </c:pt>
                <c:pt idx="211">
                  <c:v>45.70000000000001</c:v>
                </c:pt>
                <c:pt idx="212">
                  <c:v>45.70000000000001</c:v>
                </c:pt>
                <c:pt idx="213">
                  <c:v>45.70000000000001</c:v>
                </c:pt>
                <c:pt idx="214">
                  <c:v>45.70000000000001</c:v>
                </c:pt>
                <c:pt idx="215">
                  <c:v>45.70000000000001</c:v>
                </c:pt>
                <c:pt idx="216">
                  <c:v>45.70000000000001</c:v>
                </c:pt>
                <c:pt idx="217">
                  <c:v>45.70000000000001</c:v>
                </c:pt>
                <c:pt idx="218">
                  <c:v>45.70000000000001</c:v>
                </c:pt>
                <c:pt idx="219">
                  <c:v>45.70000000000001</c:v>
                </c:pt>
                <c:pt idx="220">
                  <c:v>45.70000000000001</c:v>
                </c:pt>
                <c:pt idx="221">
                  <c:v>45.70000000000001</c:v>
                </c:pt>
                <c:pt idx="222">
                  <c:v>45.70000000000001</c:v>
                </c:pt>
                <c:pt idx="223">
                  <c:v>45.70000000000001</c:v>
                </c:pt>
                <c:pt idx="224">
                  <c:v>45.70000000000001</c:v>
                </c:pt>
                <c:pt idx="225">
                  <c:v>45.70000000000001</c:v>
                </c:pt>
                <c:pt idx="226">
                  <c:v>45.70000000000001</c:v>
                </c:pt>
                <c:pt idx="227">
                  <c:v>45.70000000000001</c:v>
                </c:pt>
                <c:pt idx="228">
                  <c:v>45.70000000000001</c:v>
                </c:pt>
                <c:pt idx="229">
                  <c:v>45.70000000000001</c:v>
                </c:pt>
                <c:pt idx="230">
                  <c:v>45.70000000000001</c:v>
                </c:pt>
                <c:pt idx="231">
                  <c:v>45.70000000000001</c:v>
                </c:pt>
                <c:pt idx="232">
                  <c:v>45.70000000000001</c:v>
                </c:pt>
                <c:pt idx="233">
                  <c:v>45.70000000000001</c:v>
                </c:pt>
                <c:pt idx="234">
                  <c:v>45.70000000000001</c:v>
                </c:pt>
                <c:pt idx="235">
                  <c:v>45.70000000000001</c:v>
                </c:pt>
                <c:pt idx="236">
                  <c:v>45.70000000000001</c:v>
                </c:pt>
                <c:pt idx="237">
                  <c:v>45.70000000000001</c:v>
                </c:pt>
                <c:pt idx="238">
                  <c:v>45.70000000000001</c:v>
                </c:pt>
                <c:pt idx="239">
                  <c:v>45.70000000000001</c:v>
                </c:pt>
                <c:pt idx="240">
                  <c:v>45.70000000000001</c:v>
                </c:pt>
                <c:pt idx="241">
                  <c:v>45.70000000000001</c:v>
                </c:pt>
                <c:pt idx="242">
                  <c:v>45.70000000000001</c:v>
                </c:pt>
                <c:pt idx="243">
                  <c:v>45.70000000000001</c:v>
                </c:pt>
                <c:pt idx="244">
                  <c:v>45.70000000000001</c:v>
                </c:pt>
                <c:pt idx="245">
                  <c:v>45.70000000000001</c:v>
                </c:pt>
                <c:pt idx="246">
                  <c:v>45.70000000000001</c:v>
                </c:pt>
                <c:pt idx="247">
                  <c:v>45.70000000000001</c:v>
                </c:pt>
                <c:pt idx="248">
                  <c:v>45.70000000000001</c:v>
                </c:pt>
                <c:pt idx="249">
                  <c:v>45.70000000000001</c:v>
                </c:pt>
                <c:pt idx="250">
                  <c:v>45.70000000000001</c:v>
                </c:pt>
                <c:pt idx="251">
                  <c:v>45.70000000000001</c:v>
                </c:pt>
                <c:pt idx="252">
                  <c:v>45.70000000000001</c:v>
                </c:pt>
                <c:pt idx="253">
                  <c:v>45.70000000000001</c:v>
                </c:pt>
                <c:pt idx="254">
                  <c:v>45.70000000000001</c:v>
                </c:pt>
                <c:pt idx="255">
                  <c:v>45.70000000000001</c:v>
                </c:pt>
                <c:pt idx="256">
                  <c:v>45.70000000000001</c:v>
                </c:pt>
                <c:pt idx="257">
                  <c:v>45.70000000000001</c:v>
                </c:pt>
                <c:pt idx="258">
                  <c:v>45.70000000000001</c:v>
                </c:pt>
                <c:pt idx="259">
                  <c:v>45.70000000000001</c:v>
                </c:pt>
                <c:pt idx="260">
                  <c:v>45.70000000000001</c:v>
                </c:pt>
                <c:pt idx="261">
                  <c:v>45.70000000000001</c:v>
                </c:pt>
                <c:pt idx="262">
                  <c:v>45.70000000000001</c:v>
                </c:pt>
                <c:pt idx="263">
                  <c:v>45.70000000000001</c:v>
                </c:pt>
                <c:pt idx="264">
                  <c:v>45.70000000000001</c:v>
                </c:pt>
                <c:pt idx="265">
                  <c:v>45.70000000000001</c:v>
                </c:pt>
                <c:pt idx="266">
                  <c:v>45.70000000000001</c:v>
                </c:pt>
                <c:pt idx="267">
                  <c:v>45.70000000000001</c:v>
                </c:pt>
                <c:pt idx="268">
                  <c:v>45.70000000000001</c:v>
                </c:pt>
                <c:pt idx="269">
                  <c:v>45.70000000000001</c:v>
                </c:pt>
                <c:pt idx="270">
                  <c:v>45.70000000000001</c:v>
                </c:pt>
                <c:pt idx="271">
                  <c:v>45.70000000000001</c:v>
                </c:pt>
                <c:pt idx="272">
                  <c:v>45.70000000000001</c:v>
                </c:pt>
                <c:pt idx="273">
                  <c:v>45.70000000000001</c:v>
                </c:pt>
                <c:pt idx="274">
                  <c:v>45.70000000000001</c:v>
                </c:pt>
                <c:pt idx="275">
                  <c:v>45.70000000000001</c:v>
                </c:pt>
                <c:pt idx="276">
                  <c:v>45.70000000000001</c:v>
                </c:pt>
                <c:pt idx="277">
                  <c:v>45.70000000000001</c:v>
                </c:pt>
                <c:pt idx="278">
                  <c:v>45.70000000000001</c:v>
                </c:pt>
                <c:pt idx="279">
                  <c:v>45.70000000000001</c:v>
                </c:pt>
                <c:pt idx="280">
                  <c:v>45.70000000000001</c:v>
                </c:pt>
                <c:pt idx="281">
                  <c:v>45.70000000000001</c:v>
                </c:pt>
                <c:pt idx="282">
                  <c:v>45.70000000000001</c:v>
                </c:pt>
                <c:pt idx="283">
                  <c:v>45.70000000000001</c:v>
                </c:pt>
                <c:pt idx="284">
                  <c:v>45.70000000000001</c:v>
                </c:pt>
                <c:pt idx="285">
                  <c:v>45.70000000000001</c:v>
                </c:pt>
                <c:pt idx="286">
                  <c:v>45.70000000000001</c:v>
                </c:pt>
                <c:pt idx="287">
                  <c:v>45.70000000000001</c:v>
                </c:pt>
                <c:pt idx="288">
                  <c:v>45.70000000000001</c:v>
                </c:pt>
                <c:pt idx="289">
                  <c:v>45.70000000000001</c:v>
                </c:pt>
                <c:pt idx="290">
                  <c:v>45.70000000000001</c:v>
                </c:pt>
                <c:pt idx="291">
                  <c:v>45.70000000000001</c:v>
                </c:pt>
                <c:pt idx="292">
                  <c:v>45.70000000000001</c:v>
                </c:pt>
                <c:pt idx="293">
                  <c:v>45.70000000000001</c:v>
                </c:pt>
                <c:pt idx="294">
                  <c:v>45.70000000000001</c:v>
                </c:pt>
                <c:pt idx="295">
                  <c:v>45.70000000000001</c:v>
                </c:pt>
                <c:pt idx="296">
                  <c:v>45.70000000000001</c:v>
                </c:pt>
                <c:pt idx="297">
                  <c:v>45.70000000000001</c:v>
                </c:pt>
                <c:pt idx="298">
                  <c:v>45.70000000000001</c:v>
                </c:pt>
                <c:pt idx="299">
                  <c:v>45.70000000000001</c:v>
                </c:pt>
                <c:pt idx="300">
                  <c:v>45.70000000000001</c:v>
                </c:pt>
                <c:pt idx="301">
                  <c:v>45.70000000000001</c:v>
                </c:pt>
                <c:pt idx="302">
                  <c:v>45.70000000000001</c:v>
                </c:pt>
                <c:pt idx="303">
                  <c:v>45.70000000000001</c:v>
                </c:pt>
                <c:pt idx="304">
                  <c:v>45.70000000000001</c:v>
                </c:pt>
                <c:pt idx="305">
                  <c:v>45.70000000000001</c:v>
                </c:pt>
                <c:pt idx="306">
                  <c:v>45.70000000000001</c:v>
                </c:pt>
                <c:pt idx="307">
                  <c:v>45.70000000000001</c:v>
                </c:pt>
                <c:pt idx="308">
                  <c:v>45.70000000000001</c:v>
                </c:pt>
                <c:pt idx="309">
                  <c:v>45.70000000000001</c:v>
                </c:pt>
                <c:pt idx="310">
                  <c:v>45.70000000000001</c:v>
                </c:pt>
                <c:pt idx="311">
                  <c:v>45.70000000000001</c:v>
                </c:pt>
                <c:pt idx="312">
                  <c:v>45.70000000000001</c:v>
                </c:pt>
                <c:pt idx="313">
                  <c:v>45.70000000000001</c:v>
                </c:pt>
                <c:pt idx="314">
                  <c:v>45.70000000000001</c:v>
                </c:pt>
                <c:pt idx="315">
                  <c:v>45.70000000000001</c:v>
                </c:pt>
                <c:pt idx="316">
                  <c:v>45.70000000000001</c:v>
                </c:pt>
                <c:pt idx="317">
                  <c:v>45.70000000000001</c:v>
                </c:pt>
                <c:pt idx="318">
                  <c:v>45.70000000000001</c:v>
                </c:pt>
                <c:pt idx="319">
                  <c:v>45.70000000000001</c:v>
                </c:pt>
                <c:pt idx="320">
                  <c:v>45.70000000000001</c:v>
                </c:pt>
                <c:pt idx="321">
                  <c:v>45.70000000000001</c:v>
                </c:pt>
                <c:pt idx="322">
                  <c:v>45.70000000000001</c:v>
                </c:pt>
                <c:pt idx="323">
                  <c:v>45.70000000000001</c:v>
                </c:pt>
                <c:pt idx="324">
                  <c:v>45.70000000000001</c:v>
                </c:pt>
                <c:pt idx="325">
                  <c:v>45.70000000000001</c:v>
                </c:pt>
                <c:pt idx="326">
                  <c:v>45.70000000000001</c:v>
                </c:pt>
                <c:pt idx="327">
                  <c:v>45.70000000000001</c:v>
                </c:pt>
                <c:pt idx="328">
                  <c:v>45.70000000000001</c:v>
                </c:pt>
                <c:pt idx="329">
                  <c:v>45.70000000000001</c:v>
                </c:pt>
                <c:pt idx="330">
                  <c:v>45.70000000000001</c:v>
                </c:pt>
                <c:pt idx="331">
                  <c:v>45.70000000000001</c:v>
                </c:pt>
                <c:pt idx="332">
                  <c:v>45.70000000000001</c:v>
                </c:pt>
                <c:pt idx="333">
                  <c:v>45.70000000000001</c:v>
                </c:pt>
                <c:pt idx="334">
                  <c:v>45.70000000000001</c:v>
                </c:pt>
                <c:pt idx="335">
                  <c:v>45.70000000000001</c:v>
                </c:pt>
                <c:pt idx="336">
                  <c:v>45.70000000000001</c:v>
                </c:pt>
                <c:pt idx="337">
                  <c:v>45.70000000000001</c:v>
                </c:pt>
                <c:pt idx="338">
                  <c:v>45.70000000000001</c:v>
                </c:pt>
                <c:pt idx="339">
                  <c:v>45.70000000000001</c:v>
                </c:pt>
                <c:pt idx="340">
                  <c:v>45.70000000000001</c:v>
                </c:pt>
                <c:pt idx="341">
                  <c:v>45.70000000000001</c:v>
                </c:pt>
                <c:pt idx="342">
                  <c:v>45.70000000000001</c:v>
                </c:pt>
                <c:pt idx="343">
                  <c:v>45.70000000000001</c:v>
                </c:pt>
                <c:pt idx="344">
                  <c:v>45.70000000000001</c:v>
                </c:pt>
                <c:pt idx="345">
                  <c:v>45.70000000000001</c:v>
                </c:pt>
                <c:pt idx="346">
                  <c:v>45.70000000000001</c:v>
                </c:pt>
                <c:pt idx="347">
                  <c:v>45.70000000000001</c:v>
                </c:pt>
                <c:pt idx="348">
                  <c:v>45.70000000000001</c:v>
                </c:pt>
                <c:pt idx="349">
                  <c:v>45.70000000000001</c:v>
                </c:pt>
                <c:pt idx="350">
                  <c:v>45.70000000000001</c:v>
                </c:pt>
                <c:pt idx="351">
                  <c:v>45.70000000000001</c:v>
                </c:pt>
                <c:pt idx="352">
                  <c:v>45.70000000000001</c:v>
                </c:pt>
                <c:pt idx="353">
                  <c:v>45.70000000000001</c:v>
                </c:pt>
                <c:pt idx="354">
                  <c:v>45.70000000000001</c:v>
                </c:pt>
                <c:pt idx="355">
                  <c:v>45.70000000000001</c:v>
                </c:pt>
                <c:pt idx="356">
                  <c:v>45.70000000000001</c:v>
                </c:pt>
                <c:pt idx="357">
                  <c:v>45.70000000000001</c:v>
                </c:pt>
                <c:pt idx="358">
                  <c:v>45.70000000000001</c:v>
                </c:pt>
                <c:pt idx="359">
                  <c:v>45.70000000000001</c:v>
                </c:pt>
                <c:pt idx="360">
                  <c:v>45.70000000000001</c:v>
                </c:pt>
                <c:pt idx="361">
                  <c:v>45.70000000000001</c:v>
                </c:pt>
                <c:pt idx="362">
                  <c:v>45.70000000000001</c:v>
                </c:pt>
                <c:pt idx="363">
                  <c:v>45.70000000000001</c:v>
                </c:pt>
                <c:pt idx="364">
                  <c:v>45.70000000000001</c:v>
                </c:pt>
                <c:pt idx="365">
                  <c:v>45.70000000000001</c:v>
                </c:pt>
                <c:pt idx="366">
                  <c:v>45.70000000000001</c:v>
                </c:pt>
                <c:pt idx="367">
                  <c:v>45.70000000000001</c:v>
                </c:pt>
                <c:pt idx="368">
                  <c:v>45.70000000000001</c:v>
                </c:pt>
                <c:pt idx="369">
                  <c:v>45.70000000000001</c:v>
                </c:pt>
                <c:pt idx="370">
                  <c:v>45.70000000000001</c:v>
                </c:pt>
                <c:pt idx="371">
                  <c:v>45.70000000000001</c:v>
                </c:pt>
                <c:pt idx="372">
                  <c:v>45.70000000000001</c:v>
                </c:pt>
                <c:pt idx="373">
                  <c:v>45.70000000000001</c:v>
                </c:pt>
                <c:pt idx="374">
                  <c:v>45.70000000000001</c:v>
                </c:pt>
                <c:pt idx="375">
                  <c:v>45.70000000000001</c:v>
                </c:pt>
                <c:pt idx="376">
                  <c:v>45.70000000000001</c:v>
                </c:pt>
                <c:pt idx="377">
                  <c:v>45.70000000000001</c:v>
                </c:pt>
                <c:pt idx="378">
                  <c:v>45.70000000000001</c:v>
                </c:pt>
                <c:pt idx="379">
                  <c:v>45.70000000000001</c:v>
                </c:pt>
                <c:pt idx="380">
                  <c:v>45.70000000000001</c:v>
                </c:pt>
                <c:pt idx="381">
                  <c:v>45.70000000000001</c:v>
                </c:pt>
                <c:pt idx="382">
                  <c:v>45.70000000000001</c:v>
                </c:pt>
                <c:pt idx="383">
                  <c:v>45.70000000000001</c:v>
                </c:pt>
                <c:pt idx="384">
                  <c:v>45.70000000000001</c:v>
                </c:pt>
                <c:pt idx="385">
                  <c:v>45.70000000000001</c:v>
                </c:pt>
                <c:pt idx="386">
                  <c:v>45.70000000000001</c:v>
                </c:pt>
                <c:pt idx="387">
                  <c:v>45.70000000000001</c:v>
                </c:pt>
                <c:pt idx="388">
                  <c:v>45.70000000000001</c:v>
                </c:pt>
                <c:pt idx="389">
                  <c:v>45.70000000000001</c:v>
                </c:pt>
                <c:pt idx="390">
                  <c:v>45.70000000000001</c:v>
                </c:pt>
                <c:pt idx="391">
                  <c:v>45.70000000000001</c:v>
                </c:pt>
                <c:pt idx="392">
                  <c:v>45.70000000000001</c:v>
                </c:pt>
                <c:pt idx="393">
                  <c:v>45.70000000000001</c:v>
                </c:pt>
                <c:pt idx="394">
                  <c:v>45.70000000000001</c:v>
                </c:pt>
                <c:pt idx="395">
                  <c:v>45.70000000000001</c:v>
                </c:pt>
                <c:pt idx="396">
                  <c:v>45.70000000000001</c:v>
                </c:pt>
                <c:pt idx="397">
                  <c:v>45.70000000000001</c:v>
                </c:pt>
                <c:pt idx="398">
                  <c:v>45.70000000000001</c:v>
                </c:pt>
                <c:pt idx="399">
                  <c:v>45.70000000000001</c:v>
                </c:pt>
                <c:pt idx="400">
                  <c:v>45.70000000000001</c:v>
                </c:pt>
                <c:pt idx="401">
                  <c:v>45.70000000000001</c:v>
                </c:pt>
                <c:pt idx="402">
                  <c:v>45.70000000000001</c:v>
                </c:pt>
                <c:pt idx="403">
                  <c:v>45.70000000000001</c:v>
                </c:pt>
                <c:pt idx="404">
                  <c:v>45.70000000000001</c:v>
                </c:pt>
                <c:pt idx="405">
                  <c:v>45.70000000000001</c:v>
                </c:pt>
                <c:pt idx="406">
                  <c:v>45.70000000000001</c:v>
                </c:pt>
                <c:pt idx="407">
                  <c:v>45.70000000000001</c:v>
                </c:pt>
                <c:pt idx="408">
                  <c:v>45.70000000000001</c:v>
                </c:pt>
                <c:pt idx="409">
                  <c:v>45.70000000000001</c:v>
                </c:pt>
                <c:pt idx="410">
                  <c:v>45.70000000000001</c:v>
                </c:pt>
                <c:pt idx="411">
                  <c:v>45.70000000000001</c:v>
                </c:pt>
                <c:pt idx="412">
                  <c:v>45.70000000000001</c:v>
                </c:pt>
                <c:pt idx="413">
                  <c:v>45.70000000000001</c:v>
                </c:pt>
                <c:pt idx="414">
                  <c:v>45.70000000000001</c:v>
                </c:pt>
                <c:pt idx="415">
                  <c:v>45.70000000000001</c:v>
                </c:pt>
                <c:pt idx="416">
                  <c:v>45.70000000000001</c:v>
                </c:pt>
                <c:pt idx="417">
                  <c:v>45.70000000000001</c:v>
                </c:pt>
                <c:pt idx="418">
                  <c:v>45.70000000000001</c:v>
                </c:pt>
                <c:pt idx="419">
                  <c:v>45.70000000000001</c:v>
                </c:pt>
                <c:pt idx="420">
                  <c:v>45.70000000000001</c:v>
                </c:pt>
                <c:pt idx="421">
                  <c:v>45.70000000000001</c:v>
                </c:pt>
                <c:pt idx="422">
                  <c:v>45.70000000000001</c:v>
                </c:pt>
                <c:pt idx="423">
                  <c:v>45.70000000000001</c:v>
                </c:pt>
                <c:pt idx="424">
                  <c:v>45.70000000000001</c:v>
                </c:pt>
                <c:pt idx="425">
                  <c:v>45.70000000000001</c:v>
                </c:pt>
                <c:pt idx="426">
                  <c:v>45.70000000000001</c:v>
                </c:pt>
                <c:pt idx="427">
                  <c:v>45.70000000000001</c:v>
                </c:pt>
                <c:pt idx="428">
                  <c:v>45.70000000000001</c:v>
                </c:pt>
                <c:pt idx="429">
                  <c:v>45.70000000000001</c:v>
                </c:pt>
                <c:pt idx="430">
                  <c:v>45.70000000000001</c:v>
                </c:pt>
                <c:pt idx="431">
                  <c:v>45.70000000000001</c:v>
                </c:pt>
                <c:pt idx="432">
                  <c:v>45.70000000000001</c:v>
                </c:pt>
                <c:pt idx="433">
                  <c:v>45.70000000000001</c:v>
                </c:pt>
                <c:pt idx="434">
                  <c:v>45.70000000000001</c:v>
                </c:pt>
                <c:pt idx="435">
                  <c:v>45.70000000000001</c:v>
                </c:pt>
                <c:pt idx="436">
                  <c:v>45.70000000000001</c:v>
                </c:pt>
                <c:pt idx="437">
                  <c:v>45.70000000000001</c:v>
                </c:pt>
                <c:pt idx="438">
                  <c:v>45.70000000000001</c:v>
                </c:pt>
                <c:pt idx="439">
                  <c:v>45.70000000000001</c:v>
                </c:pt>
                <c:pt idx="440">
                  <c:v>45.70000000000001</c:v>
                </c:pt>
                <c:pt idx="441">
                  <c:v>45.70000000000001</c:v>
                </c:pt>
                <c:pt idx="442">
                  <c:v>45.70000000000001</c:v>
                </c:pt>
                <c:pt idx="443">
                  <c:v>45.70000000000001</c:v>
                </c:pt>
                <c:pt idx="444">
                  <c:v>45.70000000000001</c:v>
                </c:pt>
                <c:pt idx="445">
                  <c:v>45.70000000000001</c:v>
                </c:pt>
                <c:pt idx="446">
                  <c:v>45.70000000000001</c:v>
                </c:pt>
                <c:pt idx="447">
                  <c:v>45.70000000000001</c:v>
                </c:pt>
                <c:pt idx="448">
                  <c:v>45.70000000000001</c:v>
                </c:pt>
                <c:pt idx="449">
                  <c:v>45.70000000000001</c:v>
                </c:pt>
                <c:pt idx="450">
                  <c:v>45.70000000000001</c:v>
                </c:pt>
                <c:pt idx="451">
                  <c:v>45.70000000000001</c:v>
                </c:pt>
                <c:pt idx="452">
                  <c:v>45.70000000000001</c:v>
                </c:pt>
                <c:pt idx="453">
                  <c:v>45.70000000000001</c:v>
                </c:pt>
                <c:pt idx="454">
                  <c:v>45.70000000000001</c:v>
                </c:pt>
                <c:pt idx="455">
                  <c:v>45.70000000000001</c:v>
                </c:pt>
                <c:pt idx="456">
                  <c:v>45.70000000000001</c:v>
                </c:pt>
                <c:pt idx="457">
                  <c:v>45.70000000000001</c:v>
                </c:pt>
                <c:pt idx="458">
                  <c:v>45.70000000000001</c:v>
                </c:pt>
                <c:pt idx="459">
                  <c:v>45.70000000000001</c:v>
                </c:pt>
                <c:pt idx="460">
                  <c:v>45.70000000000001</c:v>
                </c:pt>
                <c:pt idx="461">
                  <c:v>45.70000000000001</c:v>
                </c:pt>
                <c:pt idx="462">
                  <c:v>45.70000000000001</c:v>
                </c:pt>
                <c:pt idx="463">
                  <c:v>45.70000000000001</c:v>
                </c:pt>
                <c:pt idx="464">
                  <c:v>45.70000000000001</c:v>
                </c:pt>
                <c:pt idx="465">
                  <c:v>45.70000000000001</c:v>
                </c:pt>
                <c:pt idx="466">
                  <c:v>45.70000000000001</c:v>
                </c:pt>
                <c:pt idx="467">
                  <c:v>45.70000000000001</c:v>
                </c:pt>
                <c:pt idx="468">
                  <c:v>45.70000000000001</c:v>
                </c:pt>
                <c:pt idx="469">
                  <c:v>45.70000000000001</c:v>
                </c:pt>
                <c:pt idx="470">
                  <c:v>45.70000000000001</c:v>
                </c:pt>
                <c:pt idx="471">
                  <c:v>45.70000000000001</c:v>
                </c:pt>
                <c:pt idx="472">
                  <c:v>45.70000000000001</c:v>
                </c:pt>
                <c:pt idx="473">
                  <c:v>45.70000000000001</c:v>
                </c:pt>
                <c:pt idx="474">
                  <c:v>45.70000000000001</c:v>
                </c:pt>
                <c:pt idx="475">
                  <c:v>45.70000000000001</c:v>
                </c:pt>
                <c:pt idx="476">
                  <c:v>45.70000000000001</c:v>
                </c:pt>
                <c:pt idx="477">
                  <c:v>45.70000000000001</c:v>
                </c:pt>
                <c:pt idx="478">
                  <c:v>45.70000000000001</c:v>
                </c:pt>
                <c:pt idx="479">
                  <c:v>45.70000000000001</c:v>
                </c:pt>
                <c:pt idx="480">
                  <c:v>45.70000000000001</c:v>
                </c:pt>
                <c:pt idx="481">
                  <c:v>45.70000000000001</c:v>
                </c:pt>
                <c:pt idx="482">
                  <c:v>45.70000000000001</c:v>
                </c:pt>
                <c:pt idx="483">
                  <c:v>45.70000000000001</c:v>
                </c:pt>
                <c:pt idx="484">
                  <c:v>45.70000000000001</c:v>
                </c:pt>
                <c:pt idx="485">
                  <c:v>45.70000000000001</c:v>
                </c:pt>
                <c:pt idx="486">
                  <c:v>45.70000000000001</c:v>
                </c:pt>
                <c:pt idx="487">
                  <c:v>45.70000000000001</c:v>
                </c:pt>
                <c:pt idx="488">
                  <c:v>45.70000000000001</c:v>
                </c:pt>
                <c:pt idx="489">
                  <c:v>45.70000000000001</c:v>
                </c:pt>
                <c:pt idx="490">
                  <c:v>45.70000000000001</c:v>
                </c:pt>
                <c:pt idx="491">
                  <c:v>45.70000000000001</c:v>
                </c:pt>
                <c:pt idx="492">
                  <c:v>45.70000000000001</c:v>
                </c:pt>
                <c:pt idx="493">
                  <c:v>45.70000000000001</c:v>
                </c:pt>
                <c:pt idx="494">
                  <c:v>45.70000000000001</c:v>
                </c:pt>
                <c:pt idx="495">
                  <c:v>45.70000000000001</c:v>
                </c:pt>
                <c:pt idx="496">
                  <c:v>45.70000000000001</c:v>
                </c:pt>
                <c:pt idx="497">
                  <c:v>45.70000000000001</c:v>
                </c:pt>
                <c:pt idx="498">
                  <c:v>45.70000000000001</c:v>
                </c:pt>
                <c:pt idx="499">
                  <c:v>45.70000000000001</c:v>
                </c:pt>
                <c:pt idx="500">
                  <c:v>45.70000000000001</c:v>
                </c:pt>
                <c:pt idx="501">
                  <c:v>45.70000000000001</c:v>
                </c:pt>
                <c:pt idx="502">
                  <c:v>45.70000000000001</c:v>
                </c:pt>
                <c:pt idx="503">
                  <c:v>45.70000000000001</c:v>
                </c:pt>
                <c:pt idx="504">
                  <c:v>45.70000000000001</c:v>
                </c:pt>
                <c:pt idx="505">
                  <c:v>45.70000000000001</c:v>
                </c:pt>
                <c:pt idx="506">
                  <c:v>45.70000000000001</c:v>
                </c:pt>
                <c:pt idx="507">
                  <c:v>45.70000000000001</c:v>
                </c:pt>
                <c:pt idx="508">
                  <c:v>45.70000000000001</c:v>
                </c:pt>
                <c:pt idx="509">
                  <c:v>45.70000000000001</c:v>
                </c:pt>
                <c:pt idx="510">
                  <c:v>45.70000000000001</c:v>
                </c:pt>
                <c:pt idx="511">
                  <c:v>45.70000000000001</c:v>
                </c:pt>
                <c:pt idx="512">
                  <c:v>45.70000000000001</c:v>
                </c:pt>
                <c:pt idx="513">
                  <c:v>45.70000000000001</c:v>
                </c:pt>
                <c:pt idx="514">
                  <c:v>45.70000000000001</c:v>
                </c:pt>
                <c:pt idx="515">
                  <c:v>45.70000000000001</c:v>
                </c:pt>
                <c:pt idx="516">
                  <c:v>45.70000000000001</c:v>
                </c:pt>
                <c:pt idx="517">
                  <c:v>45.70000000000001</c:v>
                </c:pt>
                <c:pt idx="518">
                  <c:v>45.70000000000001</c:v>
                </c:pt>
                <c:pt idx="519">
                  <c:v>45.70000000000001</c:v>
                </c:pt>
                <c:pt idx="520">
                  <c:v>45.70000000000001</c:v>
                </c:pt>
                <c:pt idx="521">
                  <c:v>45.70000000000001</c:v>
                </c:pt>
                <c:pt idx="522">
                  <c:v>45.70000000000001</c:v>
                </c:pt>
                <c:pt idx="523">
                  <c:v>45.70000000000001</c:v>
                </c:pt>
                <c:pt idx="524">
                  <c:v>45.70000000000001</c:v>
                </c:pt>
                <c:pt idx="525">
                  <c:v>45.70000000000001</c:v>
                </c:pt>
                <c:pt idx="526">
                  <c:v>45.70000000000001</c:v>
                </c:pt>
                <c:pt idx="527">
                  <c:v>45.70000000000001</c:v>
                </c:pt>
                <c:pt idx="528">
                  <c:v>45.70000000000001</c:v>
                </c:pt>
                <c:pt idx="529">
                  <c:v>45.70000000000001</c:v>
                </c:pt>
                <c:pt idx="530">
                  <c:v>45.70000000000001</c:v>
                </c:pt>
                <c:pt idx="531">
                  <c:v>45.70000000000001</c:v>
                </c:pt>
                <c:pt idx="532">
                  <c:v>45.70000000000001</c:v>
                </c:pt>
                <c:pt idx="533">
                  <c:v>45.70000000000001</c:v>
                </c:pt>
                <c:pt idx="534">
                  <c:v>45.70000000000001</c:v>
                </c:pt>
                <c:pt idx="535">
                  <c:v>45.70000000000001</c:v>
                </c:pt>
                <c:pt idx="536">
                  <c:v>45.70000000000001</c:v>
                </c:pt>
                <c:pt idx="537">
                  <c:v>45.70000000000001</c:v>
                </c:pt>
                <c:pt idx="538">
                  <c:v>45.70000000000001</c:v>
                </c:pt>
                <c:pt idx="539">
                  <c:v>45.70000000000001</c:v>
                </c:pt>
                <c:pt idx="540">
                  <c:v>45.70000000000001</c:v>
                </c:pt>
                <c:pt idx="541">
                  <c:v>45.70000000000001</c:v>
                </c:pt>
                <c:pt idx="542">
                  <c:v>45.70000000000001</c:v>
                </c:pt>
                <c:pt idx="543">
                  <c:v>45.70000000000001</c:v>
                </c:pt>
                <c:pt idx="544">
                  <c:v>45.70000000000001</c:v>
                </c:pt>
                <c:pt idx="545">
                  <c:v>45.70000000000001</c:v>
                </c:pt>
                <c:pt idx="546">
                  <c:v>45.70000000000001</c:v>
                </c:pt>
                <c:pt idx="547">
                  <c:v>45.70000000000001</c:v>
                </c:pt>
                <c:pt idx="548">
                  <c:v>45.70000000000001</c:v>
                </c:pt>
                <c:pt idx="549">
                  <c:v>45.70000000000001</c:v>
                </c:pt>
                <c:pt idx="550">
                  <c:v>45.70000000000001</c:v>
                </c:pt>
                <c:pt idx="551">
                  <c:v>45.70000000000001</c:v>
                </c:pt>
                <c:pt idx="552">
                  <c:v>45.70000000000001</c:v>
                </c:pt>
                <c:pt idx="553">
                  <c:v>45.70000000000001</c:v>
                </c:pt>
                <c:pt idx="554">
                  <c:v>45.70000000000001</c:v>
                </c:pt>
                <c:pt idx="555">
                  <c:v>45.70000000000001</c:v>
                </c:pt>
                <c:pt idx="556">
                  <c:v>45.70000000000001</c:v>
                </c:pt>
                <c:pt idx="557">
                  <c:v>45.70000000000001</c:v>
                </c:pt>
                <c:pt idx="558">
                  <c:v>45.70000000000001</c:v>
                </c:pt>
                <c:pt idx="559">
                  <c:v>45.70000000000001</c:v>
                </c:pt>
                <c:pt idx="560">
                  <c:v>45.70000000000001</c:v>
                </c:pt>
                <c:pt idx="561">
                  <c:v>45.70000000000001</c:v>
                </c:pt>
                <c:pt idx="562">
                  <c:v>45.70000000000001</c:v>
                </c:pt>
                <c:pt idx="563">
                  <c:v>45.70000000000001</c:v>
                </c:pt>
                <c:pt idx="564">
                  <c:v>45.70000000000001</c:v>
                </c:pt>
                <c:pt idx="565">
                  <c:v>45.70000000000001</c:v>
                </c:pt>
                <c:pt idx="566">
                  <c:v>45.70000000000001</c:v>
                </c:pt>
                <c:pt idx="567">
                  <c:v>45.70000000000001</c:v>
                </c:pt>
                <c:pt idx="568">
                  <c:v>45.70000000000001</c:v>
                </c:pt>
                <c:pt idx="569">
                  <c:v>45.70000000000001</c:v>
                </c:pt>
                <c:pt idx="570">
                  <c:v>45.70000000000001</c:v>
                </c:pt>
                <c:pt idx="571">
                  <c:v>45.70000000000001</c:v>
                </c:pt>
                <c:pt idx="572">
                  <c:v>45.70000000000001</c:v>
                </c:pt>
                <c:pt idx="573">
                  <c:v>45.70000000000001</c:v>
                </c:pt>
                <c:pt idx="574">
                  <c:v>45.70000000000001</c:v>
                </c:pt>
                <c:pt idx="575">
                  <c:v>45.70000000000001</c:v>
                </c:pt>
                <c:pt idx="576">
                  <c:v>45.70000000000001</c:v>
                </c:pt>
                <c:pt idx="577">
                  <c:v>45.70000000000001</c:v>
                </c:pt>
                <c:pt idx="578">
                  <c:v>45.70000000000001</c:v>
                </c:pt>
                <c:pt idx="579">
                  <c:v>45.70000000000001</c:v>
                </c:pt>
                <c:pt idx="580">
                  <c:v>45.70000000000001</c:v>
                </c:pt>
                <c:pt idx="581">
                  <c:v>45.70000000000001</c:v>
                </c:pt>
                <c:pt idx="582">
                  <c:v>45.70000000000001</c:v>
                </c:pt>
                <c:pt idx="583">
                  <c:v>45.70000000000001</c:v>
                </c:pt>
                <c:pt idx="584">
                  <c:v>45.70000000000001</c:v>
                </c:pt>
                <c:pt idx="585">
                  <c:v>45.70000000000001</c:v>
                </c:pt>
                <c:pt idx="586">
                  <c:v>45.70000000000001</c:v>
                </c:pt>
                <c:pt idx="587">
                  <c:v>45.70000000000001</c:v>
                </c:pt>
                <c:pt idx="588">
                  <c:v>45.70000000000001</c:v>
                </c:pt>
                <c:pt idx="589">
                  <c:v>45.70000000000001</c:v>
                </c:pt>
                <c:pt idx="590">
                  <c:v>45.70000000000001</c:v>
                </c:pt>
                <c:pt idx="591">
                  <c:v>45.70000000000001</c:v>
                </c:pt>
                <c:pt idx="592">
                  <c:v>45.70000000000001</c:v>
                </c:pt>
                <c:pt idx="593">
                  <c:v>45.70000000000001</c:v>
                </c:pt>
                <c:pt idx="594">
                  <c:v>45.70000000000001</c:v>
                </c:pt>
                <c:pt idx="595">
                  <c:v>45.70000000000001</c:v>
                </c:pt>
                <c:pt idx="596">
                  <c:v>45.70000000000001</c:v>
                </c:pt>
                <c:pt idx="597">
                  <c:v>45.70000000000001</c:v>
                </c:pt>
                <c:pt idx="598">
                  <c:v>45.70000000000001</c:v>
                </c:pt>
                <c:pt idx="599">
                  <c:v>45.70000000000001</c:v>
                </c:pt>
                <c:pt idx="600">
                  <c:v>45.70000000000001</c:v>
                </c:pt>
                <c:pt idx="601">
                  <c:v>45.70000000000001</c:v>
                </c:pt>
                <c:pt idx="602">
                  <c:v>45.70000000000001</c:v>
                </c:pt>
                <c:pt idx="603">
                  <c:v>45.70000000000001</c:v>
                </c:pt>
                <c:pt idx="604">
                  <c:v>45.70000000000001</c:v>
                </c:pt>
                <c:pt idx="605">
                  <c:v>45.70000000000001</c:v>
                </c:pt>
                <c:pt idx="606">
                  <c:v>45.70000000000001</c:v>
                </c:pt>
                <c:pt idx="607">
                  <c:v>45.70000000000001</c:v>
                </c:pt>
                <c:pt idx="608">
                  <c:v>45.70000000000001</c:v>
                </c:pt>
                <c:pt idx="609">
                  <c:v>45.70000000000001</c:v>
                </c:pt>
                <c:pt idx="610">
                  <c:v>45.70000000000001</c:v>
                </c:pt>
                <c:pt idx="611">
                  <c:v>45.70000000000001</c:v>
                </c:pt>
                <c:pt idx="612">
                  <c:v>45.70000000000001</c:v>
                </c:pt>
                <c:pt idx="613">
                  <c:v>45.70000000000001</c:v>
                </c:pt>
                <c:pt idx="614">
                  <c:v>45.70000000000001</c:v>
                </c:pt>
                <c:pt idx="615">
                  <c:v>45.70000000000001</c:v>
                </c:pt>
                <c:pt idx="616">
                  <c:v>45.70000000000001</c:v>
                </c:pt>
                <c:pt idx="617">
                  <c:v>45.70000000000001</c:v>
                </c:pt>
                <c:pt idx="618">
                  <c:v>45.70000000000001</c:v>
                </c:pt>
                <c:pt idx="619">
                  <c:v>45.70000000000001</c:v>
                </c:pt>
                <c:pt idx="620">
                  <c:v>45.70000000000001</c:v>
                </c:pt>
                <c:pt idx="621">
                  <c:v>45.70000000000001</c:v>
                </c:pt>
                <c:pt idx="622">
                  <c:v>45.70000000000001</c:v>
                </c:pt>
                <c:pt idx="623">
                  <c:v>45.70000000000001</c:v>
                </c:pt>
                <c:pt idx="624">
                  <c:v>45.70000000000001</c:v>
                </c:pt>
                <c:pt idx="625">
                  <c:v>45.70000000000001</c:v>
                </c:pt>
                <c:pt idx="626">
                  <c:v>45.70000000000001</c:v>
                </c:pt>
                <c:pt idx="627">
                  <c:v>45.70000000000001</c:v>
                </c:pt>
                <c:pt idx="628">
                  <c:v>45.70000000000001</c:v>
                </c:pt>
                <c:pt idx="629">
                  <c:v>45.70000000000001</c:v>
                </c:pt>
                <c:pt idx="630">
                  <c:v>45.70000000000001</c:v>
                </c:pt>
                <c:pt idx="631">
                  <c:v>45.70000000000001</c:v>
                </c:pt>
                <c:pt idx="632">
                  <c:v>45.70000000000001</c:v>
                </c:pt>
                <c:pt idx="633">
                  <c:v>45.70000000000001</c:v>
                </c:pt>
                <c:pt idx="634">
                  <c:v>45.70000000000001</c:v>
                </c:pt>
                <c:pt idx="635">
                  <c:v>45.70000000000001</c:v>
                </c:pt>
                <c:pt idx="636">
                  <c:v>45.70000000000001</c:v>
                </c:pt>
                <c:pt idx="637">
                  <c:v>45.70000000000001</c:v>
                </c:pt>
                <c:pt idx="638">
                  <c:v>45.70000000000001</c:v>
                </c:pt>
                <c:pt idx="639">
                  <c:v>45.70000000000001</c:v>
                </c:pt>
                <c:pt idx="640">
                  <c:v>45.70000000000001</c:v>
                </c:pt>
                <c:pt idx="641">
                  <c:v>45.70000000000001</c:v>
                </c:pt>
                <c:pt idx="642">
                  <c:v>45.70000000000001</c:v>
                </c:pt>
                <c:pt idx="643">
                  <c:v>45.70000000000001</c:v>
                </c:pt>
                <c:pt idx="644">
                  <c:v>45.70000000000001</c:v>
                </c:pt>
                <c:pt idx="645">
                  <c:v>45.70000000000001</c:v>
                </c:pt>
                <c:pt idx="646">
                  <c:v>45.70000000000001</c:v>
                </c:pt>
                <c:pt idx="647">
                  <c:v>45.70000000000001</c:v>
                </c:pt>
                <c:pt idx="648">
                  <c:v>45.70000000000001</c:v>
                </c:pt>
                <c:pt idx="649">
                  <c:v>45.70000000000001</c:v>
                </c:pt>
                <c:pt idx="650">
                  <c:v>45.70000000000001</c:v>
                </c:pt>
                <c:pt idx="651">
                  <c:v>45.70000000000001</c:v>
                </c:pt>
                <c:pt idx="652">
                  <c:v>45.70000000000001</c:v>
                </c:pt>
                <c:pt idx="653">
                  <c:v>45.70000000000001</c:v>
                </c:pt>
                <c:pt idx="654">
                  <c:v>45.70000000000001</c:v>
                </c:pt>
                <c:pt idx="655">
                  <c:v>45.70000000000001</c:v>
                </c:pt>
                <c:pt idx="656">
                  <c:v>45.70000000000001</c:v>
                </c:pt>
                <c:pt idx="657">
                  <c:v>45.70000000000001</c:v>
                </c:pt>
                <c:pt idx="658">
                  <c:v>45.70000000000001</c:v>
                </c:pt>
                <c:pt idx="659">
                  <c:v>45.70000000000001</c:v>
                </c:pt>
                <c:pt idx="660">
                  <c:v>45.70000000000001</c:v>
                </c:pt>
                <c:pt idx="661">
                  <c:v>45.70000000000001</c:v>
                </c:pt>
                <c:pt idx="662">
                  <c:v>45.70000000000001</c:v>
                </c:pt>
                <c:pt idx="663">
                  <c:v>45.70000000000001</c:v>
                </c:pt>
                <c:pt idx="664">
                  <c:v>45.70000000000001</c:v>
                </c:pt>
                <c:pt idx="665">
                  <c:v>45.70000000000001</c:v>
                </c:pt>
                <c:pt idx="666">
                  <c:v>45.70000000000001</c:v>
                </c:pt>
                <c:pt idx="667">
                  <c:v>45.70000000000001</c:v>
                </c:pt>
                <c:pt idx="668">
                  <c:v>45.70000000000001</c:v>
                </c:pt>
                <c:pt idx="669">
                  <c:v>45.70000000000001</c:v>
                </c:pt>
                <c:pt idx="670">
                  <c:v>45.70000000000001</c:v>
                </c:pt>
                <c:pt idx="671">
                  <c:v>45.70000000000001</c:v>
                </c:pt>
                <c:pt idx="672">
                  <c:v>45.70000000000001</c:v>
                </c:pt>
                <c:pt idx="673">
                  <c:v>45.70000000000001</c:v>
                </c:pt>
                <c:pt idx="674">
                  <c:v>45.70000000000001</c:v>
                </c:pt>
                <c:pt idx="675">
                  <c:v>45.70000000000001</c:v>
                </c:pt>
                <c:pt idx="676">
                  <c:v>45.70000000000001</c:v>
                </c:pt>
                <c:pt idx="677">
                  <c:v>45.70000000000001</c:v>
                </c:pt>
                <c:pt idx="678">
                  <c:v>45.70000000000001</c:v>
                </c:pt>
                <c:pt idx="679">
                  <c:v>45.70000000000001</c:v>
                </c:pt>
                <c:pt idx="680">
                  <c:v>45.70000000000001</c:v>
                </c:pt>
                <c:pt idx="681">
                  <c:v>45.70000000000001</c:v>
                </c:pt>
                <c:pt idx="682">
                  <c:v>45.70000000000001</c:v>
                </c:pt>
                <c:pt idx="683">
                  <c:v>45.70000000000001</c:v>
                </c:pt>
                <c:pt idx="684">
                  <c:v>45.70000000000001</c:v>
                </c:pt>
                <c:pt idx="685">
                  <c:v>45.70000000000001</c:v>
                </c:pt>
                <c:pt idx="686">
                  <c:v>45.70000000000001</c:v>
                </c:pt>
                <c:pt idx="687">
                  <c:v>45.70000000000001</c:v>
                </c:pt>
                <c:pt idx="688">
                  <c:v>45.70000000000001</c:v>
                </c:pt>
                <c:pt idx="689">
                  <c:v>45.70000000000001</c:v>
                </c:pt>
                <c:pt idx="690">
                  <c:v>45.70000000000001</c:v>
                </c:pt>
                <c:pt idx="691">
                  <c:v>45.70000000000001</c:v>
                </c:pt>
                <c:pt idx="692">
                  <c:v>45.70000000000001</c:v>
                </c:pt>
                <c:pt idx="693">
                  <c:v>45.70000000000001</c:v>
                </c:pt>
                <c:pt idx="694">
                  <c:v>45.70000000000001</c:v>
                </c:pt>
                <c:pt idx="695">
                  <c:v>45.70000000000001</c:v>
                </c:pt>
                <c:pt idx="696">
                  <c:v>45.70000000000001</c:v>
                </c:pt>
                <c:pt idx="697">
                  <c:v>45.70000000000001</c:v>
                </c:pt>
                <c:pt idx="698">
                  <c:v>45.70000000000001</c:v>
                </c:pt>
                <c:pt idx="699">
                  <c:v>45.70000000000001</c:v>
                </c:pt>
                <c:pt idx="700">
                  <c:v>45.70000000000001</c:v>
                </c:pt>
                <c:pt idx="701">
                  <c:v>45.70000000000001</c:v>
                </c:pt>
                <c:pt idx="702">
                  <c:v>45.70000000000001</c:v>
                </c:pt>
                <c:pt idx="703">
                  <c:v>45.70000000000001</c:v>
                </c:pt>
                <c:pt idx="704">
                  <c:v>45.70000000000001</c:v>
                </c:pt>
                <c:pt idx="705">
                  <c:v>45.70000000000001</c:v>
                </c:pt>
                <c:pt idx="706">
                  <c:v>45.70000000000001</c:v>
                </c:pt>
                <c:pt idx="707">
                  <c:v>45.70000000000001</c:v>
                </c:pt>
                <c:pt idx="708">
                  <c:v>45.70000000000001</c:v>
                </c:pt>
                <c:pt idx="709">
                  <c:v>45.70000000000001</c:v>
                </c:pt>
                <c:pt idx="710">
                  <c:v>45.70000000000001</c:v>
                </c:pt>
                <c:pt idx="711">
                  <c:v>45.70000000000001</c:v>
                </c:pt>
                <c:pt idx="712">
                  <c:v>45.70000000000001</c:v>
                </c:pt>
                <c:pt idx="713">
                  <c:v>45.70000000000001</c:v>
                </c:pt>
                <c:pt idx="714">
                  <c:v>45.70000000000001</c:v>
                </c:pt>
                <c:pt idx="715">
                  <c:v>45.70000000000001</c:v>
                </c:pt>
                <c:pt idx="716">
                  <c:v>45.70000000000001</c:v>
                </c:pt>
                <c:pt idx="717">
                  <c:v>45.70000000000001</c:v>
                </c:pt>
                <c:pt idx="718">
                  <c:v>45.70000000000001</c:v>
                </c:pt>
                <c:pt idx="719">
                  <c:v>45.70000000000001</c:v>
                </c:pt>
                <c:pt idx="720">
                  <c:v>45.70000000000001</c:v>
                </c:pt>
                <c:pt idx="721">
                  <c:v>45.70000000000001</c:v>
                </c:pt>
                <c:pt idx="722">
                  <c:v>45.70000000000001</c:v>
                </c:pt>
                <c:pt idx="723">
                  <c:v>45.70000000000001</c:v>
                </c:pt>
                <c:pt idx="724">
                  <c:v>45.70000000000001</c:v>
                </c:pt>
                <c:pt idx="725">
                  <c:v>45.70000000000001</c:v>
                </c:pt>
                <c:pt idx="726">
                  <c:v>45.70000000000001</c:v>
                </c:pt>
                <c:pt idx="727">
                  <c:v>45.70000000000001</c:v>
                </c:pt>
                <c:pt idx="728">
                  <c:v>45.70000000000001</c:v>
                </c:pt>
                <c:pt idx="729">
                  <c:v>45.70000000000001</c:v>
                </c:pt>
                <c:pt idx="730">
                  <c:v>45.70000000000001</c:v>
                </c:pt>
                <c:pt idx="731">
                  <c:v>45.70000000000001</c:v>
                </c:pt>
                <c:pt idx="732">
                  <c:v>45.70000000000001</c:v>
                </c:pt>
                <c:pt idx="733">
                  <c:v>45.70000000000001</c:v>
                </c:pt>
                <c:pt idx="734">
                  <c:v>45.70000000000001</c:v>
                </c:pt>
                <c:pt idx="735">
                  <c:v>45.70000000000001</c:v>
                </c:pt>
                <c:pt idx="736">
                  <c:v>45.70000000000001</c:v>
                </c:pt>
                <c:pt idx="737">
                  <c:v>45.70000000000001</c:v>
                </c:pt>
                <c:pt idx="738">
                  <c:v>45.70000000000001</c:v>
                </c:pt>
                <c:pt idx="739">
                  <c:v>45.70000000000001</c:v>
                </c:pt>
                <c:pt idx="740">
                  <c:v>45.70000000000001</c:v>
                </c:pt>
                <c:pt idx="741">
                  <c:v>45.70000000000001</c:v>
                </c:pt>
                <c:pt idx="742">
                  <c:v>45.70000000000001</c:v>
                </c:pt>
                <c:pt idx="743">
                  <c:v>45.70000000000001</c:v>
                </c:pt>
                <c:pt idx="744">
                  <c:v>45.70000000000001</c:v>
                </c:pt>
                <c:pt idx="745">
                  <c:v>45.70000000000001</c:v>
                </c:pt>
                <c:pt idx="746">
                  <c:v>45.70000000000001</c:v>
                </c:pt>
                <c:pt idx="747">
                  <c:v>45.70000000000001</c:v>
                </c:pt>
                <c:pt idx="748">
                  <c:v>45.70000000000001</c:v>
                </c:pt>
                <c:pt idx="749">
                  <c:v>45.70000000000001</c:v>
                </c:pt>
                <c:pt idx="750">
                  <c:v>45.70000000000001</c:v>
                </c:pt>
                <c:pt idx="751">
                  <c:v>45.70000000000001</c:v>
                </c:pt>
                <c:pt idx="752">
                  <c:v>45.70000000000001</c:v>
                </c:pt>
                <c:pt idx="753">
                  <c:v>45.70000000000001</c:v>
                </c:pt>
                <c:pt idx="754">
                  <c:v>45.70000000000001</c:v>
                </c:pt>
                <c:pt idx="755">
                  <c:v>45.70000000000001</c:v>
                </c:pt>
                <c:pt idx="756">
                  <c:v>45.70000000000001</c:v>
                </c:pt>
                <c:pt idx="757">
                  <c:v>45.70000000000001</c:v>
                </c:pt>
                <c:pt idx="758">
                  <c:v>45.70000000000001</c:v>
                </c:pt>
                <c:pt idx="759">
                  <c:v>45.70000000000001</c:v>
                </c:pt>
                <c:pt idx="760">
                  <c:v>45.70000000000001</c:v>
                </c:pt>
                <c:pt idx="761">
                  <c:v>45.70000000000001</c:v>
                </c:pt>
                <c:pt idx="762">
                  <c:v>45.70000000000001</c:v>
                </c:pt>
                <c:pt idx="763">
                  <c:v>45.70000000000001</c:v>
                </c:pt>
                <c:pt idx="764">
                  <c:v>45.70000000000001</c:v>
                </c:pt>
                <c:pt idx="765">
                  <c:v>45.70000000000001</c:v>
                </c:pt>
                <c:pt idx="766">
                  <c:v>45.70000000000001</c:v>
                </c:pt>
                <c:pt idx="767">
                  <c:v>45.70000000000001</c:v>
                </c:pt>
                <c:pt idx="768">
                  <c:v>45.70000000000001</c:v>
                </c:pt>
                <c:pt idx="769">
                  <c:v>45.70000000000001</c:v>
                </c:pt>
                <c:pt idx="770">
                  <c:v>45.70000000000001</c:v>
                </c:pt>
                <c:pt idx="771">
                  <c:v>45.70000000000001</c:v>
                </c:pt>
                <c:pt idx="772">
                  <c:v>45.70000000000001</c:v>
                </c:pt>
                <c:pt idx="773">
                  <c:v>45.70000000000001</c:v>
                </c:pt>
                <c:pt idx="774">
                  <c:v>45.70000000000001</c:v>
                </c:pt>
                <c:pt idx="775">
                  <c:v>45.70000000000001</c:v>
                </c:pt>
                <c:pt idx="776">
                  <c:v>45.70000000000001</c:v>
                </c:pt>
                <c:pt idx="777">
                  <c:v>45.70000000000001</c:v>
                </c:pt>
                <c:pt idx="778">
                  <c:v>45.70000000000001</c:v>
                </c:pt>
                <c:pt idx="779">
                  <c:v>45.70000000000001</c:v>
                </c:pt>
                <c:pt idx="780">
                  <c:v>45.70000000000001</c:v>
                </c:pt>
                <c:pt idx="781">
                  <c:v>45.70000000000001</c:v>
                </c:pt>
                <c:pt idx="782">
                  <c:v>45.70000000000001</c:v>
                </c:pt>
                <c:pt idx="783">
                  <c:v>45.70000000000001</c:v>
                </c:pt>
                <c:pt idx="784">
                  <c:v>45.70000000000001</c:v>
                </c:pt>
                <c:pt idx="785">
                  <c:v>45.70000000000001</c:v>
                </c:pt>
                <c:pt idx="786">
                  <c:v>45.70000000000001</c:v>
                </c:pt>
                <c:pt idx="787">
                  <c:v>45.70000000000001</c:v>
                </c:pt>
                <c:pt idx="788">
                  <c:v>45.70000000000001</c:v>
                </c:pt>
                <c:pt idx="789">
                  <c:v>45.70000000000001</c:v>
                </c:pt>
                <c:pt idx="790">
                  <c:v>45.70000000000001</c:v>
                </c:pt>
                <c:pt idx="791">
                  <c:v>45.70000000000001</c:v>
                </c:pt>
                <c:pt idx="792">
                  <c:v>45.70000000000001</c:v>
                </c:pt>
                <c:pt idx="793">
                  <c:v>45.70000000000001</c:v>
                </c:pt>
                <c:pt idx="794">
                  <c:v>45.70000000000001</c:v>
                </c:pt>
                <c:pt idx="795">
                  <c:v>45.70000000000001</c:v>
                </c:pt>
                <c:pt idx="796">
                  <c:v>45.70000000000001</c:v>
                </c:pt>
                <c:pt idx="797">
                  <c:v>45.70000000000001</c:v>
                </c:pt>
                <c:pt idx="798">
                  <c:v>45.70000000000001</c:v>
                </c:pt>
                <c:pt idx="799">
                  <c:v>45.70000000000001</c:v>
                </c:pt>
                <c:pt idx="800">
                  <c:v>45.70000000000001</c:v>
                </c:pt>
                <c:pt idx="801">
                  <c:v>45.70000000000001</c:v>
                </c:pt>
                <c:pt idx="802">
                  <c:v>45.70000000000001</c:v>
                </c:pt>
                <c:pt idx="803">
                  <c:v>45.70000000000001</c:v>
                </c:pt>
                <c:pt idx="804">
                  <c:v>45.70000000000001</c:v>
                </c:pt>
                <c:pt idx="805">
                  <c:v>45.70000000000001</c:v>
                </c:pt>
                <c:pt idx="806">
                  <c:v>45.70000000000001</c:v>
                </c:pt>
                <c:pt idx="807">
                  <c:v>45.70000000000001</c:v>
                </c:pt>
                <c:pt idx="808">
                  <c:v>45.70000000000001</c:v>
                </c:pt>
                <c:pt idx="809">
                  <c:v>45.70000000000001</c:v>
                </c:pt>
                <c:pt idx="810">
                  <c:v>45.70000000000001</c:v>
                </c:pt>
                <c:pt idx="811">
                  <c:v>45.70000000000001</c:v>
                </c:pt>
                <c:pt idx="812">
                  <c:v>45.70000000000001</c:v>
                </c:pt>
                <c:pt idx="813">
                  <c:v>45.70000000000001</c:v>
                </c:pt>
                <c:pt idx="814">
                  <c:v>45.70000000000001</c:v>
                </c:pt>
                <c:pt idx="815">
                  <c:v>45.70000000000001</c:v>
                </c:pt>
                <c:pt idx="816">
                  <c:v>45.70000000000001</c:v>
                </c:pt>
                <c:pt idx="817">
                  <c:v>45.70000000000001</c:v>
                </c:pt>
                <c:pt idx="818">
                  <c:v>45.70000000000001</c:v>
                </c:pt>
                <c:pt idx="819">
                  <c:v>45.70000000000001</c:v>
                </c:pt>
                <c:pt idx="820">
                  <c:v>45.70000000000001</c:v>
                </c:pt>
                <c:pt idx="821">
                  <c:v>45.70000000000001</c:v>
                </c:pt>
                <c:pt idx="822">
                  <c:v>45.70000000000001</c:v>
                </c:pt>
                <c:pt idx="823">
                  <c:v>45.70000000000001</c:v>
                </c:pt>
                <c:pt idx="824">
                  <c:v>45.70000000000001</c:v>
                </c:pt>
                <c:pt idx="825">
                  <c:v>45.70000000000001</c:v>
                </c:pt>
                <c:pt idx="826">
                  <c:v>45.70000000000001</c:v>
                </c:pt>
                <c:pt idx="827">
                  <c:v>45.70000000000001</c:v>
                </c:pt>
                <c:pt idx="828">
                  <c:v>45.70000000000001</c:v>
                </c:pt>
                <c:pt idx="829">
                  <c:v>45.70000000000001</c:v>
                </c:pt>
                <c:pt idx="830">
                  <c:v>45.70000000000001</c:v>
                </c:pt>
                <c:pt idx="831">
                  <c:v>45.70000000000001</c:v>
                </c:pt>
                <c:pt idx="832">
                  <c:v>45.70000000000001</c:v>
                </c:pt>
                <c:pt idx="833">
                  <c:v>45.70000000000001</c:v>
                </c:pt>
                <c:pt idx="834">
                  <c:v>45.70000000000001</c:v>
                </c:pt>
                <c:pt idx="835">
                  <c:v>45.70000000000001</c:v>
                </c:pt>
                <c:pt idx="836">
                  <c:v>45.70000000000001</c:v>
                </c:pt>
                <c:pt idx="837">
                  <c:v>45.70000000000001</c:v>
                </c:pt>
                <c:pt idx="838">
                  <c:v>45.70000000000001</c:v>
                </c:pt>
                <c:pt idx="839">
                  <c:v>45.70000000000001</c:v>
                </c:pt>
                <c:pt idx="840">
                  <c:v>45.70000000000001</c:v>
                </c:pt>
                <c:pt idx="841">
                  <c:v>45.70000000000001</c:v>
                </c:pt>
                <c:pt idx="842">
                  <c:v>45.70000000000001</c:v>
                </c:pt>
                <c:pt idx="843">
                  <c:v>45.70000000000001</c:v>
                </c:pt>
                <c:pt idx="844">
                  <c:v>45.70000000000001</c:v>
                </c:pt>
                <c:pt idx="845">
                  <c:v>45.70000000000001</c:v>
                </c:pt>
                <c:pt idx="846">
                  <c:v>45.70000000000001</c:v>
                </c:pt>
                <c:pt idx="847">
                  <c:v>45.70000000000001</c:v>
                </c:pt>
                <c:pt idx="848">
                  <c:v>45.70000000000001</c:v>
                </c:pt>
                <c:pt idx="849">
                  <c:v>45.70000000000001</c:v>
                </c:pt>
                <c:pt idx="850">
                  <c:v>45.70000000000001</c:v>
                </c:pt>
                <c:pt idx="851">
                  <c:v>45.70000000000001</c:v>
                </c:pt>
                <c:pt idx="852">
                  <c:v>45.70000000000001</c:v>
                </c:pt>
                <c:pt idx="853">
                  <c:v>45.70000000000001</c:v>
                </c:pt>
                <c:pt idx="854">
                  <c:v>45.70000000000001</c:v>
                </c:pt>
                <c:pt idx="855">
                  <c:v>45.70000000000001</c:v>
                </c:pt>
                <c:pt idx="856">
                  <c:v>45.70000000000001</c:v>
                </c:pt>
                <c:pt idx="857">
                  <c:v>45.70000000000001</c:v>
                </c:pt>
                <c:pt idx="858">
                  <c:v>45.70000000000001</c:v>
                </c:pt>
                <c:pt idx="859">
                  <c:v>45.70000000000001</c:v>
                </c:pt>
                <c:pt idx="860">
                  <c:v>45.70000000000001</c:v>
                </c:pt>
                <c:pt idx="861">
                  <c:v>45.70000000000001</c:v>
                </c:pt>
                <c:pt idx="862">
                  <c:v>45.70000000000001</c:v>
                </c:pt>
                <c:pt idx="863">
                  <c:v>45.70000000000001</c:v>
                </c:pt>
                <c:pt idx="864">
                  <c:v>45.70000000000001</c:v>
                </c:pt>
                <c:pt idx="865">
                  <c:v>45.70000000000001</c:v>
                </c:pt>
                <c:pt idx="866">
                  <c:v>45.70000000000001</c:v>
                </c:pt>
                <c:pt idx="867">
                  <c:v>45.70000000000001</c:v>
                </c:pt>
                <c:pt idx="868">
                  <c:v>45.70000000000001</c:v>
                </c:pt>
                <c:pt idx="869">
                  <c:v>45.70000000000001</c:v>
                </c:pt>
                <c:pt idx="870">
                  <c:v>45.70000000000001</c:v>
                </c:pt>
                <c:pt idx="871">
                  <c:v>45.70000000000001</c:v>
                </c:pt>
                <c:pt idx="872">
                  <c:v>45.70000000000001</c:v>
                </c:pt>
                <c:pt idx="873">
                  <c:v>45.70000000000001</c:v>
                </c:pt>
                <c:pt idx="874">
                  <c:v>45.70000000000001</c:v>
                </c:pt>
                <c:pt idx="875">
                  <c:v>45.70000000000001</c:v>
                </c:pt>
                <c:pt idx="876">
                  <c:v>45.70000000000001</c:v>
                </c:pt>
                <c:pt idx="877">
                  <c:v>45.70000000000001</c:v>
                </c:pt>
                <c:pt idx="878">
                  <c:v>45.70000000000001</c:v>
                </c:pt>
                <c:pt idx="879">
                  <c:v>45.70000000000001</c:v>
                </c:pt>
                <c:pt idx="880">
                  <c:v>45.70000000000001</c:v>
                </c:pt>
                <c:pt idx="881">
                  <c:v>45.70000000000001</c:v>
                </c:pt>
                <c:pt idx="882">
                  <c:v>45.70000000000001</c:v>
                </c:pt>
                <c:pt idx="883">
                  <c:v>45.70000000000001</c:v>
                </c:pt>
                <c:pt idx="884">
                  <c:v>45.70000000000001</c:v>
                </c:pt>
                <c:pt idx="885">
                  <c:v>45.70000000000001</c:v>
                </c:pt>
                <c:pt idx="886">
                  <c:v>45.70000000000001</c:v>
                </c:pt>
                <c:pt idx="887">
                  <c:v>45.70000000000001</c:v>
                </c:pt>
                <c:pt idx="888">
                  <c:v>45.70000000000001</c:v>
                </c:pt>
                <c:pt idx="889">
                  <c:v>45.70000000000001</c:v>
                </c:pt>
                <c:pt idx="890">
                  <c:v>45.70000000000001</c:v>
                </c:pt>
                <c:pt idx="891">
                  <c:v>45.70000000000001</c:v>
                </c:pt>
                <c:pt idx="892">
                  <c:v>45.70000000000001</c:v>
                </c:pt>
                <c:pt idx="893">
                  <c:v>45.70000000000001</c:v>
                </c:pt>
                <c:pt idx="894">
                  <c:v>45.70000000000001</c:v>
                </c:pt>
                <c:pt idx="895">
                  <c:v>45.70000000000001</c:v>
                </c:pt>
                <c:pt idx="896">
                  <c:v>45.70000000000001</c:v>
                </c:pt>
                <c:pt idx="897">
                  <c:v>45.70000000000001</c:v>
                </c:pt>
                <c:pt idx="898">
                  <c:v>45.70000000000001</c:v>
                </c:pt>
                <c:pt idx="899">
                  <c:v>45.70000000000001</c:v>
                </c:pt>
                <c:pt idx="900">
                  <c:v>45.70000000000001</c:v>
                </c:pt>
                <c:pt idx="901">
                  <c:v>45.70000000000001</c:v>
                </c:pt>
                <c:pt idx="902">
                  <c:v>45.70000000000001</c:v>
                </c:pt>
                <c:pt idx="903">
                  <c:v>45.70000000000001</c:v>
                </c:pt>
                <c:pt idx="904">
                  <c:v>45.70000000000001</c:v>
                </c:pt>
                <c:pt idx="905">
                  <c:v>45.70000000000001</c:v>
                </c:pt>
                <c:pt idx="906">
                  <c:v>45.70000000000001</c:v>
                </c:pt>
                <c:pt idx="907">
                  <c:v>45.70000000000001</c:v>
                </c:pt>
                <c:pt idx="908">
                  <c:v>45.70000000000001</c:v>
                </c:pt>
                <c:pt idx="909">
                  <c:v>45.70000000000001</c:v>
                </c:pt>
                <c:pt idx="910">
                  <c:v>45.70000000000001</c:v>
                </c:pt>
                <c:pt idx="911">
                  <c:v>45.70000000000001</c:v>
                </c:pt>
                <c:pt idx="912">
                  <c:v>45.70000000000001</c:v>
                </c:pt>
                <c:pt idx="913">
                  <c:v>45.70000000000001</c:v>
                </c:pt>
                <c:pt idx="914">
                  <c:v>45.70000000000001</c:v>
                </c:pt>
                <c:pt idx="915">
                  <c:v>45.70000000000001</c:v>
                </c:pt>
                <c:pt idx="916">
                  <c:v>45.70000000000001</c:v>
                </c:pt>
                <c:pt idx="917">
                  <c:v>45.70000000000001</c:v>
                </c:pt>
                <c:pt idx="918">
                  <c:v>45.70000000000001</c:v>
                </c:pt>
                <c:pt idx="919">
                  <c:v>45.70000000000001</c:v>
                </c:pt>
                <c:pt idx="920">
                  <c:v>45.70000000000001</c:v>
                </c:pt>
                <c:pt idx="921">
                  <c:v>45.70000000000001</c:v>
                </c:pt>
                <c:pt idx="922">
                  <c:v>45.70000000000001</c:v>
                </c:pt>
                <c:pt idx="923">
                  <c:v>45.70000000000001</c:v>
                </c:pt>
                <c:pt idx="924">
                  <c:v>45.70000000000001</c:v>
                </c:pt>
                <c:pt idx="925">
                  <c:v>45.70000000000001</c:v>
                </c:pt>
                <c:pt idx="926">
                  <c:v>45.70000000000001</c:v>
                </c:pt>
                <c:pt idx="927">
                  <c:v>45.70000000000001</c:v>
                </c:pt>
                <c:pt idx="928">
                  <c:v>45.70000000000001</c:v>
                </c:pt>
                <c:pt idx="929">
                  <c:v>45.70000000000001</c:v>
                </c:pt>
                <c:pt idx="930">
                  <c:v>45.70000000000001</c:v>
                </c:pt>
                <c:pt idx="931">
                  <c:v>45.70000000000001</c:v>
                </c:pt>
                <c:pt idx="932">
                  <c:v>45.70000000000001</c:v>
                </c:pt>
                <c:pt idx="933">
                  <c:v>45.70000000000001</c:v>
                </c:pt>
                <c:pt idx="934">
                  <c:v>45.70000000000001</c:v>
                </c:pt>
                <c:pt idx="935">
                  <c:v>45.70000000000001</c:v>
                </c:pt>
                <c:pt idx="936">
                  <c:v>45.70000000000001</c:v>
                </c:pt>
                <c:pt idx="937">
                  <c:v>45.70000000000001</c:v>
                </c:pt>
                <c:pt idx="938">
                  <c:v>45.70000000000001</c:v>
                </c:pt>
                <c:pt idx="939">
                  <c:v>45.70000000000001</c:v>
                </c:pt>
                <c:pt idx="940">
                  <c:v>45.70000000000001</c:v>
                </c:pt>
                <c:pt idx="941">
                  <c:v>45.70000000000001</c:v>
                </c:pt>
                <c:pt idx="942">
                  <c:v>45.70000000000001</c:v>
                </c:pt>
                <c:pt idx="943">
                  <c:v>45.70000000000001</c:v>
                </c:pt>
                <c:pt idx="944">
                  <c:v>45.70000000000001</c:v>
                </c:pt>
                <c:pt idx="945">
                  <c:v>45.70000000000001</c:v>
                </c:pt>
                <c:pt idx="946">
                  <c:v>45.70000000000001</c:v>
                </c:pt>
                <c:pt idx="947">
                  <c:v>45.70000000000001</c:v>
                </c:pt>
                <c:pt idx="948">
                  <c:v>45.70000000000001</c:v>
                </c:pt>
                <c:pt idx="949">
                  <c:v>45.70000000000001</c:v>
                </c:pt>
                <c:pt idx="950">
                  <c:v>45.70000000000001</c:v>
                </c:pt>
                <c:pt idx="951">
                  <c:v>45.70000000000001</c:v>
                </c:pt>
                <c:pt idx="952">
                  <c:v>45.70000000000001</c:v>
                </c:pt>
                <c:pt idx="953">
                  <c:v>45.70000000000001</c:v>
                </c:pt>
                <c:pt idx="954">
                  <c:v>45.70000000000001</c:v>
                </c:pt>
                <c:pt idx="955">
                  <c:v>45.70000000000001</c:v>
                </c:pt>
                <c:pt idx="956">
                  <c:v>45.70000000000001</c:v>
                </c:pt>
                <c:pt idx="957">
                  <c:v>45.70000000000001</c:v>
                </c:pt>
                <c:pt idx="958">
                  <c:v>45.70000000000001</c:v>
                </c:pt>
                <c:pt idx="959">
                  <c:v>45.70000000000001</c:v>
                </c:pt>
                <c:pt idx="960">
                  <c:v>45.70000000000001</c:v>
                </c:pt>
                <c:pt idx="961">
                  <c:v>45.70000000000001</c:v>
                </c:pt>
                <c:pt idx="962">
                  <c:v>45.70000000000001</c:v>
                </c:pt>
                <c:pt idx="963">
                  <c:v>45.70000000000001</c:v>
                </c:pt>
                <c:pt idx="964">
                  <c:v>45.70000000000001</c:v>
                </c:pt>
                <c:pt idx="965">
                  <c:v>45.70000000000001</c:v>
                </c:pt>
                <c:pt idx="966">
                  <c:v>45.70000000000001</c:v>
                </c:pt>
                <c:pt idx="967">
                  <c:v>45.70000000000001</c:v>
                </c:pt>
                <c:pt idx="968">
                  <c:v>45.70000000000001</c:v>
                </c:pt>
                <c:pt idx="969">
                  <c:v>45.70000000000001</c:v>
                </c:pt>
                <c:pt idx="970">
                  <c:v>45.70000000000001</c:v>
                </c:pt>
                <c:pt idx="971">
                  <c:v>45.70000000000001</c:v>
                </c:pt>
                <c:pt idx="972">
                  <c:v>45.70000000000001</c:v>
                </c:pt>
                <c:pt idx="973">
                  <c:v>45.70000000000001</c:v>
                </c:pt>
                <c:pt idx="974">
                  <c:v>45.70000000000001</c:v>
                </c:pt>
                <c:pt idx="975">
                  <c:v>45.70000000000001</c:v>
                </c:pt>
                <c:pt idx="976">
                  <c:v>45.70000000000001</c:v>
                </c:pt>
                <c:pt idx="977">
                  <c:v>45.70000000000001</c:v>
                </c:pt>
                <c:pt idx="978">
                  <c:v>45.70000000000001</c:v>
                </c:pt>
                <c:pt idx="979">
                  <c:v>45.70000000000001</c:v>
                </c:pt>
                <c:pt idx="980">
                  <c:v>45.70000000000001</c:v>
                </c:pt>
                <c:pt idx="981">
                  <c:v>45.70000000000001</c:v>
                </c:pt>
                <c:pt idx="982">
                  <c:v>45.70000000000001</c:v>
                </c:pt>
                <c:pt idx="983">
                  <c:v>45.70000000000001</c:v>
                </c:pt>
                <c:pt idx="984">
                  <c:v>45.70000000000001</c:v>
                </c:pt>
                <c:pt idx="985">
                  <c:v>45.70000000000001</c:v>
                </c:pt>
                <c:pt idx="986">
                  <c:v>45.70000000000001</c:v>
                </c:pt>
                <c:pt idx="987">
                  <c:v>45.70000000000001</c:v>
                </c:pt>
                <c:pt idx="988">
                  <c:v>45.70000000000001</c:v>
                </c:pt>
                <c:pt idx="989">
                  <c:v>45.70000000000001</c:v>
                </c:pt>
                <c:pt idx="990">
                  <c:v>45.70000000000001</c:v>
                </c:pt>
                <c:pt idx="991">
                  <c:v>45.70000000000001</c:v>
                </c:pt>
                <c:pt idx="992">
                  <c:v>45.70000000000001</c:v>
                </c:pt>
                <c:pt idx="993">
                  <c:v>45.70000000000001</c:v>
                </c:pt>
                <c:pt idx="994">
                  <c:v>45.70000000000001</c:v>
                </c:pt>
                <c:pt idx="995">
                  <c:v>45.70000000000001</c:v>
                </c:pt>
                <c:pt idx="996">
                  <c:v>45.70000000000001</c:v>
                </c:pt>
                <c:pt idx="997">
                  <c:v>45.70000000000001</c:v>
                </c:pt>
                <c:pt idx="998">
                  <c:v>45.70000000000001</c:v>
                </c:pt>
                <c:pt idx="999">
                  <c:v>45.70000000000001</c:v>
                </c:pt>
                <c:pt idx="1000">
                  <c:v>45.70000000000001</c:v>
                </c:pt>
                <c:pt idx="1001">
                  <c:v>45.70000000000001</c:v>
                </c:pt>
                <c:pt idx="1002">
                  <c:v>45.70000000000001</c:v>
                </c:pt>
                <c:pt idx="1003">
                  <c:v>45.70000000000001</c:v>
                </c:pt>
                <c:pt idx="1004">
                  <c:v>45.70000000000001</c:v>
                </c:pt>
                <c:pt idx="1005">
                  <c:v>45.70000000000001</c:v>
                </c:pt>
                <c:pt idx="1006">
                  <c:v>45.70000000000001</c:v>
                </c:pt>
                <c:pt idx="1007">
                  <c:v>45.70000000000001</c:v>
                </c:pt>
                <c:pt idx="1008">
                  <c:v>45.70000000000001</c:v>
                </c:pt>
                <c:pt idx="1009">
                  <c:v>45.70000000000001</c:v>
                </c:pt>
                <c:pt idx="1010">
                  <c:v>45.70000000000001</c:v>
                </c:pt>
                <c:pt idx="1011">
                  <c:v>45.70000000000001</c:v>
                </c:pt>
                <c:pt idx="1012">
                  <c:v>45.70000000000001</c:v>
                </c:pt>
                <c:pt idx="1013">
                  <c:v>45.70000000000001</c:v>
                </c:pt>
                <c:pt idx="1014">
                  <c:v>45.70000000000001</c:v>
                </c:pt>
                <c:pt idx="1015">
                  <c:v>45.70000000000001</c:v>
                </c:pt>
                <c:pt idx="1016">
                  <c:v>45.70000000000001</c:v>
                </c:pt>
                <c:pt idx="1017">
                  <c:v>45.70000000000001</c:v>
                </c:pt>
                <c:pt idx="1018">
                  <c:v>45.70000000000001</c:v>
                </c:pt>
                <c:pt idx="1019">
                  <c:v>45.70000000000001</c:v>
                </c:pt>
                <c:pt idx="1020">
                  <c:v>45.70000000000001</c:v>
                </c:pt>
                <c:pt idx="1021">
                  <c:v>45.70000000000001</c:v>
                </c:pt>
                <c:pt idx="1022">
                  <c:v>45.70000000000001</c:v>
                </c:pt>
                <c:pt idx="1023">
                  <c:v>45.70000000000001</c:v>
                </c:pt>
                <c:pt idx="1024">
                  <c:v>45.70000000000001</c:v>
                </c:pt>
                <c:pt idx="1025">
                  <c:v>45.70000000000001</c:v>
                </c:pt>
                <c:pt idx="1026">
                  <c:v>45.70000000000001</c:v>
                </c:pt>
                <c:pt idx="1027">
                  <c:v>45.70000000000001</c:v>
                </c:pt>
                <c:pt idx="1028">
                  <c:v>45.70000000000001</c:v>
                </c:pt>
                <c:pt idx="1029">
                  <c:v>45.70000000000001</c:v>
                </c:pt>
                <c:pt idx="1030">
                  <c:v>45.70000000000001</c:v>
                </c:pt>
                <c:pt idx="1031">
                  <c:v>45.70000000000001</c:v>
                </c:pt>
                <c:pt idx="1032">
                  <c:v>45.70000000000001</c:v>
                </c:pt>
                <c:pt idx="1033">
                  <c:v>45.70000000000001</c:v>
                </c:pt>
                <c:pt idx="1034">
                  <c:v>45.70000000000001</c:v>
                </c:pt>
                <c:pt idx="1035">
                  <c:v>45.70000000000001</c:v>
                </c:pt>
                <c:pt idx="1036">
                  <c:v>45.70000000000001</c:v>
                </c:pt>
                <c:pt idx="1037">
                  <c:v>45.70000000000001</c:v>
                </c:pt>
                <c:pt idx="1038">
                  <c:v>45.70000000000001</c:v>
                </c:pt>
                <c:pt idx="1039">
                  <c:v>45.70000000000001</c:v>
                </c:pt>
                <c:pt idx="1040">
                  <c:v>45.70000000000001</c:v>
                </c:pt>
                <c:pt idx="1041">
                  <c:v>45.70000000000001</c:v>
                </c:pt>
                <c:pt idx="1042">
                  <c:v>45.70000000000001</c:v>
                </c:pt>
                <c:pt idx="1043">
                  <c:v>45.70000000000001</c:v>
                </c:pt>
                <c:pt idx="1044">
                  <c:v>45.70000000000001</c:v>
                </c:pt>
                <c:pt idx="1045">
                  <c:v>45.70000000000001</c:v>
                </c:pt>
                <c:pt idx="1046">
                  <c:v>45.70000000000001</c:v>
                </c:pt>
                <c:pt idx="1047">
                  <c:v>45.70000000000001</c:v>
                </c:pt>
                <c:pt idx="1048">
                  <c:v>45.70000000000001</c:v>
                </c:pt>
                <c:pt idx="1049">
                  <c:v>45.70000000000001</c:v>
                </c:pt>
                <c:pt idx="1050">
                  <c:v>45.70000000000001</c:v>
                </c:pt>
                <c:pt idx="1051">
                  <c:v>45.70000000000001</c:v>
                </c:pt>
                <c:pt idx="1052">
                  <c:v>45.70000000000001</c:v>
                </c:pt>
                <c:pt idx="1053">
                  <c:v>45.70000000000001</c:v>
                </c:pt>
                <c:pt idx="1054">
                  <c:v>45.70000000000001</c:v>
                </c:pt>
                <c:pt idx="1055">
                  <c:v>45.70000000000001</c:v>
                </c:pt>
                <c:pt idx="1056">
                  <c:v>45.70000000000001</c:v>
                </c:pt>
                <c:pt idx="1057">
                  <c:v>45.70000000000001</c:v>
                </c:pt>
                <c:pt idx="1058">
                  <c:v>45.70000000000001</c:v>
                </c:pt>
                <c:pt idx="1059">
                  <c:v>45.70000000000001</c:v>
                </c:pt>
                <c:pt idx="1060">
                  <c:v>45.70000000000001</c:v>
                </c:pt>
                <c:pt idx="1061">
                  <c:v>45.70000000000001</c:v>
                </c:pt>
                <c:pt idx="1062">
                  <c:v>45.70000000000001</c:v>
                </c:pt>
                <c:pt idx="1063">
                  <c:v>45.70000000000001</c:v>
                </c:pt>
                <c:pt idx="1064">
                  <c:v>45.70000000000001</c:v>
                </c:pt>
                <c:pt idx="1065">
                  <c:v>45.70000000000001</c:v>
                </c:pt>
                <c:pt idx="1066">
                  <c:v>45.70000000000001</c:v>
                </c:pt>
                <c:pt idx="1067">
                  <c:v>45.70000000000001</c:v>
                </c:pt>
                <c:pt idx="1068">
                  <c:v>45.70000000000001</c:v>
                </c:pt>
                <c:pt idx="1069">
                  <c:v>45.700100000000013</c:v>
                </c:pt>
                <c:pt idx="1070">
                  <c:v>45.700900000000011</c:v>
                </c:pt>
                <c:pt idx="1071">
                  <c:v>45.7042</c:v>
                </c:pt>
                <c:pt idx="1072">
                  <c:v>45.714500000000001</c:v>
                </c:pt>
                <c:pt idx="1073">
                  <c:v>45.736600000000003</c:v>
                </c:pt>
                <c:pt idx="1074">
                  <c:v>45.787500000000001</c:v>
                </c:pt>
                <c:pt idx="1075">
                  <c:v>46.058100000000003</c:v>
                </c:pt>
                <c:pt idx="1076">
                  <c:v>48.674000000000007</c:v>
                </c:pt>
                <c:pt idx="1077">
                  <c:v>54.791900000000012</c:v>
                </c:pt>
                <c:pt idx="1078">
                  <c:v>74.744200000000447</c:v>
                </c:pt>
                <c:pt idx="1079">
                  <c:v>92.229199999999992</c:v>
                </c:pt>
                <c:pt idx="1080">
                  <c:v>119.00700000000002</c:v>
                </c:pt>
                <c:pt idx="1081">
                  <c:v>132.62900000000002</c:v>
                </c:pt>
                <c:pt idx="1082">
                  <c:v>134.41500000000002</c:v>
                </c:pt>
                <c:pt idx="1083">
                  <c:v>98.393900000000002</c:v>
                </c:pt>
                <c:pt idx="1084">
                  <c:v>69.170999999999978</c:v>
                </c:pt>
                <c:pt idx="1085">
                  <c:v>41.806200000000004</c:v>
                </c:pt>
                <c:pt idx="1086">
                  <c:v>31.271800000000031</c:v>
                </c:pt>
                <c:pt idx="1087">
                  <c:v>25.529300000000003</c:v>
                </c:pt>
                <c:pt idx="1088">
                  <c:v>23.604900000000114</c:v>
                </c:pt>
                <c:pt idx="1089">
                  <c:v>26.636300000000031</c:v>
                </c:pt>
                <c:pt idx="1090">
                  <c:v>28.7912</c:v>
                </c:pt>
                <c:pt idx="1091">
                  <c:v>30.1387</c:v>
                </c:pt>
                <c:pt idx="1092">
                  <c:v>39.724000000000011</c:v>
                </c:pt>
                <c:pt idx="1093">
                  <c:v>63.165500000000215</c:v>
                </c:pt>
                <c:pt idx="1094">
                  <c:v>90.747300000000024</c:v>
                </c:pt>
                <c:pt idx="1095">
                  <c:v>97.137200000000007</c:v>
                </c:pt>
                <c:pt idx="1096">
                  <c:v>97.0852</c:v>
                </c:pt>
                <c:pt idx="1097">
                  <c:v>103.03099999999999</c:v>
                </c:pt>
                <c:pt idx="1098">
                  <c:v>97.215400000000002</c:v>
                </c:pt>
                <c:pt idx="1099">
                  <c:v>79.237700000000004</c:v>
                </c:pt>
                <c:pt idx="1100">
                  <c:v>60.727300000000113</c:v>
                </c:pt>
                <c:pt idx="1101">
                  <c:v>49.746500000000012</c:v>
                </c:pt>
                <c:pt idx="1102">
                  <c:v>46.468500000000013</c:v>
                </c:pt>
                <c:pt idx="1103">
                  <c:v>45.820600000000006</c:v>
                </c:pt>
                <c:pt idx="1104">
                  <c:v>45.701000000000001</c:v>
                </c:pt>
                <c:pt idx="1105">
                  <c:v>45.691500000000012</c:v>
                </c:pt>
                <c:pt idx="1106">
                  <c:v>45.695400000000063</c:v>
                </c:pt>
                <c:pt idx="1107">
                  <c:v>45.698600000000013</c:v>
                </c:pt>
                <c:pt idx="1108">
                  <c:v>45.699700000000163</c:v>
                </c:pt>
                <c:pt idx="1109">
                  <c:v>45.70000000000001</c:v>
                </c:pt>
                <c:pt idx="1110">
                  <c:v>45.70000000000001</c:v>
                </c:pt>
                <c:pt idx="1111">
                  <c:v>45.70000000000001</c:v>
                </c:pt>
                <c:pt idx="1112">
                  <c:v>45.70000000000001</c:v>
                </c:pt>
                <c:pt idx="1113">
                  <c:v>45.70000000000001</c:v>
                </c:pt>
                <c:pt idx="1114">
                  <c:v>45.70000000000001</c:v>
                </c:pt>
                <c:pt idx="1115">
                  <c:v>45.70000000000001</c:v>
                </c:pt>
                <c:pt idx="1116">
                  <c:v>45.70000000000001</c:v>
                </c:pt>
                <c:pt idx="1117">
                  <c:v>45.70000000000001</c:v>
                </c:pt>
                <c:pt idx="1118">
                  <c:v>45.70000000000001</c:v>
                </c:pt>
                <c:pt idx="1119">
                  <c:v>45.70000000000001</c:v>
                </c:pt>
                <c:pt idx="1120">
                  <c:v>45.70000000000001</c:v>
                </c:pt>
                <c:pt idx="1121">
                  <c:v>45.70000000000001</c:v>
                </c:pt>
                <c:pt idx="1122">
                  <c:v>45.70000000000001</c:v>
                </c:pt>
                <c:pt idx="1123">
                  <c:v>45.70000000000001</c:v>
                </c:pt>
                <c:pt idx="1124">
                  <c:v>45.70000000000001</c:v>
                </c:pt>
                <c:pt idx="1125">
                  <c:v>45.70000000000001</c:v>
                </c:pt>
                <c:pt idx="1126">
                  <c:v>45.70000000000001</c:v>
                </c:pt>
                <c:pt idx="1127">
                  <c:v>45.70000000000001</c:v>
                </c:pt>
                <c:pt idx="1128">
                  <c:v>45.70000000000001</c:v>
                </c:pt>
                <c:pt idx="1129">
                  <c:v>45.70000000000001</c:v>
                </c:pt>
                <c:pt idx="1130">
                  <c:v>45.70000000000001</c:v>
                </c:pt>
                <c:pt idx="1131">
                  <c:v>45.70000000000001</c:v>
                </c:pt>
                <c:pt idx="1132">
                  <c:v>45.70000000000001</c:v>
                </c:pt>
                <c:pt idx="1133">
                  <c:v>45.70000000000001</c:v>
                </c:pt>
                <c:pt idx="1134">
                  <c:v>45.70000000000001</c:v>
                </c:pt>
                <c:pt idx="1135">
                  <c:v>45.70000000000001</c:v>
                </c:pt>
                <c:pt idx="1136">
                  <c:v>45.70000000000001</c:v>
                </c:pt>
                <c:pt idx="1137">
                  <c:v>45.70000000000001</c:v>
                </c:pt>
                <c:pt idx="1138">
                  <c:v>45.70000000000001</c:v>
                </c:pt>
                <c:pt idx="1139">
                  <c:v>45.70000000000001</c:v>
                </c:pt>
                <c:pt idx="1140">
                  <c:v>45.70000000000001</c:v>
                </c:pt>
                <c:pt idx="1141">
                  <c:v>45.70000000000001</c:v>
                </c:pt>
                <c:pt idx="1142">
                  <c:v>45.70000000000001</c:v>
                </c:pt>
                <c:pt idx="1143">
                  <c:v>45.70000000000001</c:v>
                </c:pt>
                <c:pt idx="1144">
                  <c:v>45.70000000000001</c:v>
                </c:pt>
                <c:pt idx="1145">
                  <c:v>45.70000000000001</c:v>
                </c:pt>
                <c:pt idx="1146">
                  <c:v>45.70000000000001</c:v>
                </c:pt>
                <c:pt idx="1147">
                  <c:v>45.70000000000001</c:v>
                </c:pt>
                <c:pt idx="1148">
                  <c:v>45.70000000000001</c:v>
                </c:pt>
                <c:pt idx="1149">
                  <c:v>45.70000000000001</c:v>
                </c:pt>
                <c:pt idx="1150">
                  <c:v>45.70000000000001</c:v>
                </c:pt>
                <c:pt idx="1151">
                  <c:v>45.70000000000001</c:v>
                </c:pt>
                <c:pt idx="1152">
                  <c:v>45.70000000000001</c:v>
                </c:pt>
                <c:pt idx="1153">
                  <c:v>45.70000000000001</c:v>
                </c:pt>
                <c:pt idx="1154">
                  <c:v>45.70000000000001</c:v>
                </c:pt>
                <c:pt idx="1155">
                  <c:v>45.70000000000001</c:v>
                </c:pt>
                <c:pt idx="1156">
                  <c:v>45.70000000000001</c:v>
                </c:pt>
                <c:pt idx="1157">
                  <c:v>45.70000000000001</c:v>
                </c:pt>
                <c:pt idx="1158">
                  <c:v>45.70000000000001</c:v>
                </c:pt>
                <c:pt idx="1159">
                  <c:v>45.70000000000001</c:v>
                </c:pt>
                <c:pt idx="1160">
                  <c:v>45.70000000000001</c:v>
                </c:pt>
                <c:pt idx="1161">
                  <c:v>45.70000000000001</c:v>
                </c:pt>
                <c:pt idx="1162">
                  <c:v>45.70000000000001</c:v>
                </c:pt>
                <c:pt idx="1163">
                  <c:v>45.70000000000001</c:v>
                </c:pt>
                <c:pt idx="1164">
                  <c:v>45.70000000000001</c:v>
                </c:pt>
                <c:pt idx="1165">
                  <c:v>45.70000000000001</c:v>
                </c:pt>
                <c:pt idx="1166">
                  <c:v>45.70000000000001</c:v>
                </c:pt>
                <c:pt idx="1167">
                  <c:v>45.70000000000001</c:v>
                </c:pt>
                <c:pt idx="1168">
                  <c:v>45.70000000000001</c:v>
                </c:pt>
                <c:pt idx="1169">
                  <c:v>45.70000000000001</c:v>
                </c:pt>
                <c:pt idx="1170">
                  <c:v>45.70000000000001</c:v>
                </c:pt>
                <c:pt idx="1171">
                  <c:v>45.70000000000001</c:v>
                </c:pt>
                <c:pt idx="1172">
                  <c:v>45.70000000000001</c:v>
                </c:pt>
                <c:pt idx="1173">
                  <c:v>45.70000000000001</c:v>
                </c:pt>
                <c:pt idx="1174">
                  <c:v>45.70000000000001</c:v>
                </c:pt>
                <c:pt idx="1175">
                  <c:v>45.70000000000001</c:v>
                </c:pt>
                <c:pt idx="1176">
                  <c:v>45.70000000000001</c:v>
                </c:pt>
                <c:pt idx="1177">
                  <c:v>45.70000000000001</c:v>
                </c:pt>
                <c:pt idx="1178">
                  <c:v>45.70000000000001</c:v>
                </c:pt>
                <c:pt idx="1179">
                  <c:v>45.70000000000001</c:v>
                </c:pt>
                <c:pt idx="1180">
                  <c:v>45.70000000000001</c:v>
                </c:pt>
                <c:pt idx="1181">
                  <c:v>45.70000000000001</c:v>
                </c:pt>
                <c:pt idx="1182">
                  <c:v>45.70000000000001</c:v>
                </c:pt>
                <c:pt idx="1183">
                  <c:v>45.70000000000001</c:v>
                </c:pt>
                <c:pt idx="1184">
                  <c:v>45.70000000000001</c:v>
                </c:pt>
                <c:pt idx="1185">
                  <c:v>45.70000000000001</c:v>
                </c:pt>
                <c:pt idx="1186">
                  <c:v>45.70000000000001</c:v>
                </c:pt>
                <c:pt idx="1187">
                  <c:v>45.70000000000001</c:v>
                </c:pt>
                <c:pt idx="1188">
                  <c:v>45.70000000000001</c:v>
                </c:pt>
                <c:pt idx="1189">
                  <c:v>45.70000000000001</c:v>
                </c:pt>
                <c:pt idx="1190">
                  <c:v>45.70000000000001</c:v>
                </c:pt>
                <c:pt idx="1191">
                  <c:v>45.70000000000001</c:v>
                </c:pt>
                <c:pt idx="1192">
                  <c:v>45.70000000000001</c:v>
                </c:pt>
                <c:pt idx="1193">
                  <c:v>45.70000000000001</c:v>
                </c:pt>
                <c:pt idx="1194">
                  <c:v>45.70000000000001</c:v>
                </c:pt>
                <c:pt idx="1195">
                  <c:v>45.70000000000001</c:v>
                </c:pt>
                <c:pt idx="1196">
                  <c:v>45.70000000000001</c:v>
                </c:pt>
                <c:pt idx="1197">
                  <c:v>45.70000000000001</c:v>
                </c:pt>
                <c:pt idx="1198">
                  <c:v>45.70000000000001</c:v>
                </c:pt>
                <c:pt idx="1199">
                  <c:v>45.70000000000001</c:v>
                </c:pt>
                <c:pt idx="1200">
                  <c:v>45.70000000000001</c:v>
                </c:pt>
                <c:pt idx="1201">
                  <c:v>45.70000000000001</c:v>
                </c:pt>
                <c:pt idx="1202">
                  <c:v>45.70000000000001</c:v>
                </c:pt>
                <c:pt idx="1203">
                  <c:v>45.70000000000001</c:v>
                </c:pt>
                <c:pt idx="1204">
                  <c:v>45.70000000000001</c:v>
                </c:pt>
                <c:pt idx="1205">
                  <c:v>45.70000000000001</c:v>
                </c:pt>
                <c:pt idx="1206">
                  <c:v>45.70000000000001</c:v>
                </c:pt>
                <c:pt idx="1207">
                  <c:v>45.70000000000001</c:v>
                </c:pt>
                <c:pt idx="1208">
                  <c:v>45.70000000000001</c:v>
                </c:pt>
                <c:pt idx="1209">
                  <c:v>45.70000000000001</c:v>
                </c:pt>
                <c:pt idx="1210">
                  <c:v>45.70000000000001</c:v>
                </c:pt>
                <c:pt idx="1211">
                  <c:v>45.70000000000001</c:v>
                </c:pt>
                <c:pt idx="1212">
                  <c:v>45.70000000000001</c:v>
                </c:pt>
                <c:pt idx="1213">
                  <c:v>45.70000000000001</c:v>
                </c:pt>
                <c:pt idx="1214">
                  <c:v>45.70000000000001</c:v>
                </c:pt>
                <c:pt idx="1215">
                  <c:v>45.70000000000001</c:v>
                </c:pt>
                <c:pt idx="1216">
                  <c:v>45.70000000000001</c:v>
                </c:pt>
                <c:pt idx="1217">
                  <c:v>45.70000000000001</c:v>
                </c:pt>
                <c:pt idx="1218">
                  <c:v>45.70000000000001</c:v>
                </c:pt>
                <c:pt idx="1219">
                  <c:v>45.70000000000001</c:v>
                </c:pt>
                <c:pt idx="1220">
                  <c:v>45.70000000000001</c:v>
                </c:pt>
                <c:pt idx="1221">
                  <c:v>45.70000000000001</c:v>
                </c:pt>
                <c:pt idx="1222">
                  <c:v>45.70000000000001</c:v>
                </c:pt>
                <c:pt idx="1223">
                  <c:v>45.70000000000001</c:v>
                </c:pt>
                <c:pt idx="1224">
                  <c:v>45.70000000000001</c:v>
                </c:pt>
                <c:pt idx="1225">
                  <c:v>45.70000000000001</c:v>
                </c:pt>
                <c:pt idx="1226">
                  <c:v>45.70000000000001</c:v>
                </c:pt>
                <c:pt idx="1227">
                  <c:v>45.70000000000001</c:v>
                </c:pt>
                <c:pt idx="1228">
                  <c:v>45.70000000000001</c:v>
                </c:pt>
                <c:pt idx="1229">
                  <c:v>45.70000000000001</c:v>
                </c:pt>
                <c:pt idx="1230">
                  <c:v>45.70000000000001</c:v>
                </c:pt>
                <c:pt idx="1231">
                  <c:v>45.70000000000001</c:v>
                </c:pt>
                <c:pt idx="1232">
                  <c:v>45.70000000000001</c:v>
                </c:pt>
                <c:pt idx="1233">
                  <c:v>45.70000000000001</c:v>
                </c:pt>
                <c:pt idx="1234">
                  <c:v>45.70000000000001</c:v>
                </c:pt>
                <c:pt idx="1235">
                  <c:v>45.70000000000001</c:v>
                </c:pt>
                <c:pt idx="1236">
                  <c:v>45.70000000000001</c:v>
                </c:pt>
                <c:pt idx="1237">
                  <c:v>45.70000000000001</c:v>
                </c:pt>
                <c:pt idx="1238">
                  <c:v>45.70000000000001</c:v>
                </c:pt>
                <c:pt idx="1239">
                  <c:v>45.70000000000001</c:v>
                </c:pt>
                <c:pt idx="1240">
                  <c:v>45.70000000000001</c:v>
                </c:pt>
                <c:pt idx="1241">
                  <c:v>45.70000000000001</c:v>
                </c:pt>
                <c:pt idx="1242">
                  <c:v>45.70000000000001</c:v>
                </c:pt>
                <c:pt idx="1243">
                  <c:v>45.70000000000001</c:v>
                </c:pt>
                <c:pt idx="1244">
                  <c:v>45.70000000000001</c:v>
                </c:pt>
                <c:pt idx="1245">
                  <c:v>45.70000000000001</c:v>
                </c:pt>
                <c:pt idx="1246">
                  <c:v>45.70000000000001</c:v>
                </c:pt>
                <c:pt idx="1247">
                  <c:v>45.70000000000001</c:v>
                </c:pt>
                <c:pt idx="1248">
                  <c:v>45.70000000000001</c:v>
                </c:pt>
                <c:pt idx="1249">
                  <c:v>45.70000000000001</c:v>
                </c:pt>
                <c:pt idx="1250">
                  <c:v>45.70000000000001</c:v>
                </c:pt>
                <c:pt idx="1251">
                  <c:v>45.70000000000001</c:v>
                </c:pt>
                <c:pt idx="1252">
                  <c:v>45.70000000000001</c:v>
                </c:pt>
                <c:pt idx="1253">
                  <c:v>45.70000000000001</c:v>
                </c:pt>
                <c:pt idx="1254">
                  <c:v>45.70000000000001</c:v>
                </c:pt>
                <c:pt idx="1255">
                  <c:v>45.70000000000001</c:v>
                </c:pt>
                <c:pt idx="1256">
                  <c:v>45.70000000000001</c:v>
                </c:pt>
                <c:pt idx="1257">
                  <c:v>45.70000000000001</c:v>
                </c:pt>
                <c:pt idx="1258">
                  <c:v>45.70000000000001</c:v>
                </c:pt>
                <c:pt idx="1259">
                  <c:v>45.70000000000001</c:v>
                </c:pt>
                <c:pt idx="1260">
                  <c:v>45.70000000000001</c:v>
                </c:pt>
                <c:pt idx="1261">
                  <c:v>45.70000000000001</c:v>
                </c:pt>
                <c:pt idx="1262">
                  <c:v>45.70000000000001</c:v>
                </c:pt>
                <c:pt idx="1263">
                  <c:v>45.70000000000001</c:v>
                </c:pt>
                <c:pt idx="1264">
                  <c:v>45.70000000000001</c:v>
                </c:pt>
                <c:pt idx="1265">
                  <c:v>45.70000000000001</c:v>
                </c:pt>
                <c:pt idx="1266">
                  <c:v>45.70000000000001</c:v>
                </c:pt>
                <c:pt idx="1267">
                  <c:v>45.70000000000001</c:v>
                </c:pt>
                <c:pt idx="1268">
                  <c:v>45.70000000000001</c:v>
                </c:pt>
                <c:pt idx="1269">
                  <c:v>45.70000000000001</c:v>
                </c:pt>
                <c:pt idx="1270">
                  <c:v>45.70000000000001</c:v>
                </c:pt>
                <c:pt idx="1271">
                  <c:v>45.70000000000001</c:v>
                </c:pt>
                <c:pt idx="1272">
                  <c:v>45.70000000000001</c:v>
                </c:pt>
                <c:pt idx="1273">
                  <c:v>45.70000000000001</c:v>
                </c:pt>
                <c:pt idx="1274">
                  <c:v>45.70000000000001</c:v>
                </c:pt>
                <c:pt idx="1275">
                  <c:v>45.70000000000001</c:v>
                </c:pt>
                <c:pt idx="1276">
                  <c:v>45.70000000000001</c:v>
                </c:pt>
                <c:pt idx="1277">
                  <c:v>45.70000000000001</c:v>
                </c:pt>
                <c:pt idx="1278">
                  <c:v>45.70000000000001</c:v>
                </c:pt>
                <c:pt idx="1279">
                  <c:v>45.70000000000001</c:v>
                </c:pt>
                <c:pt idx="1280">
                  <c:v>45.70000000000001</c:v>
                </c:pt>
                <c:pt idx="1281">
                  <c:v>45.70000000000001</c:v>
                </c:pt>
                <c:pt idx="1282">
                  <c:v>45.70000000000001</c:v>
                </c:pt>
                <c:pt idx="1283">
                  <c:v>45.70000000000001</c:v>
                </c:pt>
                <c:pt idx="1284">
                  <c:v>45.70000000000001</c:v>
                </c:pt>
                <c:pt idx="1285">
                  <c:v>45.70000000000001</c:v>
                </c:pt>
                <c:pt idx="1286">
                  <c:v>45.70000000000001</c:v>
                </c:pt>
                <c:pt idx="1287">
                  <c:v>45.70000000000001</c:v>
                </c:pt>
                <c:pt idx="1288">
                  <c:v>45.70000000000001</c:v>
                </c:pt>
                <c:pt idx="1289">
                  <c:v>45.70000000000001</c:v>
                </c:pt>
                <c:pt idx="1290">
                  <c:v>45.70000000000001</c:v>
                </c:pt>
                <c:pt idx="1291">
                  <c:v>45.70000000000001</c:v>
                </c:pt>
                <c:pt idx="1292">
                  <c:v>45.70000000000001</c:v>
                </c:pt>
                <c:pt idx="1293">
                  <c:v>45.70000000000001</c:v>
                </c:pt>
                <c:pt idx="1294">
                  <c:v>45.70000000000001</c:v>
                </c:pt>
                <c:pt idx="1295">
                  <c:v>45.70000000000001</c:v>
                </c:pt>
                <c:pt idx="1296">
                  <c:v>45.70000000000001</c:v>
                </c:pt>
                <c:pt idx="1297">
                  <c:v>45.70000000000001</c:v>
                </c:pt>
                <c:pt idx="1298">
                  <c:v>45.70000000000001</c:v>
                </c:pt>
                <c:pt idx="1299">
                  <c:v>45.70000000000001</c:v>
                </c:pt>
                <c:pt idx="1300">
                  <c:v>45.70000000000001</c:v>
                </c:pt>
                <c:pt idx="1301">
                  <c:v>45.70000000000001</c:v>
                </c:pt>
                <c:pt idx="1302">
                  <c:v>45.70000000000001</c:v>
                </c:pt>
                <c:pt idx="1303">
                  <c:v>45.70000000000001</c:v>
                </c:pt>
                <c:pt idx="1304">
                  <c:v>45.70000000000001</c:v>
                </c:pt>
                <c:pt idx="1305">
                  <c:v>45.70000000000001</c:v>
                </c:pt>
                <c:pt idx="1306">
                  <c:v>45.70000000000001</c:v>
                </c:pt>
                <c:pt idx="1307">
                  <c:v>45.70000000000001</c:v>
                </c:pt>
                <c:pt idx="1308">
                  <c:v>45.70000000000001</c:v>
                </c:pt>
                <c:pt idx="1309">
                  <c:v>45.70000000000001</c:v>
                </c:pt>
                <c:pt idx="1310">
                  <c:v>45.70000000000001</c:v>
                </c:pt>
                <c:pt idx="1311">
                  <c:v>45.70000000000001</c:v>
                </c:pt>
                <c:pt idx="1312">
                  <c:v>45.70000000000001</c:v>
                </c:pt>
                <c:pt idx="1313">
                  <c:v>45.70000000000001</c:v>
                </c:pt>
                <c:pt idx="1314">
                  <c:v>45.70000000000001</c:v>
                </c:pt>
                <c:pt idx="1315">
                  <c:v>45.70000000000001</c:v>
                </c:pt>
                <c:pt idx="1316">
                  <c:v>45.70000000000001</c:v>
                </c:pt>
                <c:pt idx="1317">
                  <c:v>45.70000000000001</c:v>
                </c:pt>
                <c:pt idx="1318">
                  <c:v>45.70000000000001</c:v>
                </c:pt>
                <c:pt idx="1319">
                  <c:v>45.70000000000001</c:v>
                </c:pt>
                <c:pt idx="1320">
                  <c:v>45.70000000000001</c:v>
                </c:pt>
                <c:pt idx="1321">
                  <c:v>45.70000000000001</c:v>
                </c:pt>
                <c:pt idx="1322">
                  <c:v>45.70000000000001</c:v>
                </c:pt>
                <c:pt idx="1323">
                  <c:v>45.70000000000001</c:v>
                </c:pt>
                <c:pt idx="1324">
                  <c:v>45.70000000000001</c:v>
                </c:pt>
                <c:pt idx="1325">
                  <c:v>45.70000000000001</c:v>
                </c:pt>
                <c:pt idx="1326">
                  <c:v>45.70000000000001</c:v>
                </c:pt>
                <c:pt idx="1327">
                  <c:v>45.70000000000001</c:v>
                </c:pt>
                <c:pt idx="1328">
                  <c:v>45.70000000000001</c:v>
                </c:pt>
                <c:pt idx="1329">
                  <c:v>45.70000000000001</c:v>
                </c:pt>
                <c:pt idx="1330">
                  <c:v>45.70000000000001</c:v>
                </c:pt>
                <c:pt idx="1331">
                  <c:v>45.70000000000001</c:v>
                </c:pt>
                <c:pt idx="1332">
                  <c:v>45.70000000000001</c:v>
                </c:pt>
                <c:pt idx="1333">
                  <c:v>45.70000000000001</c:v>
                </c:pt>
                <c:pt idx="1334">
                  <c:v>45.70000000000001</c:v>
                </c:pt>
                <c:pt idx="1335">
                  <c:v>45.70000000000001</c:v>
                </c:pt>
                <c:pt idx="1336">
                  <c:v>45.70000000000001</c:v>
                </c:pt>
                <c:pt idx="1337">
                  <c:v>45.70000000000001</c:v>
                </c:pt>
                <c:pt idx="1338">
                  <c:v>45.70000000000001</c:v>
                </c:pt>
                <c:pt idx="1339">
                  <c:v>45.70000000000001</c:v>
                </c:pt>
                <c:pt idx="1340">
                  <c:v>45.70000000000001</c:v>
                </c:pt>
                <c:pt idx="1341">
                  <c:v>45.70000000000001</c:v>
                </c:pt>
                <c:pt idx="1342">
                  <c:v>45.70000000000001</c:v>
                </c:pt>
                <c:pt idx="1343">
                  <c:v>45.70000000000001</c:v>
                </c:pt>
                <c:pt idx="1344">
                  <c:v>45.70000000000001</c:v>
                </c:pt>
                <c:pt idx="1345">
                  <c:v>45.70000000000001</c:v>
                </c:pt>
                <c:pt idx="1346">
                  <c:v>45.70000000000001</c:v>
                </c:pt>
                <c:pt idx="1347">
                  <c:v>45.70000000000001</c:v>
                </c:pt>
                <c:pt idx="1348">
                  <c:v>45.70000000000001</c:v>
                </c:pt>
                <c:pt idx="1349">
                  <c:v>45.70000000000001</c:v>
                </c:pt>
                <c:pt idx="1350">
                  <c:v>45.70000000000001</c:v>
                </c:pt>
                <c:pt idx="1351">
                  <c:v>45.70000000000001</c:v>
                </c:pt>
                <c:pt idx="1352">
                  <c:v>45.70000000000001</c:v>
                </c:pt>
                <c:pt idx="1353">
                  <c:v>45.70000000000001</c:v>
                </c:pt>
                <c:pt idx="1354">
                  <c:v>45.70000000000001</c:v>
                </c:pt>
                <c:pt idx="1355">
                  <c:v>45.70000000000001</c:v>
                </c:pt>
                <c:pt idx="1356">
                  <c:v>45.70000000000001</c:v>
                </c:pt>
                <c:pt idx="1357">
                  <c:v>45.70000000000001</c:v>
                </c:pt>
                <c:pt idx="1358">
                  <c:v>45.70000000000001</c:v>
                </c:pt>
                <c:pt idx="1359">
                  <c:v>45.70000000000001</c:v>
                </c:pt>
                <c:pt idx="1360">
                  <c:v>45.70000000000001</c:v>
                </c:pt>
                <c:pt idx="1361">
                  <c:v>45.70000000000001</c:v>
                </c:pt>
                <c:pt idx="1362">
                  <c:v>45.70000000000001</c:v>
                </c:pt>
                <c:pt idx="1363">
                  <c:v>45.70000000000001</c:v>
                </c:pt>
                <c:pt idx="1364">
                  <c:v>45.70000000000001</c:v>
                </c:pt>
                <c:pt idx="1365">
                  <c:v>45.70000000000001</c:v>
                </c:pt>
                <c:pt idx="1366">
                  <c:v>45.70000000000001</c:v>
                </c:pt>
                <c:pt idx="1367">
                  <c:v>45.70000000000001</c:v>
                </c:pt>
                <c:pt idx="1368">
                  <c:v>45.70000000000001</c:v>
                </c:pt>
                <c:pt idx="1369">
                  <c:v>45.70000000000001</c:v>
                </c:pt>
                <c:pt idx="1370">
                  <c:v>45.70000000000001</c:v>
                </c:pt>
                <c:pt idx="1371">
                  <c:v>45.70000000000001</c:v>
                </c:pt>
                <c:pt idx="1372">
                  <c:v>45.70000000000001</c:v>
                </c:pt>
                <c:pt idx="1373">
                  <c:v>45.70000000000001</c:v>
                </c:pt>
                <c:pt idx="1374">
                  <c:v>45.70000000000001</c:v>
                </c:pt>
                <c:pt idx="1375">
                  <c:v>45.70000000000001</c:v>
                </c:pt>
                <c:pt idx="1376">
                  <c:v>45.70000000000001</c:v>
                </c:pt>
                <c:pt idx="1377">
                  <c:v>45.70000000000001</c:v>
                </c:pt>
                <c:pt idx="1378">
                  <c:v>45.70000000000001</c:v>
                </c:pt>
                <c:pt idx="1379">
                  <c:v>45.70000000000001</c:v>
                </c:pt>
                <c:pt idx="1380">
                  <c:v>45.70000000000001</c:v>
                </c:pt>
                <c:pt idx="1381">
                  <c:v>45.70000000000001</c:v>
                </c:pt>
                <c:pt idx="1382">
                  <c:v>45.70000000000001</c:v>
                </c:pt>
                <c:pt idx="1383">
                  <c:v>45.70000000000001</c:v>
                </c:pt>
                <c:pt idx="1384">
                  <c:v>45.70000000000001</c:v>
                </c:pt>
                <c:pt idx="1385">
                  <c:v>45.70000000000001</c:v>
                </c:pt>
                <c:pt idx="1386">
                  <c:v>45.70000000000001</c:v>
                </c:pt>
                <c:pt idx="1387">
                  <c:v>45.70000000000001</c:v>
                </c:pt>
                <c:pt idx="1388">
                  <c:v>45.70000000000001</c:v>
                </c:pt>
                <c:pt idx="1389">
                  <c:v>45.70000000000001</c:v>
                </c:pt>
                <c:pt idx="1390">
                  <c:v>45.70000000000001</c:v>
                </c:pt>
                <c:pt idx="1391">
                  <c:v>45.70000000000001</c:v>
                </c:pt>
                <c:pt idx="1392">
                  <c:v>45.70000000000001</c:v>
                </c:pt>
                <c:pt idx="1393">
                  <c:v>45.70000000000001</c:v>
                </c:pt>
                <c:pt idx="1394">
                  <c:v>45.70000000000001</c:v>
                </c:pt>
                <c:pt idx="1395">
                  <c:v>45.70000000000001</c:v>
                </c:pt>
                <c:pt idx="1396">
                  <c:v>45.70000000000001</c:v>
                </c:pt>
                <c:pt idx="1397">
                  <c:v>45.70000000000001</c:v>
                </c:pt>
                <c:pt idx="1398">
                  <c:v>45.70000000000001</c:v>
                </c:pt>
                <c:pt idx="1399">
                  <c:v>45.70000000000001</c:v>
                </c:pt>
                <c:pt idx="1400">
                  <c:v>45.70000000000001</c:v>
                </c:pt>
                <c:pt idx="1401">
                  <c:v>45.70000000000001</c:v>
                </c:pt>
                <c:pt idx="1402">
                  <c:v>45.70000000000001</c:v>
                </c:pt>
                <c:pt idx="1403">
                  <c:v>45.70000000000001</c:v>
                </c:pt>
                <c:pt idx="1404">
                  <c:v>45.70000000000001</c:v>
                </c:pt>
                <c:pt idx="1405">
                  <c:v>45.70000000000001</c:v>
                </c:pt>
                <c:pt idx="1406">
                  <c:v>45.70000000000001</c:v>
                </c:pt>
                <c:pt idx="1407">
                  <c:v>45.70000000000001</c:v>
                </c:pt>
                <c:pt idx="1408">
                  <c:v>45.70000000000001</c:v>
                </c:pt>
                <c:pt idx="1409">
                  <c:v>45.70000000000001</c:v>
                </c:pt>
                <c:pt idx="1410">
                  <c:v>45.70000000000001</c:v>
                </c:pt>
                <c:pt idx="1411">
                  <c:v>45.70000000000001</c:v>
                </c:pt>
                <c:pt idx="1412">
                  <c:v>45.70000000000001</c:v>
                </c:pt>
                <c:pt idx="1413">
                  <c:v>45.70000000000001</c:v>
                </c:pt>
                <c:pt idx="1414">
                  <c:v>45.70000000000001</c:v>
                </c:pt>
                <c:pt idx="1415">
                  <c:v>45.70000000000001</c:v>
                </c:pt>
                <c:pt idx="1416">
                  <c:v>45.70000000000001</c:v>
                </c:pt>
                <c:pt idx="1417">
                  <c:v>45.70000000000001</c:v>
                </c:pt>
                <c:pt idx="1418">
                  <c:v>45.70000000000001</c:v>
                </c:pt>
                <c:pt idx="1419">
                  <c:v>45.70000000000001</c:v>
                </c:pt>
                <c:pt idx="1420">
                  <c:v>45.70000000000001</c:v>
                </c:pt>
                <c:pt idx="1421">
                  <c:v>45.70000000000001</c:v>
                </c:pt>
                <c:pt idx="1422">
                  <c:v>45.70000000000001</c:v>
                </c:pt>
                <c:pt idx="1423">
                  <c:v>45.70000000000001</c:v>
                </c:pt>
                <c:pt idx="1424">
                  <c:v>45.70000000000001</c:v>
                </c:pt>
                <c:pt idx="1425">
                  <c:v>45.70000000000001</c:v>
                </c:pt>
                <c:pt idx="1426">
                  <c:v>45.70000000000001</c:v>
                </c:pt>
                <c:pt idx="1427">
                  <c:v>45.70000000000001</c:v>
                </c:pt>
                <c:pt idx="1428">
                  <c:v>45.70000000000001</c:v>
                </c:pt>
                <c:pt idx="1429">
                  <c:v>45.70000000000001</c:v>
                </c:pt>
                <c:pt idx="1430">
                  <c:v>45.70000000000001</c:v>
                </c:pt>
                <c:pt idx="1431">
                  <c:v>45.70000000000001</c:v>
                </c:pt>
                <c:pt idx="1432">
                  <c:v>45.70000000000001</c:v>
                </c:pt>
                <c:pt idx="1433">
                  <c:v>45.70000000000001</c:v>
                </c:pt>
                <c:pt idx="1434">
                  <c:v>45.70000000000001</c:v>
                </c:pt>
                <c:pt idx="1435">
                  <c:v>45.70000000000001</c:v>
                </c:pt>
                <c:pt idx="1436">
                  <c:v>45.70000000000001</c:v>
                </c:pt>
                <c:pt idx="1437">
                  <c:v>45.70000000000001</c:v>
                </c:pt>
                <c:pt idx="1438">
                  <c:v>45.70000000000001</c:v>
                </c:pt>
                <c:pt idx="1439">
                  <c:v>45.70000000000001</c:v>
                </c:pt>
              </c:numCache>
            </c:numRef>
          </c:yVal>
        </c:ser>
        <c:ser>
          <c:idx val="1"/>
          <c:order val="1"/>
          <c:tx>
            <c:strRef>
              <c:f>plume4.obs!$N$1</c:f>
              <c:strCache>
                <c:ptCount val="1"/>
                <c:pt idx="0">
                  <c:v>N2O5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plume4.obs!$K$2:$K$49</c:f>
              <c:numCache>
                <c:formatCode>General</c:formatCode>
                <c:ptCount val="48"/>
                <c:pt idx="0">
                  <c:v>-2342.8989999999999</c:v>
                </c:pt>
                <c:pt idx="1">
                  <c:v>-2233.694</c:v>
                </c:pt>
                <c:pt idx="2">
                  <c:v>-2133.5279999999998</c:v>
                </c:pt>
                <c:pt idx="3">
                  <c:v>-2023.6289999999999</c:v>
                </c:pt>
                <c:pt idx="4">
                  <c:v>-1923.471</c:v>
                </c:pt>
                <c:pt idx="5">
                  <c:v>-1814.269</c:v>
                </c:pt>
                <c:pt idx="6">
                  <c:v>-1705.067</c:v>
                </c:pt>
                <c:pt idx="7">
                  <c:v>-1595.1699999999998</c:v>
                </c:pt>
                <c:pt idx="8">
                  <c:v>-1495.01</c:v>
                </c:pt>
                <c:pt idx="9">
                  <c:v>-1385.8119999999999</c:v>
                </c:pt>
                <c:pt idx="10">
                  <c:v>-1285.6619999999998</c:v>
                </c:pt>
                <c:pt idx="11">
                  <c:v>-1176.4680000000001</c:v>
                </c:pt>
                <c:pt idx="12">
                  <c:v>-1066.5829999999999</c:v>
                </c:pt>
                <c:pt idx="13">
                  <c:v>-966.25800000000004</c:v>
                </c:pt>
                <c:pt idx="14">
                  <c:v>-857.05499999999938</c:v>
                </c:pt>
                <c:pt idx="15">
                  <c:v>-756.89300000000003</c:v>
                </c:pt>
                <c:pt idx="16">
                  <c:v>-647.00199999999938</c:v>
                </c:pt>
                <c:pt idx="17">
                  <c:v>-537.80999999999949</c:v>
                </c:pt>
                <c:pt idx="18">
                  <c:v>-428.62900000000002</c:v>
                </c:pt>
                <c:pt idx="19">
                  <c:v>-328.32499999999999</c:v>
                </c:pt>
                <c:pt idx="20">
                  <c:v>-209.37200000000001</c:v>
                </c:pt>
                <c:pt idx="21">
                  <c:v>-109.21000000000002</c:v>
                </c:pt>
                <c:pt idx="22">
                  <c:v>0</c:v>
                </c:pt>
                <c:pt idx="23">
                  <c:v>109.91300000000012</c:v>
                </c:pt>
                <c:pt idx="24">
                  <c:v>210.07499999999999</c:v>
                </c:pt>
                <c:pt idx="25">
                  <c:v>319.28500000000003</c:v>
                </c:pt>
                <c:pt idx="26">
                  <c:v>428.49499999999864</c:v>
                </c:pt>
                <c:pt idx="27">
                  <c:v>529.36099999999749</c:v>
                </c:pt>
                <c:pt idx="28">
                  <c:v>638.57000000000005</c:v>
                </c:pt>
                <c:pt idx="29">
                  <c:v>747.78000000000054</c:v>
                </c:pt>
                <c:pt idx="30">
                  <c:v>847.94999999999948</c:v>
                </c:pt>
                <c:pt idx="31">
                  <c:v>957.85499999999797</c:v>
                </c:pt>
                <c:pt idx="32">
                  <c:v>1067.0650000000001</c:v>
                </c:pt>
                <c:pt idx="33">
                  <c:v>1176.2739999999999</c:v>
                </c:pt>
                <c:pt idx="34">
                  <c:v>1285.4839999999999</c:v>
                </c:pt>
                <c:pt idx="35">
                  <c:v>1386.3489999999999</c:v>
                </c:pt>
                <c:pt idx="36">
                  <c:v>1495.559</c:v>
                </c:pt>
                <c:pt idx="37">
                  <c:v>1613.816</c:v>
                </c:pt>
                <c:pt idx="38">
                  <c:v>1713.9780000000001</c:v>
                </c:pt>
                <c:pt idx="39">
                  <c:v>1823.8829999999998</c:v>
                </c:pt>
                <c:pt idx="40">
                  <c:v>1924.0529999999999</c:v>
                </c:pt>
                <c:pt idx="41">
                  <c:v>2033.2629999999999</c:v>
                </c:pt>
                <c:pt idx="42">
                  <c:v>2143.1679999999997</c:v>
                </c:pt>
                <c:pt idx="43">
                  <c:v>2243.3380000000002</c:v>
                </c:pt>
                <c:pt idx="44">
                  <c:v>2352.547</c:v>
                </c:pt>
                <c:pt idx="45">
                  <c:v>2452.7170000000001</c:v>
                </c:pt>
                <c:pt idx="46">
                  <c:v>2561.9270000000001</c:v>
                </c:pt>
                <c:pt idx="47">
                  <c:v>2662.7919999999999</c:v>
                </c:pt>
              </c:numCache>
            </c:numRef>
          </c:xVal>
          <c:yVal>
            <c:numRef>
              <c:f>plume4.obs!$N$2:$N$49</c:f>
              <c:numCache>
                <c:formatCode>General</c:formatCode>
                <c:ptCount val="48"/>
                <c:pt idx="0">
                  <c:v>14.9</c:v>
                </c:pt>
                <c:pt idx="1">
                  <c:v>16</c:v>
                </c:pt>
                <c:pt idx="2">
                  <c:v>17.399999999999999</c:v>
                </c:pt>
                <c:pt idx="3">
                  <c:v>19.900000000000002</c:v>
                </c:pt>
                <c:pt idx="4">
                  <c:v>19.2</c:v>
                </c:pt>
                <c:pt idx="5">
                  <c:v>30.8</c:v>
                </c:pt>
                <c:pt idx="6">
                  <c:v>84.4</c:v>
                </c:pt>
                <c:pt idx="7">
                  <c:v>43</c:v>
                </c:pt>
                <c:pt idx="8">
                  <c:v>24.9</c:v>
                </c:pt>
                <c:pt idx="9">
                  <c:v>31.2</c:v>
                </c:pt>
                <c:pt idx="10">
                  <c:v>93.7</c:v>
                </c:pt>
                <c:pt idx="11">
                  <c:v>198.4</c:v>
                </c:pt>
                <c:pt idx="12">
                  <c:v>255.4</c:v>
                </c:pt>
                <c:pt idx="13">
                  <c:v>189.9</c:v>
                </c:pt>
                <c:pt idx="14">
                  <c:v>148.9</c:v>
                </c:pt>
                <c:pt idx="15">
                  <c:v>118</c:v>
                </c:pt>
                <c:pt idx="16">
                  <c:v>109</c:v>
                </c:pt>
                <c:pt idx="17">
                  <c:v>4.7</c:v>
                </c:pt>
                <c:pt idx="18">
                  <c:v>5</c:v>
                </c:pt>
                <c:pt idx="19">
                  <c:v>3.2</c:v>
                </c:pt>
                <c:pt idx="20">
                  <c:v>10.200000000000001</c:v>
                </c:pt>
                <c:pt idx="21">
                  <c:v>-9999</c:v>
                </c:pt>
                <c:pt idx="22">
                  <c:v>7.6</c:v>
                </c:pt>
                <c:pt idx="23">
                  <c:v>3.1</c:v>
                </c:pt>
                <c:pt idx="24">
                  <c:v>6.4</c:v>
                </c:pt>
                <c:pt idx="25">
                  <c:v>47.20000000000001</c:v>
                </c:pt>
                <c:pt idx="26">
                  <c:v>205.6</c:v>
                </c:pt>
                <c:pt idx="27">
                  <c:v>295.09999999999923</c:v>
                </c:pt>
                <c:pt idx="28">
                  <c:v>309</c:v>
                </c:pt>
                <c:pt idx="29">
                  <c:v>302.20000000000005</c:v>
                </c:pt>
                <c:pt idx="30">
                  <c:v>344.1</c:v>
                </c:pt>
                <c:pt idx="31">
                  <c:v>352.3</c:v>
                </c:pt>
                <c:pt idx="32">
                  <c:v>340.6</c:v>
                </c:pt>
                <c:pt idx="33">
                  <c:v>277</c:v>
                </c:pt>
                <c:pt idx="34">
                  <c:v>249.1</c:v>
                </c:pt>
                <c:pt idx="35">
                  <c:v>197.6</c:v>
                </c:pt>
                <c:pt idx="36">
                  <c:v>118.9</c:v>
                </c:pt>
                <c:pt idx="37">
                  <c:v>123.8</c:v>
                </c:pt>
                <c:pt idx="38">
                  <c:v>59.5</c:v>
                </c:pt>
                <c:pt idx="39">
                  <c:v>39.5</c:v>
                </c:pt>
                <c:pt idx="40">
                  <c:v>54.70000000000001</c:v>
                </c:pt>
                <c:pt idx="41">
                  <c:v>32.4</c:v>
                </c:pt>
                <c:pt idx="42">
                  <c:v>34</c:v>
                </c:pt>
                <c:pt idx="43">
                  <c:v>29.1</c:v>
                </c:pt>
                <c:pt idx="44">
                  <c:v>24.400000000000002</c:v>
                </c:pt>
                <c:pt idx="45">
                  <c:v>-9999</c:v>
                </c:pt>
                <c:pt idx="46">
                  <c:v>23.400000000000002</c:v>
                </c:pt>
                <c:pt idx="47">
                  <c:v>20.6</c:v>
                </c:pt>
              </c:numCache>
            </c:numRef>
          </c:yVal>
        </c:ser>
        <c:axId val="34689792"/>
        <c:axId val="34691712"/>
      </c:scatterChart>
      <c:valAx>
        <c:axId val="34689792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691712"/>
        <c:crosses val="autoZero"/>
        <c:crossBetween val="midCat"/>
      </c:valAx>
      <c:valAx>
        <c:axId val="34691712"/>
        <c:scaling>
          <c:orientation val="minMax"/>
          <c:max val="35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689792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13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plume19!$N$1</c:f>
              <c:strCache>
                <c:ptCount val="1"/>
                <c:pt idx="0">
                  <c:v>N2O5 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plume19!$K$2:$K$1441</c:f>
              <c:numCache>
                <c:formatCode>General</c:formatCode>
                <c:ptCount val="1440"/>
                <c:pt idx="0">
                  <c:v>-65925.033629999991</c:v>
                </c:pt>
                <c:pt idx="1">
                  <c:v>-65864.0484</c:v>
                </c:pt>
                <c:pt idx="2">
                  <c:v>-65803.063170000009</c:v>
                </c:pt>
                <c:pt idx="3">
                  <c:v>-65742.077940000003</c:v>
                </c:pt>
                <c:pt idx="4">
                  <c:v>-65681.092709999968</c:v>
                </c:pt>
                <c:pt idx="5">
                  <c:v>-65620.107480000006</c:v>
                </c:pt>
                <c:pt idx="6">
                  <c:v>-65559.12225</c:v>
                </c:pt>
                <c:pt idx="7">
                  <c:v>-65498.137020000002</c:v>
                </c:pt>
                <c:pt idx="8">
                  <c:v>-65437.151790000004</c:v>
                </c:pt>
                <c:pt idx="9">
                  <c:v>-65376.166560000005</c:v>
                </c:pt>
                <c:pt idx="10">
                  <c:v>-65315.181329999999</c:v>
                </c:pt>
                <c:pt idx="11">
                  <c:v>-65254.196100000001</c:v>
                </c:pt>
                <c:pt idx="12">
                  <c:v>-65193.210870000003</c:v>
                </c:pt>
                <c:pt idx="13">
                  <c:v>-65132.225639999997</c:v>
                </c:pt>
                <c:pt idx="14">
                  <c:v>-65071.240409999999</c:v>
                </c:pt>
                <c:pt idx="15">
                  <c:v>-65010.255179999993</c:v>
                </c:pt>
                <c:pt idx="16">
                  <c:v>-64949.269949999994</c:v>
                </c:pt>
                <c:pt idx="17">
                  <c:v>-64888.284720000003</c:v>
                </c:pt>
                <c:pt idx="18">
                  <c:v>-64827.299489999976</c:v>
                </c:pt>
                <c:pt idx="19">
                  <c:v>-64766.314260000043</c:v>
                </c:pt>
                <c:pt idx="20">
                  <c:v>-64705.329030000001</c:v>
                </c:pt>
                <c:pt idx="21">
                  <c:v>-64644.343800000002</c:v>
                </c:pt>
                <c:pt idx="22">
                  <c:v>-64583.358570000251</c:v>
                </c:pt>
                <c:pt idx="23">
                  <c:v>-64522.373340000006</c:v>
                </c:pt>
                <c:pt idx="24">
                  <c:v>-64461.388110000189</c:v>
                </c:pt>
                <c:pt idx="25">
                  <c:v>-64400.402880000001</c:v>
                </c:pt>
                <c:pt idx="26">
                  <c:v>-64339.417650000003</c:v>
                </c:pt>
                <c:pt idx="27">
                  <c:v>-64278.432420000005</c:v>
                </c:pt>
                <c:pt idx="28">
                  <c:v>-64217.447189999999</c:v>
                </c:pt>
                <c:pt idx="29">
                  <c:v>-64156.461959999993</c:v>
                </c:pt>
                <c:pt idx="30">
                  <c:v>-64095.476730000002</c:v>
                </c:pt>
                <c:pt idx="31">
                  <c:v>-64034.491500000004</c:v>
                </c:pt>
                <c:pt idx="32">
                  <c:v>-63973.506270000013</c:v>
                </c:pt>
                <c:pt idx="33">
                  <c:v>-63912.521039999992</c:v>
                </c:pt>
                <c:pt idx="34">
                  <c:v>-63851.535810000001</c:v>
                </c:pt>
                <c:pt idx="35">
                  <c:v>-63790.550580000003</c:v>
                </c:pt>
                <c:pt idx="36">
                  <c:v>-63729.565350000004</c:v>
                </c:pt>
                <c:pt idx="37">
                  <c:v>-63668.580120000006</c:v>
                </c:pt>
                <c:pt idx="38">
                  <c:v>-63607.59489</c:v>
                </c:pt>
                <c:pt idx="39">
                  <c:v>-63546.609660000002</c:v>
                </c:pt>
                <c:pt idx="40">
                  <c:v>-63485.624429999996</c:v>
                </c:pt>
                <c:pt idx="41">
                  <c:v>-63424.639200000005</c:v>
                </c:pt>
                <c:pt idx="42">
                  <c:v>-63363.653969999999</c:v>
                </c:pt>
                <c:pt idx="43">
                  <c:v>-63302.668740000001</c:v>
                </c:pt>
                <c:pt idx="44">
                  <c:v>-63241.683510000003</c:v>
                </c:pt>
                <c:pt idx="45">
                  <c:v>-63180.698280000004</c:v>
                </c:pt>
                <c:pt idx="46">
                  <c:v>-63119.713049999998</c:v>
                </c:pt>
                <c:pt idx="47">
                  <c:v>-63058.727819999993</c:v>
                </c:pt>
                <c:pt idx="48">
                  <c:v>-62997.742590000002</c:v>
                </c:pt>
                <c:pt idx="49">
                  <c:v>-62936.757360000003</c:v>
                </c:pt>
                <c:pt idx="50">
                  <c:v>-62875.772130000005</c:v>
                </c:pt>
                <c:pt idx="51">
                  <c:v>-62814.786900000006</c:v>
                </c:pt>
                <c:pt idx="52">
                  <c:v>-62753.801670000001</c:v>
                </c:pt>
                <c:pt idx="53">
                  <c:v>-62692.816440000002</c:v>
                </c:pt>
                <c:pt idx="54">
                  <c:v>-62631.831210000011</c:v>
                </c:pt>
                <c:pt idx="55">
                  <c:v>-62570.845980000006</c:v>
                </c:pt>
                <c:pt idx="56">
                  <c:v>-62509.86075</c:v>
                </c:pt>
                <c:pt idx="57">
                  <c:v>-62448.875520000001</c:v>
                </c:pt>
                <c:pt idx="58">
                  <c:v>-62387.890290000003</c:v>
                </c:pt>
                <c:pt idx="59">
                  <c:v>-62326.905060000005</c:v>
                </c:pt>
                <c:pt idx="60">
                  <c:v>-62265.919830000013</c:v>
                </c:pt>
                <c:pt idx="61">
                  <c:v>-62204.934600000001</c:v>
                </c:pt>
                <c:pt idx="62">
                  <c:v>-62143.949370000002</c:v>
                </c:pt>
                <c:pt idx="63">
                  <c:v>-62082.964140000004</c:v>
                </c:pt>
                <c:pt idx="64">
                  <c:v>-62021.978910000013</c:v>
                </c:pt>
                <c:pt idx="65">
                  <c:v>-61960.993679999992</c:v>
                </c:pt>
                <c:pt idx="66">
                  <c:v>-61900.008450000001</c:v>
                </c:pt>
                <c:pt idx="67">
                  <c:v>-61839.023220000003</c:v>
                </c:pt>
                <c:pt idx="68">
                  <c:v>-61778.037990000004</c:v>
                </c:pt>
                <c:pt idx="69">
                  <c:v>-61717.052760000006</c:v>
                </c:pt>
                <c:pt idx="70">
                  <c:v>-61656.06753</c:v>
                </c:pt>
                <c:pt idx="71">
                  <c:v>-61595.082300000002</c:v>
                </c:pt>
                <c:pt idx="72">
                  <c:v>-61534.097069999996</c:v>
                </c:pt>
                <c:pt idx="73">
                  <c:v>-61473.111840000005</c:v>
                </c:pt>
                <c:pt idx="74">
                  <c:v>-61412.126609999999</c:v>
                </c:pt>
                <c:pt idx="75">
                  <c:v>-61351.141380000001</c:v>
                </c:pt>
                <c:pt idx="76">
                  <c:v>-61290.156150000003</c:v>
                </c:pt>
                <c:pt idx="77">
                  <c:v>-61229.170920000004</c:v>
                </c:pt>
                <c:pt idx="78">
                  <c:v>-61168.185689999998</c:v>
                </c:pt>
                <c:pt idx="79">
                  <c:v>-61107.200459999993</c:v>
                </c:pt>
                <c:pt idx="80">
                  <c:v>-61046.215230000002</c:v>
                </c:pt>
                <c:pt idx="81">
                  <c:v>-60985.229999999996</c:v>
                </c:pt>
                <c:pt idx="82">
                  <c:v>-60924.244770000005</c:v>
                </c:pt>
                <c:pt idx="83">
                  <c:v>-60863.259540000006</c:v>
                </c:pt>
                <c:pt idx="84">
                  <c:v>-60802.274310000001</c:v>
                </c:pt>
                <c:pt idx="85">
                  <c:v>-60741.289080000002</c:v>
                </c:pt>
                <c:pt idx="86">
                  <c:v>-60680.303850000011</c:v>
                </c:pt>
                <c:pt idx="87">
                  <c:v>-60619.318620000013</c:v>
                </c:pt>
                <c:pt idx="88">
                  <c:v>-60558.33339</c:v>
                </c:pt>
                <c:pt idx="89">
                  <c:v>-60497.348160000001</c:v>
                </c:pt>
                <c:pt idx="90">
                  <c:v>-60436.362930000003</c:v>
                </c:pt>
                <c:pt idx="91">
                  <c:v>-60375.377700000005</c:v>
                </c:pt>
                <c:pt idx="92">
                  <c:v>-60314.392469999999</c:v>
                </c:pt>
                <c:pt idx="93">
                  <c:v>-60253.40724</c:v>
                </c:pt>
                <c:pt idx="94">
                  <c:v>-60192.422010000002</c:v>
                </c:pt>
                <c:pt idx="95">
                  <c:v>-60131.436780000004</c:v>
                </c:pt>
                <c:pt idx="96">
                  <c:v>-60070.451550000013</c:v>
                </c:pt>
                <c:pt idx="97">
                  <c:v>-60009.46632</c:v>
                </c:pt>
                <c:pt idx="98">
                  <c:v>-59948.481090000001</c:v>
                </c:pt>
                <c:pt idx="99">
                  <c:v>-59887.495860000003</c:v>
                </c:pt>
                <c:pt idx="100">
                  <c:v>-59826.510630000012</c:v>
                </c:pt>
                <c:pt idx="101">
                  <c:v>-59765.525399999999</c:v>
                </c:pt>
                <c:pt idx="102">
                  <c:v>-59704.54017</c:v>
                </c:pt>
                <c:pt idx="103">
                  <c:v>-59643.554940000002</c:v>
                </c:pt>
                <c:pt idx="104">
                  <c:v>-59582.569709999996</c:v>
                </c:pt>
                <c:pt idx="105">
                  <c:v>-59521.584480000005</c:v>
                </c:pt>
                <c:pt idx="106">
                  <c:v>-59460.599249999999</c:v>
                </c:pt>
                <c:pt idx="107">
                  <c:v>-59399.614020000001</c:v>
                </c:pt>
                <c:pt idx="108">
                  <c:v>-59338.628789999995</c:v>
                </c:pt>
                <c:pt idx="109">
                  <c:v>-59277.643560000004</c:v>
                </c:pt>
                <c:pt idx="110">
                  <c:v>-59216.658330000013</c:v>
                </c:pt>
                <c:pt idx="111">
                  <c:v>-59155.673099999993</c:v>
                </c:pt>
                <c:pt idx="112">
                  <c:v>-59094.687870000002</c:v>
                </c:pt>
                <c:pt idx="113">
                  <c:v>-59033.702640000003</c:v>
                </c:pt>
                <c:pt idx="114">
                  <c:v>-58972.717410000005</c:v>
                </c:pt>
                <c:pt idx="115">
                  <c:v>-58911.732179999999</c:v>
                </c:pt>
                <c:pt idx="116">
                  <c:v>-58850.746950000001</c:v>
                </c:pt>
                <c:pt idx="117">
                  <c:v>-58789.761719999988</c:v>
                </c:pt>
                <c:pt idx="118">
                  <c:v>-58728.776490000004</c:v>
                </c:pt>
                <c:pt idx="119">
                  <c:v>-58667.791259999998</c:v>
                </c:pt>
                <c:pt idx="120">
                  <c:v>-58606.806030000043</c:v>
                </c:pt>
                <c:pt idx="121">
                  <c:v>-58545.820800000001</c:v>
                </c:pt>
                <c:pt idx="122">
                  <c:v>-58484.835570000003</c:v>
                </c:pt>
                <c:pt idx="123">
                  <c:v>-58423.850340000012</c:v>
                </c:pt>
                <c:pt idx="124">
                  <c:v>-58362.865109999999</c:v>
                </c:pt>
                <c:pt idx="125">
                  <c:v>-58301.87988</c:v>
                </c:pt>
                <c:pt idx="126">
                  <c:v>-58240.894650000002</c:v>
                </c:pt>
                <c:pt idx="127">
                  <c:v>-58179.909420000004</c:v>
                </c:pt>
                <c:pt idx="128">
                  <c:v>-58118.924189999998</c:v>
                </c:pt>
                <c:pt idx="129">
                  <c:v>-58057.938960000007</c:v>
                </c:pt>
                <c:pt idx="130">
                  <c:v>-57996.953730000001</c:v>
                </c:pt>
                <c:pt idx="131">
                  <c:v>-57935.968500000003</c:v>
                </c:pt>
                <c:pt idx="132">
                  <c:v>-57874.983270000012</c:v>
                </c:pt>
                <c:pt idx="133">
                  <c:v>-57813.998040000006</c:v>
                </c:pt>
                <c:pt idx="134">
                  <c:v>-57753.012810000189</c:v>
                </c:pt>
                <c:pt idx="135">
                  <c:v>-57692.027580000002</c:v>
                </c:pt>
                <c:pt idx="136">
                  <c:v>-57631.042350000003</c:v>
                </c:pt>
                <c:pt idx="137">
                  <c:v>-57570.057120000005</c:v>
                </c:pt>
                <c:pt idx="138">
                  <c:v>-57509.071889999999</c:v>
                </c:pt>
                <c:pt idx="139">
                  <c:v>-57448.086660000001</c:v>
                </c:pt>
                <c:pt idx="140">
                  <c:v>-57387.101429999995</c:v>
                </c:pt>
                <c:pt idx="141">
                  <c:v>-57326.116200000011</c:v>
                </c:pt>
                <c:pt idx="142">
                  <c:v>-57265.130969999998</c:v>
                </c:pt>
                <c:pt idx="143">
                  <c:v>-57204.145739999993</c:v>
                </c:pt>
                <c:pt idx="144">
                  <c:v>-57143.160510000002</c:v>
                </c:pt>
                <c:pt idx="145">
                  <c:v>-57082.175280000003</c:v>
                </c:pt>
                <c:pt idx="146">
                  <c:v>-57021.190050000005</c:v>
                </c:pt>
                <c:pt idx="147">
                  <c:v>-56960.204820000006</c:v>
                </c:pt>
                <c:pt idx="148">
                  <c:v>-56899.219590000001</c:v>
                </c:pt>
                <c:pt idx="149">
                  <c:v>-56838.234360000002</c:v>
                </c:pt>
                <c:pt idx="150">
                  <c:v>-56777.249130000004</c:v>
                </c:pt>
                <c:pt idx="151">
                  <c:v>-56716.263899999998</c:v>
                </c:pt>
                <c:pt idx="152">
                  <c:v>-56655.27867</c:v>
                </c:pt>
                <c:pt idx="153">
                  <c:v>-56594.293439999987</c:v>
                </c:pt>
                <c:pt idx="154">
                  <c:v>-56533.308210000236</c:v>
                </c:pt>
                <c:pt idx="155">
                  <c:v>-56472.322980000004</c:v>
                </c:pt>
                <c:pt idx="156">
                  <c:v>-56411.337749999999</c:v>
                </c:pt>
                <c:pt idx="157">
                  <c:v>-56350.35252000019</c:v>
                </c:pt>
                <c:pt idx="158">
                  <c:v>-56289.367290000002</c:v>
                </c:pt>
                <c:pt idx="159">
                  <c:v>-56228.382060000011</c:v>
                </c:pt>
                <c:pt idx="160">
                  <c:v>-56167.396830000012</c:v>
                </c:pt>
                <c:pt idx="161">
                  <c:v>-56106.411600000007</c:v>
                </c:pt>
                <c:pt idx="162">
                  <c:v>-56045.426370000001</c:v>
                </c:pt>
                <c:pt idx="163">
                  <c:v>-55984.441140000003</c:v>
                </c:pt>
                <c:pt idx="164">
                  <c:v>-55923.455910000011</c:v>
                </c:pt>
                <c:pt idx="165">
                  <c:v>-55862.470680000006</c:v>
                </c:pt>
                <c:pt idx="166">
                  <c:v>-55801.48545</c:v>
                </c:pt>
                <c:pt idx="167">
                  <c:v>-55740.500220000002</c:v>
                </c:pt>
                <c:pt idx="168">
                  <c:v>-55679.514990000003</c:v>
                </c:pt>
                <c:pt idx="169">
                  <c:v>-55618.529759999998</c:v>
                </c:pt>
                <c:pt idx="170">
                  <c:v>-55557.544530000043</c:v>
                </c:pt>
                <c:pt idx="171">
                  <c:v>-55496.559300000001</c:v>
                </c:pt>
                <c:pt idx="172">
                  <c:v>-55435.574070000002</c:v>
                </c:pt>
                <c:pt idx="173">
                  <c:v>-55374.588840000011</c:v>
                </c:pt>
                <c:pt idx="174">
                  <c:v>-55313.603609999998</c:v>
                </c:pt>
                <c:pt idx="175">
                  <c:v>-55252.61838</c:v>
                </c:pt>
                <c:pt idx="176">
                  <c:v>-55191.633149999994</c:v>
                </c:pt>
                <c:pt idx="177">
                  <c:v>-55130.647920000003</c:v>
                </c:pt>
                <c:pt idx="178">
                  <c:v>-55069.662690000005</c:v>
                </c:pt>
                <c:pt idx="179">
                  <c:v>-55008.677459999999</c:v>
                </c:pt>
                <c:pt idx="180">
                  <c:v>-54947.692230000001</c:v>
                </c:pt>
                <c:pt idx="181">
                  <c:v>-54886.707000000002</c:v>
                </c:pt>
                <c:pt idx="182">
                  <c:v>-54825.721769999975</c:v>
                </c:pt>
                <c:pt idx="183">
                  <c:v>-54764.736540000005</c:v>
                </c:pt>
                <c:pt idx="184">
                  <c:v>-54703.75131</c:v>
                </c:pt>
                <c:pt idx="185">
                  <c:v>-54642.766080000001</c:v>
                </c:pt>
                <c:pt idx="186">
                  <c:v>-54581.780850000003</c:v>
                </c:pt>
                <c:pt idx="187">
                  <c:v>-54520.795619999997</c:v>
                </c:pt>
                <c:pt idx="188">
                  <c:v>-54459.810390000013</c:v>
                </c:pt>
                <c:pt idx="189">
                  <c:v>-54398.825159999993</c:v>
                </c:pt>
                <c:pt idx="190">
                  <c:v>-54337.839930000002</c:v>
                </c:pt>
                <c:pt idx="191">
                  <c:v>-54276.854700000011</c:v>
                </c:pt>
                <c:pt idx="192">
                  <c:v>-54215.869469999998</c:v>
                </c:pt>
                <c:pt idx="193">
                  <c:v>-54154.884240000043</c:v>
                </c:pt>
                <c:pt idx="194">
                  <c:v>-54093.899010000001</c:v>
                </c:pt>
                <c:pt idx="195">
                  <c:v>-54032.913780000003</c:v>
                </c:pt>
                <c:pt idx="196">
                  <c:v>-53971.928550000011</c:v>
                </c:pt>
                <c:pt idx="197">
                  <c:v>-53910.943320000006</c:v>
                </c:pt>
                <c:pt idx="198">
                  <c:v>-53849.958090000189</c:v>
                </c:pt>
                <c:pt idx="199">
                  <c:v>-53788.972860000002</c:v>
                </c:pt>
                <c:pt idx="200">
                  <c:v>-53727.987630000003</c:v>
                </c:pt>
                <c:pt idx="201">
                  <c:v>-53667.002400000005</c:v>
                </c:pt>
                <c:pt idx="202">
                  <c:v>-53606.017169999999</c:v>
                </c:pt>
                <c:pt idx="203">
                  <c:v>-53545.031939999993</c:v>
                </c:pt>
                <c:pt idx="204">
                  <c:v>-53484.046710000002</c:v>
                </c:pt>
                <c:pt idx="205">
                  <c:v>-53423.061479999997</c:v>
                </c:pt>
                <c:pt idx="206">
                  <c:v>-53362.076250000013</c:v>
                </c:pt>
                <c:pt idx="207">
                  <c:v>-53301.091019999993</c:v>
                </c:pt>
                <c:pt idx="208">
                  <c:v>-53240.105789999994</c:v>
                </c:pt>
                <c:pt idx="209">
                  <c:v>-53179.120560000003</c:v>
                </c:pt>
                <c:pt idx="210">
                  <c:v>-53118.135330000005</c:v>
                </c:pt>
                <c:pt idx="211">
                  <c:v>-53057.150100000006</c:v>
                </c:pt>
                <c:pt idx="212">
                  <c:v>-52996.164870000001</c:v>
                </c:pt>
                <c:pt idx="213">
                  <c:v>-52935.179640000002</c:v>
                </c:pt>
                <c:pt idx="214">
                  <c:v>-52874.194410000004</c:v>
                </c:pt>
                <c:pt idx="215">
                  <c:v>-52813.209179999998</c:v>
                </c:pt>
                <c:pt idx="216">
                  <c:v>-52752.223949999985</c:v>
                </c:pt>
                <c:pt idx="217">
                  <c:v>-52691.238720000001</c:v>
                </c:pt>
                <c:pt idx="218">
                  <c:v>-52630.253489999996</c:v>
                </c:pt>
                <c:pt idx="219">
                  <c:v>-52569.268260000004</c:v>
                </c:pt>
                <c:pt idx="220">
                  <c:v>-52508.283029999999</c:v>
                </c:pt>
                <c:pt idx="221">
                  <c:v>-52447.297799999986</c:v>
                </c:pt>
                <c:pt idx="222">
                  <c:v>-52386.312570000213</c:v>
                </c:pt>
                <c:pt idx="223">
                  <c:v>-52325.327340000003</c:v>
                </c:pt>
                <c:pt idx="224">
                  <c:v>-52264.342110000012</c:v>
                </c:pt>
                <c:pt idx="225">
                  <c:v>-52203.356880000043</c:v>
                </c:pt>
                <c:pt idx="226">
                  <c:v>-52142.371650000001</c:v>
                </c:pt>
                <c:pt idx="227">
                  <c:v>-52081.386420000003</c:v>
                </c:pt>
                <c:pt idx="228">
                  <c:v>-52020.401190000004</c:v>
                </c:pt>
                <c:pt idx="229">
                  <c:v>-51959.415960000006</c:v>
                </c:pt>
                <c:pt idx="230">
                  <c:v>-51898.43073</c:v>
                </c:pt>
                <c:pt idx="231">
                  <c:v>-51837.445500000002</c:v>
                </c:pt>
                <c:pt idx="232">
                  <c:v>-51776.460270000003</c:v>
                </c:pt>
                <c:pt idx="233">
                  <c:v>-51715.475040000005</c:v>
                </c:pt>
                <c:pt idx="234">
                  <c:v>-51654.489810000043</c:v>
                </c:pt>
                <c:pt idx="235">
                  <c:v>-51593.504580000001</c:v>
                </c:pt>
                <c:pt idx="236">
                  <c:v>-51532.519350000002</c:v>
                </c:pt>
                <c:pt idx="237">
                  <c:v>-51471.534120000004</c:v>
                </c:pt>
                <c:pt idx="238">
                  <c:v>-51410.548890000013</c:v>
                </c:pt>
                <c:pt idx="239">
                  <c:v>-51349.563659999993</c:v>
                </c:pt>
                <c:pt idx="240">
                  <c:v>-51288.578430000001</c:v>
                </c:pt>
                <c:pt idx="241">
                  <c:v>-51227.593199999996</c:v>
                </c:pt>
                <c:pt idx="242">
                  <c:v>-51166.607970000005</c:v>
                </c:pt>
                <c:pt idx="243">
                  <c:v>-51105.622739999999</c:v>
                </c:pt>
                <c:pt idx="244">
                  <c:v>-51044.63751</c:v>
                </c:pt>
                <c:pt idx="245">
                  <c:v>-50983.652280000002</c:v>
                </c:pt>
                <c:pt idx="246">
                  <c:v>-50922.667050000004</c:v>
                </c:pt>
                <c:pt idx="247">
                  <c:v>-50861.681820000005</c:v>
                </c:pt>
                <c:pt idx="248">
                  <c:v>-50800.69659</c:v>
                </c:pt>
                <c:pt idx="249">
                  <c:v>-50739.711360000001</c:v>
                </c:pt>
                <c:pt idx="250">
                  <c:v>-50678.726129999995</c:v>
                </c:pt>
                <c:pt idx="251">
                  <c:v>-50617.740900000004</c:v>
                </c:pt>
                <c:pt idx="252">
                  <c:v>-50556.755669999999</c:v>
                </c:pt>
                <c:pt idx="253">
                  <c:v>-50495.770439999993</c:v>
                </c:pt>
                <c:pt idx="254">
                  <c:v>-50434.785210000002</c:v>
                </c:pt>
                <c:pt idx="255">
                  <c:v>-50373.799979999989</c:v>
                </c:pt>
                <c:pt idx="256">
                  <c:v>-50312.814750000012</c:v>
                </c:pt>
                <c:pt idx="257">
                  <c:v>-50251.829520000007</c:v>
                </c:pt>
                <c:pt idx="258">
                  <c:v>-50190.844290000205</c:v>
                </c:pt>
                <c:pt idx="259">
                  <c:v>-50129.859060000003</c:v>
                </c:pt>
                <c:pt idx="260">
                  <c:v>-50068.873830000011</c:v>
                </c:pt>
                <c:pt idx="261">
                  <c:v>-50007.888600000013</c:v>
                </c:pt>
                <c:pt idx="262">
                  <c:v>-49946.90337</c:v>
                </c:pt>
                <c:pt idx="263">
                  <c:v>-49885.918140000002</c:v>
                </c:pt>
                <c:pt idx="264">
                  <c:v>-49824.932910000003</c:v>
                </c:pt>
                <c:pt idx="265">
                  <c:v>-49763.947680000005</c:v>
                </c:pt>
                <c:pt idx="266">
                  <c:v>-49702.962449999999</c:v>
                </c:pt>
                <c:pt idx="267">
                  <c:v>-49641.977220000001</c:v>
                </c:pt>
                <c:pt idx="268">
                  <c:v>-49580.991989999995</c:v>
                </c:pt>
                <c:pt idx="269">
                  <c:v>-49520.006760000004</c:v>
                </c:pt>
                <c:pt idx="270">
                  <c:v>-49459.021529999998</c:v>
                </c:pt>
                <c:pt idx="271">
                  <c:v>-49398.0363</c:v>
                </c:pt>
                <c:pt idx="272">
                  <c:v>-49337.051070000001</c:v>
                </c:pt>
                <c:pt idx="273">
                  <c:v>-49276.065840000003</c:v>
                </c:pt>
                <c:pt idx="274">
                  <c:v>-49215.080610000012</c:v>
                </c:pt>
                <c:pt idx="275">
                  <c:v>-49154.095379999999</c:v>
                </c:pt>
                <c:pt idx="276">
                  <c:v>-49093.11015</c:v>
                </c:pt>
                <c:pt idx="277">
                  <c:v>-49032.124920000002</c:v>
                </c:pt>
                <c:pt idx="278">
                  <c:v>-48971.139690000004</c:v>
                </c:pt>
                <c:pt idx="279">
                  <c:v>-48910.154460000005</c:v>
                </c:pt>
                <c:pt idx="280">
                  <c:v>-48849.16923</c:v>
                </c:pt>
                <c:pt idx="281">
                  <c:v>-48788.184000000001</c:v>
                </c:pt>
                <c:pt idx="282">
                  <c:v>-48727.198769999995</c:v>
                </c:pt>
                <c:pt idx="283">
                  <c:v>-48666.213540000004</c:v>
                </c:pt>
                <c:pt idx="284">
                  <c:v>-48605.228309999999</c:v>
                </c:pt>
                <c:pt idx="285">
                  <c:v>-48544.243079999993</c:v>
                </c:pt>
                <c:pt idx="286">
                  <c:v>-48483.257850000002</c:v>
                </c:pt>
                <c:pt idx="287">
                  <c:v>-48422.272620000003</c:v>
                </c:pt>
                <c:pt idx="288">
                  <c:v>-48361.287389999998</c:v>
                </c:pt>
                <c:pt idx="289">
                  <c:v>-48300.302160000007</c:v>
                </c:pt>
                <c:pt idx="290">
                  <c:v>-48239.316930000205</c:v>
                </c:pt>
                <c:pt idx="291">
                  <c:v>-48178.331700000002</c:v>
                </c:pt>
                <c:pt idx="292">
                  <c:v>-48117.346470000011</c:v>
                </c:pt>
                <c:pt idx="293">
                  <c:v>-48056.361240000006</c:v>
                </c:pt>
                <c:pt idx="294">
                  <c:v>-47995.376010000189</c:v>
                </c:pt>
                <c:pt idx="295">
                  <c:v>-47934.390780000002</c:v>
                </c:pt>
                <c:pt idx="296">
                  <c:v>-47873.405550000003</c:v>
                </c:pt>
                <c:pt idx="297">
                  <c:v>-47812.420320000005</c:v>
                </c:pt>
                <c:pt idx="298">
                  <c:v>-47751.435089999999</c:v>
                </c:pt>
                <c:pt idx="299">
                  <c:v>-47690.449860000001</c:v>
                </c:pt>
                <c:pt idx="300">
                  <c:v>-47629.464630000002</c:v>
                </c:pt>
                <c:pt idx="301">
                  <c:v>-47568.479400000004</c:v>
                </c:pt>
                <c:pt idx="302">
                  <c:v>-47507.494169999998</c:v>
                </c:pt>
                <c:pt idx="303">
                  <c:v>-47446.50894</c:v>
                </c:pt>
                <c:pt idx="304">
                  <c:v>-47385.523709999994</c:v>
                </c:pt>
                <c:pt idx="305">
                  <c:v>-47324.538480000003</c:v>
                </c:pt>
                <c:pt idx="306">
                  <c:v>-47263.553250000012</c:v>
                </c:pt>
                <c:pt idx="307">
                  <c:v>-47202.568020000006</c:v>
                </c:pt>
                <c:pt idx="308">
                  <c:v>-47141.58279</c:v>
                </c:pt>
                <c:pt idx="309">
                  <c:v>-47080.597560000002</c:v>
                </c:pt>
                <c:pt idx="310">
                  <c:v>-47019.612330000011</c:v>
                </c:pt>
                <c:pt idx="311">
                  <c:v>-46958.627099999998</c:v>
                </c:pt>
                <c:pt idx="312">
                  <c:v>-46897.641869999999</c:v>
                </c:pt>
                <c:pt idx="313">
                  <c:v>-46836.656640000001</c:v>
                </c:pt>
                <c:pt idx="314">
                  <c:v>-46775.671409999995</c:v>
                </c:pt>
                <c:pt idx="315">
                  <c:v>-46714.686180000004</c:v>
                </c:pt>
                <c:pt idx="316">
                  <c:v>-46653.700949999999</c:v>
                </c:pt>
                <c:pt idx="317">
                  <c:v>-46592.715719999993</c:v>
                </c:pt>
                <c:pt idx="318">
                  <c:v>-46531.730489999994</c:v>
                </c:pt>
                <c:pt idx="319">
                  <c:v>-46470.745260000003</c:v>
                </c:pt>
                <c:pt idx="320">
                  <c:v>-46409.760029999998</c:v>
                </c:pt>
                <c:pt idx="321">
                  <c:v>-46348.774799999999</c:v>
                </c:pt>
                <c:pt idx="322">
                  <c:v>-46287.789570000001</c:v>
                </c:pt>
                <c:pt idx="323">
                  <c:v>-46226.804340000002</c:v>
                </c:pt>
                <c:pt idx="324">
                  <c:v>-46165.819110000011</c:v>
                </c:pt>
                <c:pt idx="325">
                  <c:v>-46104.833880000006</c:v>
                </c:pt>
                <c:pt idx="326">
                  <c:v>-46043.848650000189</c:v>
                </c:pt>
                <c:pt idx="327">
                  <c:v>-45982.863420000001</c:v>
                </c:pt>
                <c:pt idx="328">
                  <c:v>-45921.878190000003</c:v>
                </c:pt>
                <c:pt idx="329">
                  <c:v>-45860.892960000005</c:v>
                </c:pt>
                <c:pt idx="330">
                  <c:v>-45799.907729999999</c:v>
                </c:pt>
                <c:pt idx="331">
                  <c:v>-45738.922500000001</c:v>
                </c:pt>
                <c:pt idx="332">
                  <c:v>-45677.937270000002</c:v>
                </c:pt>
                <c:pt idx="333">
                  <c:v>-45616.952040000011</c:v>
                </c:pt>
                <c:pt idx="334">
                  <c:v>-45555.966810000013</c:v>
                </c:pt>
                <c:pt idx="335">
                  <c:v>-45494.98158</c:v>
                </c:pt>
                <c:pt idx="336">
                  <c:v>-45433.996350000001</c:v>
                </c:pt>
                <c:pt idx="337">
                  <c:v>-45373.011120000003</c:v>
                </c:pt>
                <c:pt idx="338">
                  <c:v>-45312.025890000004</c:v>
                </c:pt>
                <c:pt idx="339">
                  <c:v>-45251.040660000006</c:v>
                </c:pt>
                <c:pt idx="340">
                  <c:v>-45190.05543</c:v>
                </c:pt>
                <c:pt idx="341">
                  <c:v>-45129.070200000002</c:v>
                </c:pt>
                <c:pt idx="342">
                  <c:v>-45068.084970000011</c:v>
                </c:pt>
                <c:pt idx="343">
                  <c:v>-45007.099739999998</c:v>
                </c:pt>
                <c:pt idx="344">
                  <c:v>-44946.114510000043</c:v>
                </c:pt>
                <c:pt idx="345">
                  <c:v>-44885.129280000001</c:v>
                </c:pt>
                <c:pt idx="346">
                  <c:v>-44824.144050000003</c:v>
                </c:pt>
                <c:pt idx="347">
                  <c:v>-44763.158820000011</c:v>
                </c:pt>
                <c:pt idx="348">
                  <c:v>-44702.173589999999</c:v>
                </c:pt>
                <c:pt idx="349">
                  <c:v>-44641.18836</c:v>
                </c:pt>
                <c:pt idx="350">
                  <c:v>-44580.203129999994</c:v>
                </c:pt>
                <c:pt idx="351">
                  <c:v>-44519.217900000003</c:v>
                </c:pt>
                <c:pt idx="352">
                  <c:v>-44458.232669999998</c:v>
                </c:pt>
                <c:pt idx="353">
                  <c:v>-44397.247439999999</c:v>
                </c:pt>
                <c:pt idx="354">
                  <c:v>-44336.262210000001</c:v>
                </c:pt>
                <c:pt idx="355">
                  <c:v>-44275.276980000002</c:v>
                </c:pt>
                <c:pt idx="356">
                  <c:v>-44214.291749999975</c:v>
                </c:pt>
                <c:pt idx="357">
                  <c:v>-44153.306520000013</c:v>
                </c:pt>
                <c:pt idx="358">
                  <c:v>-44092.32129</c:v>
                </c:pt>
                <c:pt idx="359">
                  <c:v>-44031.336060000001</c:v>
                </c:pt>
                <c:pt idx="360">
                  <c:v>-43970.350830000236</c:v>
                </c:pt>
                <c:pt idx="361">
                  <c:v>-43909.365600000005</c:v>
                </c:pt>
                <c:pt idx="362">
                  <c:v>-43848.380370000013</c:v>
                </c:pt>
                <c:pt idx="363">
                  <c:v>-43787.395139999993</c:v>
                </c:pt>
                <c:pt idx="364">
                  <c:v>-43726.409910000002</c:v>
                </c:pt>
                <c:pt idx="365">
                  <c:v>-43665.424680000004</c:v>
                </c:pt>
                <c:pt idx="366">
                  <c:v>-43604.439449999998</c:v>
                </c:pt>
                <c:pt idx="367">
                  <c:v>-43543.454220000043</c:v>
                </c:pt>
                <c:pt idx="368">
                  <c:v>-43482.468990000001</c:v>
                </c:pt>
                <c:pt idx="369">
                  <c:v>-43421.483760000003</c:v>
                </c:pt>
                <c:pt idx="370">
                  <c:v>-43360.498530000012</c:v>
                </c:pt>
                <c:pt idx="371">
                  <c:v>-43299.513300000006</c:v>
                </c:pt>
                <c:pt idx="372">
                  <c:v>-43238.52807</c:v>
                </c:pt>
                <c:pt idx="373">
                  <c:v>-43177.542840000002</c:v>
                </c:pt>
                <c:pt idx="374">
                  <c:v>-43116.557610000003</c:v>
                </c:pt>
                <c:pt idx="375">
                  <c:v>-43055.572380000005</c:v>
                </c:pt>
                <c:pt idx="376">
                  <c:v>-42994.587149999999</c:v>
                </c:pt>
                <c:pt idx="377">
                  <c:v>-42933.601920000001</c:v>
                </c:pt>
                <c:pt idx="378">
                  <c:v>-42872.616690000003</c:v>
                </c:pt>
                <c:pt idx="379">
                  <c:v>-42811.631459999997</c:v>
                </c:pt>
                <c:pt idx="380">
                  <c:v>-42750.646230000013</c:v>
                </c:pt>
                <c:pt idx="381">
                  <c:v>-42689.660999999993</c:v>
                </c:pt>
                <c:pt idx="382">
                  <c:v>-42628.675769999994</c:v>
                </c:pt>
                <c:pt idx="383">
                  <c:v>-42567.690540000003</c:v>
                </c:pt>
                <c:pt idx="384">
                  <c:v>-42506.705309999998</c:v>
                </c:pt>
                <c:pt idx="385">
                  <c:v>-42445.720079999999</c:v>
                </c:pt>
                <c:pt idx="386">
                  <c:v>-42384.734850000001</c:v>
                </c:pt>
                <c:pt idx="387">
                  <c:v>-42323.749620000002</c:v>
                </c:pt>
                <c:pt idx="388">
                  <c:v>-42262.764390000004</c:v>
                </c:pt>
                <c:pt idx="389">
                  <c:v>-42201.779159999998</c:v>
                </c:pt>
                <c:pt idx="390">
                  <c:v>-42140.793929999985</c:v>
                </c:pt>
                <c:pt idx="391">
                  <c:v>-42079.808700000001</c:v>
                </c:pt>
                <c:pt idx="392">
                  <c:v>-42018.823469999996</c:v>
                </c:pt>
                <c:pt idx="393">
                  <c:v>-41957.838240000012</c:v>
                </c:pt>
                <c:pt idx="394">
                  <c:v>-41896.853010000013</c:v>
                </c:pt>
                <c:pt idx="395">
                  <c:v>-41835.867779999993</c:v>
                </c:pt>
                <c:pt idx="396">
                  <c:v>-41774.882550000213</c:v>
                </c:pt>
                <c:pt idx="397">
                  <c:v>-41713.897320000004</c:v>
                </c:pt>
                <c:pt idx="398">
                  <c:v>-41652.912090000013</c:v>
                </c:pt>
                <c:pt idx="399">
                  <c:v>-41591.92686</c:v>
                </c:pt>
                <c:pt idx="400">
                  <c:v>-41530.941630000001</c:v>
                </c:pt>
                <c:pt idx="401">
                  <c:v>-41469.956400000003</c:v>
                </c:pt>
                <c:pt idx="402">
                  <c:v>-41408.971170000004</c:v>
                </c:pt>
                <c:pt idx="403">
                  <c:v>-41347.985940000006</c:v>
                </c:pt>
                <c:pt idx="404">
                  <c:v>-41287.00071</c:v>
                </c:pt>
                <c:pt idx="405">
                  <c:v>-41226.015480000002</c:v>
                </c:pt>
                <c:pt idx="406">
                  <c:v>-41165.030250000003</c:v>
                </c:pt>
                <c:pt idx="407">
                  <c:v>-41104.045020000005</c:v>
                </c:pt>
                <c:pt idx="408">
                  <c:v>-41043.059789999999</c:v>
                </c:pt>
                <c:pt idx="409">
                  <c:v>-40982.074560000001</c:v>
                </c:pt>
                <c:pt idx="410">
                  <c:v>-40921.089330000003</c:v>
                </c:pt>
                <c:pt idx="411">
                  <c:v>-40860.104100000004</c:v>
                </c:pt>
                <c:pt idx="412">
                  <c:v>-40799.118870000013</c:v>
                </c:pt>
                <c:pt idx="413">
                  <c:v>-40738.133639999993</c:v>
                </c:pt>
                <c:pt idx="414">
                  <c:v>-40677.148410000002</c:v>
                </c:pt>
                <c:pt idx="415">
                  <c:v>-40616.163179999989</c:v>
                </c:pt>
                <c:pt idx="416">
                  <c:v>-40555.177949999998</c:v>
                </c:pt>
                <c:pt idx="417">
                  <c:v>-40494.192719999999</c:v>
                </c:pt>
                <c:pt idx="418">
                  <c:v>-40433.207489999986</c:v>
                </c:pt>
                <c:pt idx="419">
                  <c:v>-40372.222260000002</c:v>
                </c:pt>
                <c:pt idx="420">
                  <c:v>-40311.237030000004</c:v>
                </c:pt>
                <c:pt idx="421">
                  <c:v>-40250.251799999998</c:v>
                </c:pt>
                <c:pt idx="422">
                  <c:v>-40189.26657</c:v>
                </c:pt>
                <c:pt idx="423">
                  <c:v>-40128.281340000001</c:v>
                </c:pt>
                <c:pt idx="424">
                  <c:v>-40067.296109999996</c:v>
                </c:pt>
                <c:pt idx="425">
                  <c:v>-40006.310880000012</c:v>
                </c:pt>
                <c:pt idx="426">
                  <c:v>-39945.325649999999</c:v>
                </c:pt>
                <c:pt idx="427">
                  <c:v>-39884.34042</c:v>
                </c:pt>
                <c:pt idx="428">
                  <c:v>-39823.355190000002</c:v>
                </c:pt>
                <c:pt idx="429">
                  <c:v>-39762.369960000004</c:v>
                </c:pt>
                <c:pt idx="430">
                  <c:v>-39701.384730000012</c:v>
                </c:pt>
                <c:pt idx="431">
                  <c:v>-39640.3995</c:v>
                </c:pt>
                <c:pt idx="432">
                  <c:v>-39579.414270000205</c:v>
                </c:pt>
                <c:pt idx="433">
                  <c:v>-39518.429040000003</c:v>
                </c:pt>
                <c:pt idx="434">
                  <c:v>-39457.443810000012</c:v>
                </c:pt>
                <c:pt idx="435">
                  <c:v>-39396.458580000013</c:v>
                </c:pt>
                <c:pt idx="436">
                  <c:v>-39335.47335</c:v>
                </c:pt>
                <c:pt idx="437">
                  <c:v>-39274.488120000002</c:v>
                </c:pt>
                <c:pt idx="438">
                  <c:v>-39213.502890000003</c:v>
                </c:pt>
                <c:pt idx="439">
                  <c:v>-39152.517660000005</c:v>
                </c:pt>
                <c:pt idx="440">
                  <c:v>-39091.532429999999</c:v>
                </c:pt>
                <c:pt idx="441">
                  <c:v>-39030.547200000001</c:v>
                </c:pt>
                <c:pt idx="442">
                  <c:v>-38969.561969999995</c:v>
                </c:pt>
                <c:pt idx="443">
                  <c:v>-38908.576740000004</c:v>
                </c:pt>
                <c:pt idx="444">
                  <c:v>-38847.591509999998</c:v>
                </c:pt>
                <c:pt idx="445">
                  <c:v>-38786.60628</c:v>
                </c:pt>
                <c:pt idx="446">
                  <c:v>-38725.621049999994</c:v>
                </c:pt>
                <c:pt idx="447">
                  <c:v>-38664.635820000003</c:v>
                </c:pt>
                <c:pt idx="448">
                  <c:v>-38603.650590000012</c:v>
                </c:pt>
                <c:pt idx="449">
                  <c:v>-38542.665359999999</c:v>
                </c:pt>
                <c:pt idx="450">
                  <c:v>-38481.680130000001</c:v>
                </c:pt>
                <c:pt idx="451">
                  <c:v>-38420.694900000002</c:v>
                </c:pt>
                <c:pt idx="452">
                  <c:v>-38359.709670000004</c:v>
                </c:pt>
                <c:pt idx="453">
                  <c:v>-38298.724439999998</c:v>
                </c:pt>
                <c:pt idx="454">
                  <c:v>-38237.73921</c:v>
                </c:pt>
                <c:pt idx="455">
                  <c:v>-38176.753980000001</c:v>
                </c:pt>
                <c:pt idx="456">
                  <c:v>-38115.768749999996</c:v>
                </c:pt>
                <c:pt idx="457">
                  <c:v>-38054.783520000005</c:v>
                </c:pt>
                <c:pt idx="458">
                  <c:v>-37993.798289999999</c:v>
                </c:pt>
                <c:pt idx="459">
                  <c:v>-37932.81306</c:v>
                </c:pt>
                <c:pt idx="460">
                  <c:v>-37871.827830000002</c:v>
                </c:pt>
                <c:pt idx="461">
                  <c:v>-37810.842600000011</c:v>
                </c:pt>
                <c:pt idx="462">
                  <c:v>-37749.857370000012</c:v>
                </c:pt>
                <c:pt idx="463">
                  <c:v>-37688.872140000007</c:v>
                </c:pt>
                <c:pt idx="464">
                  <c:v>-37627.886910000205</c:v>
                </c:pt>
                <c:pt idx="465">
                  <c:v>-37566.901680000003</c:v>
                </c:pt>
                <c:pt idx="466">
                  <c:v>-37505.916450000012</c:v>
                </c:pt>
                <c:pt idx="467">
                  <c:v>-37444.931220000006</c:v>
                </c:pt>
                <c:pt idx="468">
                  <c:v>-37383.94599</c:v>
                </c:pt>
                <c:pt idx="469">
                  <c:v>-37322.960760000002</c:v>
                </c:pt>
                <c:pt idx="470">
                  <c:v>-37261.975530000003</c:v>
                </c:pt>
                <c:pt idx="471">
                  <c:v>-37200.990300000005</c:v>
                </c:pt>
                <c:pt idx="472">
                  <c:v>-37140.005069999999</c:v>
                </c:pt>
                <c:pt idx="473">
                  <c:v>-37079.019840000001</c:v>
                </c:pt>
                <c:pt idx="474">
                  <c:v>-37018.034610000002</c:v>
                </c:pt>
                <c:pt idx="475">
                  <c:v>-36957.049380000004</c:v>
                </c:pt>
                <c:pt idx="476">
                  <c:v>-36896.064149999998</c:v>
                </c:pt>
                <c:pt idx="477">
                  <c:v>-36835.07892</c:v>
                </c:pt>
                <c:pt idx="478">
                  <c:v>-36774.093689999994</c:v>
                </c:pt>
                <c:pt idx="479">
                  <c:v>-36713.108460000003</c:v>
                </c:pt>
                <c:pt idx="480">
                  <c:v>-36652.123229999997</c:v>
                </c:pt>
                <c:pt idx="481">
                  <c:v>-36591.137999999999</c:v>
                </c:pt>
                <c:pt idx="482">
                  <c:v>-36530.152770000001</c:v>
                </c:pt>
                <c:pt idx="483">
                  <c:v>-36469.167540000002</c:v>
                </c:pt>
                <c:pt idx="484">
                  <c:v>-36408.182310000011</c:v>
                </c:pt>
                <c:pt idx="485">
                  <c:v>-36347.197079999998</c:v>
                </c:pt>
                <c:pt idx="486">
                  <c:v>-36286.21185</c:v>
                </c:pt>
                <c:pt idx="487">
                  <c:v>-36225.226620000001</c:v>
                </c:pt>
                <c:pt idx="488">
                  <c:v>-36164.241389999996</c:v>
                </c:pt>
                <c:pt idx="489">
                  <c:v>-36103.256160000004</c:v>
                </c:pt>
                <c:pt idx="490">
                  <c:v>-36042.270929999999</c:v>
                </c:pt>
                <c:pt idx="491">
                  <c:v>-35981.285699999993</c:v>
                </c:pt>
                <c:pt idx="492">
                  <c:v>-35920.300470000002</c:v>
                </c:pt>
                <c:pt idx="493">
                  <c:v>-35859.315240000011</c:v>
                </c:pt>
                <c:pt idx="494">
                  <c:v>-35798.330010000012</c:v>
                </c:pt>
                <c:pt idx="495">
                  <c:v>-35737.344780000007</c:v>
                </c:pt>
                <c:pt idx="496">
                  <c:v>-35676.359550000205</c:v>
                </c:pt>
                <c:pt idx="497">
                  <c:v>-35615.374320000003</c:v>
                </c:pt>
                <c:pt idx="498">
                  <c:v>-35554.389090000011</c:v>
                </c:pt>
                <c:pt idx="499">
                  <c:v>-35493.403860000006</c:v>
                </c:pt>
                <c:pt idx="500">
                  <c:v>-35432.418630000189</c:v>
                </c:pt>
                <c:pt idx="501">
                  <c:v>-35371.433400000002</c:v>
                </c:pt>
                <c:pt idx="502">
                  <c:v>-35310.448170000003</c:v>
                </c:pt>
                <c:pt idx="503">
                  <c:v>-35249.462940000005</c:v>
                </c:pt>
                <c:pt idx="504">
                  <c:v>-35188.477709999999</c:v>
                </c:pt>
                <c:pt idx="505">
                  <c:v>-35127.492480000001</c:v>
                </c:pt>
                <c:pt idx="506">
                  <c:v>-35066.507250000002</c:v>
                </c:pt>
                <c:pt idx="507">
                  <c:v>-35005.522020000004</c:v>
                </c:pt>
                <c:pt idx="508">
                  <c:v>-34944.536789999998</c:v>
                </c:pt>
                <c:pt idx="509">
                  <c:v>-34883.55156</c:v>
                </c:pt>
                <c:pt idx="510">
                  <c:v>-34822.566330000001</c:v>
                </c:pt>
                <c:pt idx="511">
                  <c:v>-34761.581100000003</c:v>
                </c:pt>
                <c:pt idx="512">
                  <c:v>-34700.595869999997</c:v>
                </c:pt>
                <c:pt idx="513">
                  <c:v>-34639.610640000006</c:v>
                </c:pt>
                <c:pt idx="514">
                  <c:v>-34578.625409999986</c:v>
                </c:pt>
                <c:pt idx="515">
                  <c:v>-34517.640180000002</c:v>
                </c:pt>
                <c:pt idx="516">
                  <c:v>-34456.654950000011</c:v>
                </c:pt>
                <c:pt idx="517">
                  <c:v>-34395.669719999998</c:v>
                </c:pt>
                <c:pt idx="518">
                  <c:v>-34334.68449</c:v>
                </c:pt>
                <c:pt idx="519">
                  <c:v>-34273.699260000001</c:v>
                </c:pt>
                <c:pt idx="520">
                  <c:v>-34212.714030000003</c:v>
                </c:pt>
                <c:pt idx="521">
                  <c:v>-34151.728799999997</c:v>
                </c:pt>
                <c:pt idx="522">
                  <c:v>-34090.743569999999</c:v>
                </c:pt>
                <c:pt idx="523">
                  <c:v>-34029.75834</c:v>
                </c:pt>
                <c:pt idx="524">
                  <c:v>-33968.773109999995</c:v>
                </c:pt>
                <c:pt idx="525">
                  <c:v>-33907.787880000003</c:v>
                </c:pt>
                <c:pt idx="526">
                  <c:v>-33846.802650000012</c:v>
                </c:pt>
                <c:pt idx="527">
                  <c:v>-33785.817420000007</c:v>
                </c:pt>
                <c:pt idx="528">
                  <c:v>-33724.832190000001</c:v>
                </c:pt>
                <c:pt idx="529">
                  <c:v>-33663.846960000003</c:v>
                </c:pt>
                <c:pt idx="530">
                  <c:v>-33602.861730000004</c:v>
                </c:pt>
                <c:pt idx="531">
                  <c:v>-33541.876500000013</c:v>
                </c:pt>
                <c:pt idx="532">
                  <c:v>-33480.89127</c:v>
                </c:pt>
                <c:pt idx="533">
                  <c:v>-33419.906040000002</c:v>
                </c:pt>
                <c:pt idx="534">
                  <c:v>-33358.920810000003</c:v>
                </c:pt>
                <c:pt idx="535">
                  <c:v>-33297.935580000005</c:v>
                </c:pt>
                <c:pt idx="536">
                  <c:v>-33236.950350000043</c:v>
                </c:pt>
                <c:pt idx="537">
                  <c:v>-33175.965119999993</c:v>
                </c:pt>
                <c:pt idx="538">
                  <c:v>-33114.979890000002</c:v>
                </c:pt>
                <c:pt idx="539">
                  <c:v>-33053.994660000004</c:v>
                </c:pt>
                <c:pt idx="540">
                  <c:v>-32993.009429999998</c:v>
                </c:pt>
                <c:pt idx="541">
                  <c:v>-32932.0242</c:v>
                </c:pt>
                <c:pt idx="542">
                  <c:v>-32871.038970000001</c:v>
                </c:pt>
                <c:pt idx="543">
                  <c:v>-32810.053740000003</c:v>
                </c:pt>
                <c:pt idx="544">
                  <c:v>-32749.068510000001</c:v>
                </c:pt>
                <c:pt idx="545">
                  <c:v>-32688.083279999992</c:v>
                </c:pt>
                <c:pt idx="546">
                  <c:v>-32627.098050000001</c:v>
                </c:pt>
                <c:pt idx="547">
                  <c:v>-32566.112820000002</c:v>
                </c:pt>
                <c:pt idx="548">
                  <c:v>-32505.12759</c:v>
                </c:pt>
                <c:pt idx="549">
                  <c:v>-32444.142360000002</c:v>
                </c:pt>
                <c:pt idx="550">
                  <c:v>-32383.15713</c:v>
                </c:pt>
                <c:pt idx="551">
                  <c:v>-32322.171899999998</c:v>
                </c:pt>
                <c:pt idx="552">
                  <c:v>-32261.186669999996</c:v>
                </c:pt>
                <c:pt idx="553">
                  <c:v>-32200.201440000001</c:v>
                </c:pt>
                <c:pt idx="554">
                  <c:v>-32139.216210000002</c:v>
                </c:pt>
                <c:pt idx="555">
                  <c:v>-32078.23098</c:v>
                </c:pt>
                <c:pt idx="556">
                  <c:v>-32017.245750000009</c:v>
                </c:pt>
                <c:pt idx="557">
                  <c:v>-31956.26052</c:v>
                </c:pt>
                <c:pt idx="558">
                  <c:v>-31895.275290000001</c:v>
                </c:pt>
                <c:pt idx="559">
                  <c:v>-31834.290059999996</c:v>
                </c:pt>
                <c:pt idx="560">
                  <c:v>-31773.304830000001</c:v>
                </c:pt>
                <c:pt idx="561">
                  <c:v>-31712.319599999861</c:v>
                </c:pt>
                <c:pt idx="562">
                  <c:v>-31651.334369999891</c:v>
                </c:pt>
                <c:pt idx="563">
                  <c:v>-31590.349140000002</c:v>
                </c:pt>
                <c:pt idx="564">
                  <c:v>-31529.36391</c:v>
                </c:pt>
                <c:pt idx="565">
                  <c:v>-31468.378680000005</c:v>
                </c:pt>
                <c:pt idx="566">
                  <c:v>-31407.39345</c:v>
                </c:pt>
                <c:pt idx="567">
                  <c:v>-31346.408220000001</c:v>
                </c:pt>
                <c:pt idx="568">
                  <c:v>-31285.422989999999</c:v>
                </c:pt>
                <c:pt idx="569">
                  <c:v>-31224.437760000001</c:v>
                </c:pt>
                <c:pt idx="570">
                  <c:v>-31163.452530000002</c:v>
                </c:pt>
                <c:pt idx="571">
                  <c:v>-31102.467300000029</c:v>
                </c:pt>
                <c:pt idx="572">
                  <c:v>-31041.482070000005</c:v>
                </c:pt>
                <c:pt idx="573">
                  <c:v>-30980.496840000025</c:v>
                </c:pt>
                <c:pt idx="574">
                  <c:v>-30919.5116099999</c:v>
                </c:pt>
                <c:pt idx="575">
                  <c:v>-30858.526379999996</c:v>
                </c:pt>
                <c:pt idx="576">
                  <c:v>-30797.541150000001</c:v>
                </c:pt>
                <c:pt idx="577">
                  <c:v>-30736.555919999992</c:v>
                </c:pt>
                <c:pt idx="578">
                  <c:v>-30675.57069</c:v>
                </c:pt>
                <c:pt idx="579">
                  <c:v>-30614.585460000009</c:v>
                </c:pt>
                <c:pt idx="580">
                  <c:v>-30553.60022999988</c:v>
                </c:pt>
                <c:pt idx="581">
                  <c:v>-30492.615000000002</c:v>
                </c:pt>
                <c:pt idx="582">
                  <c:v>-30431.629769999861</c:v>
                </c:pt>
                <c:pt idx="583">
                  <c:v>-30370.644539999896</c:v>
                </c:pt>
                <c:pt idx="584">
                  <c:v>-30309.659309999854</c:v>
                </c:pt>
                <c:pt idx="585">
                  <c:v>-30248.674080000001</c:v>
                </c:pt>
                <c:pt idx="586">
                  <c:v>-30187.68885000002</c:v>
                </c:pt>
                <c:pt idx="587">
                  <c:v>-30126.70362</c:v>
                </c:pt>
                <c:pt idx="588">
                  <c:v>-30065.718390000005</c:v>
                </c:pt>
                <c:pt idx="589">
                  <c:v>-30004.73316</c:v>
                </c:pt>
                <c:pt idx="590">
                  <c:v>-29943.747930000001</c:v>
                </c:pt>
                <c:pt idx="591">
                  <c:v>-29882.762699999999</c:v>
                </c:pt>
                <c:pt idx="592">
                  <c:v>-29821.777470000001</c:v>
                </c:pt>
                <c:pt idx="593">
                  <c:v>-29760.792240000002</c:v>
                </c:pt>
                <c:pt idx="594">
                  <c:v>-29699.80701</c:v>
                </c:pt>
                <c:pt idx="595">
                  <c:v>-29638.821780000009</c:v>
                </c:pt>
                <c:pt idx="596">
                  <c:v>-29577.83654999988</c:v>
                </c:pt>
                <c:pt idx="597">
                  <c:v>-29516.851320000002</c:v>
                </c:pt>
                <c:pt idx="598">
                  <c:v>-29455.866090000021</c:v>
                </c:pt>
                <c:pt idx="599">
                  <c:v>-29394.880860000001</c:v>
                </c:pt>
                <c:pt idx="600">
                  <c:v>-29333.895629999992</c:v>
                </c:pt>
                <c:pt idx="601">
                  <c:v>-29272.910400000001</c:v>
                </c:pt>
                <c:pt idx="602">
                  <c:v>-29211.92517000002</c:v>
                </c:pt>
                <c:pt idx="603">
                  <c:v>-29150.93993999988</c:v>
                </c:pt>
                <c:pt idx="604">
                  <c:v>-29089.954710000005</c:v>
                </c:pt>
                <c:pt idx="605">
                  <c:v>-29028.969480000025</c:v>
                </c:pt>
                <c:pt idx="606">
                  <c:v>-28967.984250000001</c:v>
                </c:pt>
                <c:pt idx="607">
                  <c:v>-28906.999019999996</c:v>
                </c:pt>
                <c:pt idx="608">
                  <c:v>-28846.013790000001</c:v>
                </c:pt>
                <c:pt idx="609">
                  <c:v>-28785.028559999992</c:v>
                </c:pt>
                <c:pt idx="610">
                  <c:v>-28724.04333</c:v>
                </c:pt>
                <c:pt idx="611">
                  <c:v>-28663.058100000009</c:v>
                </c:pt>
                <c:pt idx="612">
                  <c:v>-28602.07287</c:v>
                </c:pt>
                <c:pt idx="613">
                  <c:v>-28541.087640000005</c:v>
                </c:pt>
                <c:pt idx="614">
                  <c:v>-28480.10241</c:v>
                </c:pt>
                <c:pt idx="615">
                  <c:v>-28419.117180000001</c:v>
                </c:pt>
                <c:pt idx="616">
                  <c:v>-28358.131949999854</c:v>
                </c:pt>
                <c:pt idx="617">
                  <c:v>-28297.146720000001</c:v>
                </c:pt>
                <c:pt idx="618">
                  <c:v>-28236.16149000002</c:v>
                </c:pt>
                <c:pt idx="619">
                  <c:v>-28175.17625999988</c:v>
                </c:pt>
                <c:pt idx="620">
                  <c:v>-28114.191030000002</c:v>
                </c:pt>
                <c:pt idx="621">
                  <c:v>-28053.205800000025</c:v>
                </c:pt>
                <c:pt idx="622">
                  <c:v>-27992.220569999896</c:v>
                </c:pt>
                <c:pt idx="623">
                  <c:v>-27931.235339999996</c:v>
                </c:pt>
                <c:pt idx="624">
                  <c:v>-27870.250110000001</c:v>
                </c:pt>
                <c:pt idx="625">
                  <c:v>-27809.264880000133</c:v>
                </c:pt>
                <c:pt idx="626">
                  <c:v>-27748.27964999988</c:v>
                </c:pt>
                <c:pt idx="627">
                  <c:v>-27687.294420000009</c:v>
                </c:pt>
                <c:pt idx="628">
                  <c:v>-27626.30919</c:v>
                </c:pt>
                <c:pt idx="629">
                  <c:v>-27565.323960000002</c:v>
                </c:pt>
                <c:pt idx="630">
                  <c:v>-27504.338729999996</c:v>
                </c:pt>
                <c:pt idx="631">
                  <c:v>-27443.353499999997</c:v>
                </c:pt>
                <c:pt idx="632">
                  <c:v>-27382.368269999992</c:v>
                </c:pt>
                <c:pt idx="633">
                  <c:v>-27321.383040000001</c:v>
                </c:pt>
                <c:pt idx="634">
                  <c:v>-27260.397810000009</c:v>
                </c:pt>
                <c:pt idx="635">
                  <c:v>-27199.41258</c:v>
                </c:pt>
                <c:pt idx="636">
                  <c:v>-27138.427350000005</c:v>
                </c:pt>
                <c:pt idx="637">
                  <c:v>-27077.442120000025</c:v>
                </c:pt>
                <c:pt idx="638">
                  <c:v>-27016.4568900001</c:v>
                </c:pt>
                <c:pt idx="639">
                  <c:v>-26955.471659999996</c:v>
                </c:pt>
                <c:pt idx="640">
                  <c:v>-26894.486430000099</c:v>
                </c:pt>
                <c:pt idx="641">
                  <c:v>-26833.501199999999</c:v>
                </c:pt>
                <c:pt idx="642">
                  <c:v>-26772.51596999988</c:v>
                </c:pt>
                <c:pt idx="643">
                  <c:v>-26711.530740000002</c:v>
                </c:pt>
                <c:pt idx="644">
                  <c:v>-26650.54551</c:v>
                </c:pt>
                <c:pt idx="645">
                  <c:v>-26589.560280000005</c:v>
                </c:pt>
                <c:pt idx="646">
                  <c:v>-26528.575049999996</c:v>
                </c:pt>
                <c:pt idx="647">
                  <c:v>-26467.589820000001</c:v>
                </c:pt>
                <c:pt idx="648">
                  <c:v>-26406.604589999992</c:v>
                </c:pt>
                <c:pt idx="649">
                  <c:v>-26345.619359999811</c:v>
                </c:pt>
                <c:pt idx="650">
                  <c:v>-26284.634130000002</c:v>
                </c:pt>
                <c:pt idx="651">
                  <c:v>-26223.6489</c:v>
                </c:pt>
                <c:pt idx="652">
                  <c:v>-26162.663670000002</c:v>
                </c:pt>
                <c:pt idx="653">
                  <c:v>-26101.67844</c:v>
                </c:pt>
                <c:pt idx="654">
                  <c:v>-26040.693209999896</c:v>
                </c:pt>
                <c:pt idx="655">
                  <c:v>-25979.707979999996</c:v>
                </c:pt>
                <c:pt idx="656">
                  <c:v>-25918.722750000001</c:v>
                </c:pt>
                <c:pt idx="657">
                  <c:v>-25857.737520000002</c:v>
                </c:pt>
                <c:pt idx="658">
                  <c:v>-25796.75229</c:v>
                </c:pt>
                <c:pt idx="659">
                  <c:v>-25735.767060000009</c:v>
                </c:pt>
                <c:pt idx="660">
                  <c:v>-25674.781830000025</c:v>
                </c:pt>
                <c:pt idx="661">
                  <c:v>-25613.796600000001</c:v>
                </c:pt>
                <c:pt idx="662">
                  <c:v>-25552.811369999854</c:v>
                </c:pt>
                <c:pt idx="663">
                  <c:v>-25491.826140000001</c:v>
                </c:pt>
                <c:pt idx="664">
                  <c:v>-25430.840909999992</c:v>
                </c:pt>
                <c:pt idx="665">
                  <c:v>-25369.855680000001</c:v>
                </c:pt>
                <c:pt idx="666">
                  <c:v>-25308.870450000002</c:v>
                </c:pt>
                <c:pt idx="667">
                  <c:v>-25247.88522</c:v>
                </c:pt>
                <c:pt idx="668">
                  <c:v>-25186.899990000002</c:v>
                </c:pt>
                <c:pt idx="669">
                  <c:v>-25125.91476</c:v>
                </c:pt>
                <c:pt idx="670">
                  <c:v>-25064.929529999896</c:v>
                </c:pt>
                <c:pt idx="671">
                  <c:v>-25003.944299999999</c:v>
                </c:pt>
                <c:pt idx="672">
                  <c:v>-24942.959069999892</c:v>
                </c:pt>
                <c:pt idx="673">
                  <c:v>-24881.973839999999</c:v>
                </c:pt>
                <c:pt idx="674">
                  <c:v>-24820.988610000029</c:v>
                </c:pt>
                <c:pt idx="675">
                  <c:v>-24760.003380000009</c:v>
                </c:pt>
                <c:pt idx="676">
                  <c:v>-24699.01815</c:v>
                </c:pt>
                <c:pt idx="677">
                  <c:v>-24638.0329199999</c:v>
                </c:pt>
                <c:pt idx="678">
                  <c:v>-24577.047689999999</c:v>
                </c:pt>
                <c:pt idx="679">
                  <c:v>-24516.062460000001</c:v>
                </c:pt>
                <c:pt idx="680">
                  <c:v>-24455.077229999992</c:v>
                </c:pt>
                <c:pt idx="681">
                  <c:v>-24394.092000000001</c:v>
                </c:pt>
                <c:pt idx="682">
                  <c:v>-24333.106770000002</c:v>
                </c:pt>
                <c:pt idx="683">
                  <c:v>-24272.12153999988</c:v>
                </c:pt>
                <c:pt idx="684">
                  <c:v>-24211.136310000002</c:v>
                </c:pt>
                <c:pt idx="685">
                  <c:v>-24150.15108</c:v>
                </c:pt>
                <c:pt idx="686">
                  <c:v>-24089.165850000001</c:v>
                </c:pt>
                <c:pt idx="687">
                  <c:v>-24028.180619999996</c:v>
                </c:pt>
                <c:pt idx="688">
                  <c:v>-23967.195390000001</c:v>
                </c:pt>
                <c:pt idx="689">
                  <c:v>-23906.210160000002</c:v>
                </c:pt>
                <c:pt idx="690">
                  <c:v>-23845.22493</c:v>
                </c:pt>
                <c:pt idx="691">
                  <c:v>-23784.239700000002</c:v>
                </c:pt>
                <c:pt idx="692">
                  <c:v>-23723.25447</c:v>
                </c:pt>
                <c:pt idx="693">
                  <c:v>-23662.2692399999</c:v>
                </c:pt>
                <c:pt idx="694">
                  <c:v>-23601.284009999999</c:v>
                </c:pt>
                <c:pt idx="695">
                  <c:v>-23540.298780000099</c:v>
                </c:pt>
                <c:pt idx="696">
                  <c:v>-23479.313549999853</c:v>
                </c:pt>
                <c:pt idx="697">
                  <c:v>-23418.328320000001</c:v>
                </c:pt>
                <c:pt idx="698">
                  <c:v>-23357.343090000009</c:v>
                </c:pt>
                <c:pt idx="699">
                  <c:v>-23296.35786</c:v>
                </c:pt>
                <c:pt idx="700">
                  <c:v>-23235.372630000002</c:v>
                </c:pt>
                <c:pt idx="701">
                  <c:v>-23174.387400000021</c:v>
                </c:pt>
                <c:pt idx="702">
                  <c:v>-23113.402170000001</c:v>
                </c:pt>
                <c:pt idx="703">
                  <c:v>-23052.416939999996</c:v>
                </c:pt>
                <c:pt idx="704">
                  <c:v>-22991.431710000001</c:v>
                </c:pt>
                <c:pt idx="705">
                  <c:v>-22930.446479999999</c:v>
                </c:pt>
                <c:pt idx="706">
                  <c:v>-22869.46125</c:v>
                </c:pt>
                <c:pt idx="707">
                  <c:v>-22808.476020000009</c:v>
                </c:pt>
                <c:pt idx="708">
                  <c:v>-22747.490790000025</c:v>
                </c:pt>
                <c:pt idx="709">
                  <c:v>-22686.5055599999</c:v>
                </c:pt>
                <c:pt idx="710">
                  <c:v>-22625.520329999996</c:v>
                </c:pt>
                <c:pt idx="711">
                  <c:v>-22564.535100000001</c:v>
                </c:pt>
                <c:pt idx="712">
                  <c:v>-22503.549869999992</c:v>
                </c:pt>
                <c:pt idx="713">
                  <c:v>-22442.564640000001</c:v>
                </c:pt>
                <c:pt idx="714">
                  <c:v>-22381.579410000002</c:v>
                </c:pt>
                <c:pt idx="715">
                  <c:v>-22320.594180000029</c:v>
                </c:pt>
                <c:pt idx="716">
                  <c:v>-22259.608950000002</c:v>
                </c:pt>
                <c:pt idx="717">
                  <c:v>-22198.62372</c:v>
                </c:pt>
                <c:pt idx="718">
                  <c:v>-22137.638490000001</c:v>
                </c:pt>
                <c:pt idx="719">
                  <c:v>-22076.653259999854</c:v>
                </c:pt>
                <c:pt idx="720">
                  <c:v>-22015.668030000001</c:v>
                </c:pt>
                <c:pt idx="721">
                  <c:v>-21954.682800000021</c:v>
                </c:pt>
                <c:pt idx="722">
                  <c:v>-21893.69756999988</c:v>
                </c:pt>
                <c:pt idx="723">
                  <c:v>-21832.712340000002</c:v>
                </c:pt>
                <c:pt idx="724">
                  <c:v>-21771.727110000025</c:v>
                </c:pt>
                <c:pt idx="725">
                  <c:v>-21710.7418800001</c:v>
                </c:pt>
                <c:pt idx="726">
                  <c:v>-21649.756649999996</c:v>
                </c:pt>
                <c:pt idx="727">
                  <c:v>-21588.771420000001</c:v>
                </c:pt>
                <c:pt idx="728">
                  <c:v>-21527.78619000013</c:v>
                </c:pt>
                <c:pt idx="729">
                  <c:v>-21466.800959999891</c:v>
                </c:pt>
                <c:pt idx="730">
                  <c:v>-21405.815730000002</c:v>
                </c:pt>
                <c:pt idx="731">
                  <c:v>-21344.830499999996</c:v>
                </c:pt>
                <c:pt idx="732">
                  <c:v>-21283.845270000002</c:v>
                </c:pt>
                <c:pt idx="733">
                  <c:v>-21222.86004</c:v>
                </c:pt>
                <c:pt idx="734">
                  <c:v>-21161.874810000001</c:v>
                </c:pt>
                <c:pt idx="735">
                  <c:v>-21100.889579999854</c:v>
                </c:pt>
                <c:pt idx="736">
                  <c:v>-21039.904350000001</c:v>
                </c:pt>
                <c:pt idx="737">
                  <c:v>-20978.919119999911</c:v>
                </c:pt>
                <c:pt idx="738">
                  <c:v>-20917.933890000029</c:v>
                </c:pt>
                <c:pt idx="739">
                  <c:v>-20856.948660000005</c:v>
                </c:pt>
                <c:pt idx="740">
                  <c:v>-20795.963430000025</c:v>
                </c:pt>
                <c:pt idx="741">
                  <c:v>-20734.978200000001</c:v>
                </c:pt>
                <c:pt idx="742">
                  <c:v>-20673.992969999996</c:v>
                </c:pt>
                <c:pt idx="743">
                  <c:v>-20613.007740000001</c:v>
                </c:pt>
                <c:pt idx="744">
                  <c:v>-20552.022509999992</c:v>
                </c:pt>
                <c:pt idx="745">
                  <c:v>-20491.03728</c:v>
                </c:pt>
                <c:pt idx="746">
                  <c:v>-20430.052050000002</c:v>
                </c:pt>
                <c:pt idx="747">
                  <c:v>-20369.066820000025</c:v>
                </c:pt>
                <c:pt idx="748">
                  <c:v>-20308.081590000005</c:v>
                </c:pt>
                <c:pt idx="749">
                  <c:v>-20247.09636</c:v>
                </c:pt>
                <c:pt idx="750">
                  <c:v>-20186.111129999896</c:v>
                </c:pt>
                <c:pt idx="751">
                  <c:v>-20125.125899999999</c:v>
                </c:pt>
                <c:pt idx="752">
                  <c:v>-20064.140669999892</c:v>
                </c:pt>
                <c:pt idx="753">
                  <c:v>-20003.155440000002</c:v>
                </c:pt>
                <c:pt idx="754">
                  <c:v>-19942.17020999988</c:v>
                </c:pt>
                <c:pt idx="755">
                  <c:v>-19881.184980000005</c:v>
                </c:pt>
                <c:pt idx="756">
                  <c:v>-19820.19974999988</c:v>
                </c:pt>
                <c:pt idx="757">
                  <c:v>-19759.214519999899</c:v>
                </c:pt>
                <c:pt idx="758">
                  <c:v>-19698.229289999996</c:v>
                </c:pt>
                <c:pt idx="759">
                  <c:v>-19637.244060000001</c:v>
                </c:pt>
                <c:pt idx="760">
                  <c:v>-19576.258829999999</c:v>
                </c:pt>
                <c:pt idx="761">
                  <c:v>-19515.2736</c:v>
                </c:pt>
                <c:pt idx="762">
                  <c:v>-19454.288370000009</c:v>
                </c:pt>
                <c:pt idx="763">
                  <c:v>-19393.30314</c:v>
                </c:pt>
                <c:pt idx="764">
                  <c:v>-19332.317910000002</c:v>
                </c:pt>
                <c:pt idx="765">
                  <c:v>-19271.33268</c:v>
                </c:pt>
                <c:pt idx="766">
                  <c:v>-19210.347450000001</c:v>
                </c:pt>
                <c:pt idx="767">
                  <c:v>-19149.362219999992</c:v>
                </c:pt>
                <c:pt idx="768">
                  <c:v>-19088.376990000001</c:v>
                </c:pt>
                <c:pt idx="769">
                  <c:v>-19027.391759999908</c:v>
                </c:pt>
                <c:pt idx="770">
                  <c:v>-18966.40653</c:v>
                </c:pt>
                <c:pt idx="771">
                  <c:v>-18905.421300000005</c:v>
                </c:pt>
                <c:pt idx="772">
                  <c:v>-18844.43607</c:v>
                </c:pt>
                <c:pt idx="773">
                  <c:v>-18783.450840000001</c:v>
                </c:pt>
                <c:pt idx="774">
                  <c:v>-18722.465609999999</c:v>
                </c:pt>
                <c:pt idx="775">
                  <c:v>-18661.480380000099</c:v>
                </c:pt>
                <c:pt idx="776">
                  <c:v>-18600.495149999999</c:v>
                </c:pt>
                <c:pt idx="777">
                  <c:v>-18539.509919999884</c:v>
                </c:pt>
                <c:pt idx="778">
                  <c:v>-18478.524690000009</c:v>
                </c:pt>
                <c:pt idx="779">
                  <c:v>-18417.53945999988</c:v>
                </c:pt>
                <c:pt idx="780">
                  <c:v>-18356.554230000002</c:v>
                </c:pt>
                <c:pt idx="781">
                  <c:v>-18295.569</c:v>
                </c:pt>
                <c:pt idx="782">
                  <c:v>-18234.583770000001</c:v>
                </c:pt>
                <c:pt idx="783">
                  <c:v>-18173.598539999992</c:v>
                </c:pt>
                <c:pt idx="784">
                  <c:v>-18112.613309999891</c:v>
                </c:pt>
                <c:pt idx="785">
                  <c:v>-18051.62808000002</c:v>
                </c:pt>
                <c:pt idx="786">
                  <c:v>-17990.64285</c:v>
                </c:pt>
                <c:pt idx="787">
                  <c:v>-17929.657620000002</c:v>
                </c:pt>
                <c:pt idx="788">
                  <c:v>-17868.67239</c:v>
                </c:pt>
                <c:pt idx="789">
                  <c:v>-17807.687160000001</c:v>
                </c:pt>
                <c:pt idx="790">
                  <c:v>-17746.701929999996</c:v>
                </c:pt>
                <c:pt idx="791">
                  <c:v>-17685.716700000001</c:v>
                </c:pt>
                <c:pt idx="792">
                  <c:v>-17624.731469999992</c:v>
                </c:pt>
                <c:pt idx="793">
                  <c:v>-17563.74624</c:v>
                </c:pt>
                <c:pt idx="794">
                  <c:v>-17502.761010000009</c:v>
                </c:pt>
                <c:pt idx="795">
                  <c:v>-17441.775780000025</c:v>
                </c:pt>
                <c:pt idx="796">
                  <c:v>-17380.790550000002</c:v>
                </c:pt>
                <c:pt idx="797">
                  <c:v>-17319.805319999996</c:v>
                </c:pt>
                <c:pt idx="798">
                  <c:v>-17258.820090000001</c:v>
                </c:pt>
                <c:pt idx="799">
                  <c:v>-17197.834859999992</c:v>
                </c:pt>
                <c:pt idx="800">
                  <c:v>-17136.849629999891</c:v>
                </c:pt>
                <c:pt idx="801">
                  <c:v>-17075.864399999999</c:v>
                </c:pt>
                <c:pt idx="802">
                  <c:v>-17014.87916999988</c:v>
                </c:pt>
                <c:pt idx="803">
                  <c:v>-16953.893940000002</c:v>
                </c:pt>
                <c:pt idx="804">
                  <c:v>-16892.908710000025</c:v>
                </c:pt>
                <c:pt idx="805">
                  <c:v>-16831.9234800001</c:v>
                </c:pt>
                <c:pt idx="806">
                  <c:v>-16770.938249999996</c:v>
                </c:pt>
                <c:pt idx="807">
                  <c:v>-16709.953020000001</c:v>
                </c:pt>
                <c:pt idx="808">
                  <c:v>-16648.96779000013</c:v>
                </c:pt>
                <c:pt idx="809">
                  <c:v>-16587.98256</c:v>
                </c:pt>
                <c:pt idx="810">
                  <c:v>-16526.997330000009</c:v>
                </c:pt>
                <c:pt idx="811">
                  <c:v>-16466.0121</c:v>
                </c:pt>
                <c:pt idx="812">
                  <c:v>-16405.026870000005</c:v>
                </c:pt>
                <c:pt idx="813">
                  <c:v>-16344.041639999989</c:v>
                </c:pt>
                <c:pt idx="814">
                  <c:v>-16283.056410000001</c:v>
                </c:pt>
                <c:pt idx="815">
                  <c:v>-16222.071180000001</c:v>
                </c:pt>
                <c:pt idx="816">
                  <c:v>-16161.085950000001</c:v>
                </c:pt>
                <c:pt idx="817">
                  <c:v>-16100.10072</c:v>
                </c:pt>
                <c:pt idx="818">
                  <c:v>-16039.11549</c:v>
                </c:pt>
                <c:pt idx="819">
                  <c:v>-15978.130260000014</c:v>
                </c:pt>
                <c:pt idx="820">
                  <c:v>-15917.14503</c:v>
                </c:pt>
                <c:pt idx="821">
                  <c:v>-15856.159800000001</c:v>
                </c:pt>
                <c:pt idx="822">
                  <c:v>-15795.174570000006</c:v>
                </c:pt>
                <c:pt idx="823">
                  <c:v>-15734.189340000004</c:v>
                </c:pt>
                <c:pt idx="824">
                  <c:v>-15673.204110000002</c:v>
                </c:pt>
                <c:pt idx="825">
                  <c:v>-15612.21888</c:v>
                </c:pt>
                <c:pt idx="826">
                  <c:v>-15551.233650000016</c:v>
                </c:pt>
                <c:pt idx="827">
                  <c:v>-15490.248420000014</c:v>
                </c:pt>
                <c:pt idx="828">
                  <c:v>-15429.26319</c:v>
                </c:pt>
                <c:pt idx="829">
                  <c:v>-15368.277959999989</c:v>
                </c:pt>
                <c:pt idx="830">
                  <c:v>-15307.292730000006</c:v>
                </c:pt>
                <c:pt idx="831">
                  <c:v>-15246.307500000001</c:v>
                </c:pt>
                <c:pt idx="832">
                  <c:v>-15185.322270000002</c:v>
                </c:pt>
                <c:pt idx="833">
                  <c:v>-15124.33704</c:v>
                </c:pt>
                <c:pt idx="834">
                  <c:v>-15063.351809999951</c:v>
                </c:pt>
                <c:pt idx="835">
                  <c:v>-15002.366579999945</c:v>
                </c:pt>
                <c:pt idx="836">
                  <c:v>-14941.38135</c:v>
                </c:pt>
                <c:pt idx="837">
                  <c:v>-14880.396119999939</c:v>
                </c:pt>
                <c:pt idx="838">
                  <c:v>-14819.410890000001</c:v>
                </c:pt>
                <c:pt idx="839">
                  <c:v>-14758.425660000001</c:v>
                </c:pt>
                <c:pt idx="840">
                  <c:v>-14697.440430000002</c:v>
                </c:pt>
                <c:pt idx="841">
                  <c:v>-14636.455199999909</c:v>
                </c:pt>
                <c:pt idx="842">
                  <c:v>-14575.469969999951</c:v>
                </c:pt>
                <c:pt idx="843">
                  <c:v>-14514.484740000014</c:v>
                </c:pt>
                <c:pt idx="844">
                  <c:v>-14453.49951</c:v>
                </c:pt>
                <c:pt idx="845">
                  <c:v>-14392.514279999999</c:v>
                </c:pt>
                <c:pt idx="846">
                  <c:v>-14331.529050000006</c:v>
                </c:pt>
                <c:pt idx="847">
                  <c:v>-14270.543820000004</c:v>
                </c:pt>
                <c:pt idx="848">
                  <c:v>-14209.558590000001</c:v>
                </c:pt>
                <c:pt idx="849">
                  <c:v>-14148.57336</c:v>
                </c:pt>
                <c:pt idx="850">
                  <c:v>-14087.588129999951</c:v>
                </c:pt>
                <c:pt idx="851">
                  <c:v>-14026.6029</c:v>
                </c:pt>
                <c:pt idx="852">
                  <c:v>-13965.61767</c:v>
                </c:pt>
                <c:pt idx="853">
                  <c:v>-13904.632440000061</c:v>
                </c:pt>
                <c:pt idx="854">
                  <c:v>-13843.647210000006</c:v>
                </c:pt>
                <c:pt idx="855">
                  <c:v>-13782.661980000001</c:v>
                </c:pt>
                <c:pt idx="856">
                  <c:v>-13721.676750000002</c:v>
                </c:pt>
                <c:pt idx="857">
                  <c:v>-13660.69152</c:v>
                </c:pt>
                <c:pt idx="858">
                  <c:v>-13599.70629</c:v>
                </c:pt>
                <c:pt idx="859">
                  <c:v>-13538.721060000014</c:v>
                </c:pt>
                <c:pt idx="860">
                  <c:v>-13477.73583</c:v>
                </c:pt>
                <c:pt idx="861">
                  <c:v>-13416.750599999987</c:v>
                </c:pt>
                <c:pt idx="862">
                  <c:v>-13355.765370000001</c:v>
                </c:pt>
                <c:pt idx="863">
                  <c:v>-13294.780140000004</c:v>
                </c:pt>
                <c:pt idx="864">
                  <c:v>-13233.794910000002</c:v>
                </c:pt>
                <c:pt idx="865">
                  <c:v>-13172.809679999951</c:v>
                </c:pt>
                <c:pt idx="866">
                  <c:v>-13111.824450000016</c:v>
                </c:pt>
                <c:pt idx="867">
                  <c:v>-13050.83922</c:v>
                </c:pt>
                <c:pt idx="868">
                  <c:v>-12989.853989999943</c:v>
                </c:pt>
                <c:pt idx="869">
                  <c:v>-12928.868760000001</c:v>
                </c:pt>
                <c:pt idx="870">
                  <c:v>-12867.883530000001</c:v>
                </c:pt>
                <c:pt idx="871">
                  <c:v>-12806.898300000001</c:v>
                </c:pt>
                <c:pt idx="872">
                  <c:v>-12745.913070000002</c:v>
                </c:pt>
                <c:pt idx="873">
                  <c:v>-12684.92784</c:v>
                </c:pt>
                <c:pt idx="874">
                  <c:v>-12623.94261</c:v>
                </c:pt>
                <c:pt idx="875">
                  <c:v>-12562.957379999945</c:v>
                </c:pt>
                <c:pt idx="876">
                  <c:v>-12501.97215</c:v>
                </c:pt>
                <c:pt idx="877">
                  <c:v>-12440.986919999928</c:v>
                </c:pt>
                <c:pt idx="878">
                  <c:v>-12380.001690000001</c:v>
                </c:pt>
                <c:pt idx="879">
                  <c:v>-12319.016460000004</c:v>
                </c:pt>
                <c:pt idx="880">
                  <c:v>-12258.031230000002</c:v>
                </c:pt>
                <c:pt idx="881">
                  <c:v>-12197.046</c:v>
                </c:pt>
                <c:pt idx="882">
                  <c:v>-12136.06077</c:v>
                </c:pt>
                <c:pt idx="883">
                  <c:v>-12075.07554</c:v>
                </c:pt>
                <c:pt idx="884">
                  <c:v>-12014.09031</c:v>
                </c:pt>
                <c:pt idx="885">
                  <c:v>-11953.105080000001</c:v>
                </c:pt>
                <c:pt idx="886">
                  <c:v>-11892.119850000006</c:v>
                </c:pt>
                <c:pt idx="887">
                  <c:v>-11831.134620000004</c:v>
                </c:pt>
                <c:pt idx="888">
                  <c:v>-11770.14939</c:v>
                </c:pt>
                <c:pt idx="889">
                  <c:v>-11709.16416</c:v>
                </c:pt>
                <c:pt idx="890">
                  <c:v>-11648.178929999951</c:v>
                </c:pt>
                <c:pt idx="891">
                  <c:v>-11587.193700000014</c:v>
                </c:pt>
                <c:pt idx="892">
                  <c:v>-11526.20847000001</c:v>
                </c:pt>
                <c:pt idx="893">
                  <c:v>-11465.223239999999</c:v>
                </c:pt>
                <c:pt idx="894">
                  <c:v>-11404.238010000006</c:v>
                </c:pt>
                <c:pt idx="895">
                  <c:v>-11343.252780000004</c:v>
                </c:pt>
                <c:pt idx="896">
                  <c:v>-11282.26755</c:v>
                </c:pt>
                <c:pt idx="897">
                  <c:v>-11221.28232</c:v>
                </c:pt>
                <c:pt idx="898">
                  <c:v>-11160.29709</c:v>
                </c:pt>
                <c:pt idx="899">
                  <c:v>-11099.31186</c:v>
                </c:pt>
                <c:pt idx="900">
                  <c:v>-11038.32662999994</c:v>
                </c:pt>
                <c:pt idx="901">
                  <c:v>-10977.341400000008</c:v>
                </c:pt>
                <c:pt idx="902">
                  <c:v>-10916.356169999932</c:v>
                </c:pt>
                <c:pt idx="903">
                  <c:v>-10855.370940000001</c:v>
                </c:pt>
                <c:pt idx="904">
                  <c:v>-10794.385709999957</c:v>
                </c:pt>
                <c:pt idx="905">
                  <c:v>-10733.40048</c:v>
                </c:pt>
                <c:pt idx="906">
                  <c:v>-10672.41525</c:v>
                </c:pt>
                <c:pt idx="907">
                  <c:v>-10611.43002</c:v>
                </c:pt>
                <c:pt idx="908">
                  <c:v>-10550.44479000001</c:v>
                </c:pt>
                <c:pt idx="909">
                  <c:v>-10489.459559999987</c:v>
                </c:pt>
                <c:pt idx="910">
                  <c:v>-10428.474330000001</c:v>
                </c:pt>
                <c:pt idx="911">
                  <c:v>-10367.489100000001</c:v>
                </c:pt>
                <c:pt idx="912">
                  <c:v>-10306.50387</c:v>
                </c:pt>
                <c:pt idx="913">
                  <c:v>-10245.51864</c:v>
                </c:pt>
                <c:pt idx="914">
                  <c:v>-10184.533410000016</c:v>
                </c:pt>
                <c:pt idx="915">
                  <c:v>-10123.54818</c:v>
                </c:pt>
                <c:pt idx="916">
                  <c:v>-10062.56295</c:v>
                </c:pt>
                <c:pt idx="917">
                  <c:v>-10001.577720000001</c:v>
                </c:pt>
                <c:pt idx="918">
                  <c:v>-9940.5924900000009</c:v>
                </c:pt>
                <c:pt idx="919">
                  <c:v>-9879.6072600000007</c:v>
                </c:pt>
                <c:pt idx="920">
                  <c:v>-9818.6220300000004</c:v>
                </c:pt>
                <c:pt idx="921">
                  <c:v>-9757.6368000000002</c:v>
                </c:pt>
                <c:pt idx="922">
                  <c:v>-9696.65157</c:v>
                </c:pt>
                <c:pt idx="923">
                  <c:v>-9635.6663399999288</c:v>
                </c:pt>
                <c:pt idx="924">
                  <c:v>-9574.681109999985</c:v>
                </c:pt>
                <c:pt idx="925">
                  <c:v>-9513.6958799999811</c:v>
                </c:pt>
                <c:pt idx="926">
                  <c:v>-9452.7106500000009</c:v>
                </c:pt>
                <c:pt idx="927">
                  <c:v>-9391.7254200000007</c:v>
                </c:pt>
                <c:pt idx="928">
                  <c:v>-9330.7401900000004</c:v>
                </c:pt>
                <c:pt idx="929">
                  <c:v>-9269.7549600000002</c:v>
                </c:pt>
                <c:pt idx="930">
                  <c:v>-9208.76973</c:v>
                </c:pt>
                <c:pt idx="931">
                  <c:v>-9147.7844999999998</c:v>
                </c:pt>
                <c:pt idx="932">
                  <c:v>-9086.7992699999995</c:v>
                </c:pt>
                <c:pt idx="933">
                  <c:v>-9025.8140400000029</c:v>
                </c:pt>
                <c:pt idx="934">
                  <c:v>-8964.8288099999572</c:v>
                </c:pt>
                <c:pt idx="935">
                  <c:v>-8903.8435800000007</c:v>
                </c:pt>
                <c:pt idx="936">
                  <c:v>-8842.8583499999513</c:v>
                </c:pt>
                <c:pt idx="937">
                  <c:v>-8781.8731199999456</c:v>
                </c:pt>
                <c:pt idx="938">
                  <c:v>-8720.8878899999399</c:v>
                </c:pt>
                <c:pt idx="939">
                  <c:v>-8659.902659999987</c:v>
                </c:pt>
                <c:pt idx="940">
                  <c:v>-8598.917429999985</c:v>
                </c:pt>
                <c:pt idx="941">
                  <c:v>-8537.9321999999811</c:v>
                </c:pt>
                <c:pt idx="942">
                  <c:v>-8476.9469699999572</c:v>
                </c:pt>
                <c:pt idx="943">
                  <c:v>-8415.9617400000006</c:v>
                </c:pt>
                <c:pt idx="944">
                  <c:v>-8354.9765099999495</c:v>
                </c:pt>
                <c:pt idx="945">
                  <c:v>-8293.9912800000002</c:v>
                </c:pt>
                <c:pt idx="946">
                  <c:v>-8233.00605</c:v>
                </c:pt>
                <c:pt idx="947">
                  <c:v>-8172.0208200000034</c:v>
                </c:pt>
                <c:pt idx="948">
                  <c:v>-8111.0355900000004</c:v>
                </c:pt>
                <c:pt idx="949">
                  <c:v>-8050.0503600000002</c:v>
                </c:pt>
                <c:pt idx="950">
                  <c:v>-7989.0651300000054</c:v>
                </c:pt>
                <c:pt idx="951">
                  <c:v>-7928.0799000000006</c:v>
                </c:pt>
                <c:pt idx="952">
                  <c:v>-7867.0946700000004</c:v>
                </c:pt>
                <c:pt idx="953">
                  <c:v>-7806.1094400000002</c:v>
                </c:pt>
                <c:pt idx="954">
                  <c:v>-7745.1242100000054</c:v>
                </c:pt>
                <c:pt idx="955">
                  <c:v>-7684.1389800000006</c:v>
                </c:pt>
                <c:pt idx="956">
                  <c:v>-7623.1537500000004</c:v>
                </c:pt>
                <c:pt idx="957">
                  <c:v>-7562.1685200000238</c:v>
                </c:pt>
                <c:pt idx="958">
                  <c:v>-7501.1832900000054</c:v>
                </c:pt>
                <c:pt idx="959">
                  <c:v>-7440.1980600000024</c:v>
                </c:pt>
                <c:pt idx="960">
                  <c:v>-7379.2128300000004</c:v>
                </c:pt>
                <c:pt idx="961">
                  <c:v>-7318.2276000000002</c:v>
                </c:pt>
                <c:pt idx="962">
                  <c:v>-7257.2423700000008</c:v>
                </c:pt>
                <c:pt idx="963">
                  <c:v>-7196.2571400000006</c:v>
                </c:pt>
                <c:pt idx="964">
                  <c:v>-7135.2719100000004</c:v>
                </c:pt>
                <c:pt idx="965">
                  <c:v>-7074.2866800000002</c:v>
                </c:pt>
                <c:pt idx="966">
                  <c:v>-7013.3014500000008</c:v>
                </c:pt>
                <c:pt idx="967">
                  <c:v>-6952.3162200000343</c:v>
                </c:pt>
                <c:pt idx="968">
                  <c:v>-6891.3309900000004</c:v>
                </c:pt>
                <c:pt idx="969">
                  <c:v>-6830.3457600000002</c:v>
                </c:pt>
                <c:pt idx="970">
                  <c:v>-6769.3605300000054</c:v>
                </c:pt>
                <c:pt idx="971">
                  <c:v>-6708.3753000000006</c:v>
                </c:pt>
                <c:pt idx="972">
                  <c:v>-6647.3900700000004</c:v>
                </c:pt>
                <c:pt idx="973">
                  <c:v>-6586.4048399999992</c:v>
                </c:pt>
                <c:pt idx="974">
                  <c:v>-6525.4196100000008</c:v>
                </c:pt>
                <c:pt idx="975">
                  <c:v>-6464.4343799999997</c:v>
                </c:pt>
                <c:pt idx="976">
                  <c:v>-6403.4491500000004</c:v>
                </c:pt>
                <c:pt idx="977">
                  <c:v>-6342.4639200000001</c:v>
                </c:pt>
                <c:pt idx="978">
                  <c:v>-6281.4786899999999</c:v>
                </c:pt>
                <c:pt idx="979">
                  <c:v>-6220.4934599999997</c:v>
                </c:pt>
                <c:pt idx="980">
                  <c:v>-6159.5082300000004</c:v>
                </c:pt>
                <c:pt idx="981">
                  <c:v>-6098.5230000000001</c:v>
                </c:pt>
                <c:pt idx="982">
                  <c:v>-6037.5377699999999</c:v>
                </c:pt>
                <c:pt idx="983">
                  <c:v>-5976.5525400000024</c:v>
                </c:pt>
                <c:pt idx="984">
                  <c:v>-5915.5673100000004</c:v>
                </c:pt>
                <c:pt idx="985">
                  <c:v>-5854.5820800000001</c:v>
                </c:pt>
                <c:pt idx="986">
                  <c:v>-5793.5968500000008</c:v>
                </c:pt>
                <c:pt idx="987">
                  <c:v>-5732.6116200000342</c:v>
                </c:pt>
                <c:pt idx="988">
                  <c:v>-5671.6263900000258</c:v>
                </c:pt>
                <c:pt idx="989">
                  <c:v>-5610.6411600000238</c:v>
                </c:pt>
                <c:pt idx="990">
                  <c:v>-5549.6559300000044</c:v>
                </c:pt>
                <c:pt idx="991">
                  <c:v>-5488.6707000000006</c:v>
                </c:pt>
                <c:pt idx="992">
                  <c:v>-5427.6854700000004</c:v>
                </c:pt>
                <c:pt idx="993">
                  <c:v>-5366.7002400000001</c:v>
                </c:pt>
                <c:pt idx="994">
                  <c:v>-5305.7150100000008</c:v>
                </c:pt>
                <c:pt idx="995">
                  <c:v>-5244.7297800000006</c:v>
                </c:pt>
                <c:pt idx="996">
                  <c:v>-5183.7445499999994</c:v>
                </c:pt>
                <c:pt idx="997">
                  <c:v>-5122.7593200000001</c:v>
                </c:pt>
                <c:pt idx="998">
                  <c:v>-5061.7740899999999</c:v>
                </c:pt>
                <c:pt idx="999">
                  <c:v>-5000.7888600000006</c:v>
                </c:pt>
                <c:pt idx="1000">
                  <c:v>-4939.8036300000003</c:v>
                </c:pt>
                <c:pt idx="1001">
                  <c:v>-4878.8184000000001</c:v>
                </c:pt>
                <c:pt idx="1002">
                  <c:v>-4817.8331700000008</c:v>
                </c:pt>
                <c:pt idx="1003">
                  <c:v>-4756.8479400000006</c:v>
                </c:pt>
                <c:pt idx="1004">
                  <c:v>-4695.8627100000003</c:v>
                </c:pt>
                <c:pt idx="1005">
                  <c:v>-4634.8774799999992</c:v>
                </c:pt>
                <c:pt idx="1006">
                  <c:v>-4573.8922500000044</c:v>
                </c:pt>
                <c:pt idx="1007">
                  <c:v>-4512.9070200000006</c:v>
                </c:pt>
                <c:pt idx="1008">
                  <c:v>-4451.9217900000003</c:v>
                </c:pt>
                <c:pt idx="1009">
                  <c:v>-4390.9365600000001</c:v>
                </c:pt>
                <c:pt idx="1010">
                  <c:v>-4329.9513300000008</c:v>
                </c:pt>
                <c:pt idx="1011">
                  <c:v>-4268.9661000000024</c:v>
                </c:pt>
                <c:pt idx="1012">
                  <c:v>-4207.9808699999994</c:v>
                </c:pt>
                <c:pt idx="1013">
                  <c:v>-4146.9956400000001</c:v>
                </c:pt>
                <c:pt idx="1014">
                  <c:v>-4086.0104099999999</c:v>
                </c:pt>
                <c:pt idx="1015">
                  <c:v>-4025.0251800000001</c:v>
                </c:pt>
                <c:pt idx="1016">
                  <c:v>-3964.0399500000012</c:v>
                </c:pt>
                <c:pt idx="1017">
                  <c:v>-3903.0547200000001</c:v>
                </c:pt>
                <c:pt idx="1018">
                  <c:v>-3842.0694899999867</c:v>
                </c:pt>
                <c:pt idx="1019">
                  <c:v>-3781.0842599999987</c:v>
                </c:pt>
                <c:pt idx="1020">
                  <c:v>-3720.0990300000012</c:v>
                </c:pt>
                <c:pt idx="1021">
                  <c:v>-3659.1138000000001</c:v>
                </c:pt>
                <c:pt idx="1022">
                  <c:v>-3598.1285699999867</c:v>
                </c:pt>
                <c:pt idx="1023">
                  <c:v>-3537.1433400000001</c:v>
                </c:pt>
                <c:pt idx="1024">
                  <c:v>-3476.1581100000012</c:v>
                </c:pt>
                <c:pt idx="1025">
                  <c:v>-3415.1728799999987</c:v>
                </c:pt>
                <c:pt idx="1026">
                  <c:v>-3354.1876499999867</c:v>
                </c:pt>
                <c:pt idx="1027">
                  <c:v>-3293.2024199999987</c:v>
                </c:pt>
                <c:pt idx="1028">
                  <c:v>-3232.2171900000012</c:v>
                </c:pt>
                <c:pt idx="1029">
                  <c:v>-3171.2319600000001</c:v>
                </c:pt>
                <c:pt idx="1030">
                  <c:v>-3110.2467299999867</c:v>
                </c:pt>
                <c:pt idx="1031">
                  <c:v>-3049.2615000000001</c:v>
                </c:pt>
                <c:pt idx="1032">
                  <c:v>-2988.2762700000003</c:v>
                </c:pt>
                <c:pt idx="1033">
                  <c:v>-2927.2910400000001</c:v>
                </c:pt>
                <c:pt idx="1034">
                  <c:v>-2866.3058099999998</c:v>
                </c:pt>
                <c:pt idx="1035">
                  <c:v>-2805.3205800000001</c:v>
                </c:pt>
                <c:pt idx="1036">
                  <c:v>-2744.3353500000198</c:v>
                </c:pt>
                <c:pt idx="1037">
                  <c:v>-2683.3501200000119</c:v>
                </c:pt>
                <c:pt idx="1038">
                  <c:v>-2622.3648899999866</c:v>
                </c:pt>
                <c:pt idx="1039">
                  <c:v>-2561.3796600000001</c:v>
                </c:pt>
                <c:pt idx="1040">
                  <c:v>-2500.3944300000012</c:v>
                </c:pt>
                <c:pt idx="1041">
                  <c:v>-2439.4092000000001</c:v>
                </c:pt>
                <c:pt idx="1042">
                  <c:v>-2378.4239699999998</c:v>
                </c:pt>
                <c:pt idx="1043">
                  <c:v>-2317.4387400000001</c:v>
                </c:pt>
                <c:pt idx="1044">
                  <c:v>-2256.4535100000171</c:v>
                </c:pt>
                <c:pt idx="1045">
                  <c:v>-2195.4682799999987</c:v>
                </c:pt>
                <c:pt idx="1046">
                  <c:v>-2134.4830499999998</c:v>
                </c:pt>
                <c:pt idx="1047">
                  <c:v>-2073.49782</c:v>
                </c:pt>
                <c:pt idx="1048">
                  <c:v>-2012.51259</c:v>
                </c:pt>
                <c:pt idx="1049">
                  <c:v>-1951.52736</c:v>
                </c:pt>
                <c:pt idx="1050">
                  <c:v>-1890.5421299999998</c:v>
                </c:pt>
                <c:pt idx="1051">
                  <c:v>-1829.5569</c:v>
                </c:pt>
                <c:pt idx="1052">
                  <c:v>-1768.57167</c:v>
                </c:pt>
                <c:pt idx="1053">
                  <c:v>-1707.5864399999998</c:v>
                </c:pt>
                <c:pt idx="1054">
                  <c:v>-1646.6012099999998</c:v>
                </c:pt>
                <c:pt idx="1055">
                  <c:v>-1585.61598</c:v>
                </c:pt>
                <c:pt idx="1056">
                  <c:v>-1524.63075</c:v>
                </c:pt>
                <c:pt idx="1057">
                  <c:v>-1463.64552</c:v>
                </c:pt>
                <c:pt idx="1058">
                  <c:v>-1402.6602899999998</c:v>
                </c:pt>
                <c:pt idx="1059">
                  <c:v>-1341.67506</c:v>
                </c:pt>
                <c:pt idx="1060">
                  <c:v>-1280.6898299999998</c:v>
                </c:pt>
                <c:pt idx="1061">
                  <c:v>-1219.7046</c:v>
                </c:pt>
                <c:pt idx="1062">
                  <c:v>-1158.71937</c:v>
                </c:pt>
                <c:pt idx="1063">
                  <c:v>-1097.7341399999998</c:v>
                </c:pt>
                <c:pt idx="1064">
                  <c:v>-1036.74891</c:v>
                </c:pt>
                <c:pt idx="1065">
                  <c:v>-975.76368000000002</c:v>
                </c:pt>
                <c:pt idx="1066">
                  <c:v>-914.77845000000343</c:v>
                </c:pt>
                <c:pt idx="1067">
                  <c:v>-853.79322000000002</c:v>
                </c:pt>
                <c:pt idx="1068">
                  <c:v>-792.80798999999797</c:v>
                </c:pt>
                <c:pt idx="1069">
                  <c:v>-731.82275999999797</c:v>
                </c:pt>
                <c:pt idx="1070">
                  <c:v>-670.83752999999547</c:v>
                </c:pt>
                <c:pt idx="1071">
                  <c:v>-609.85229999999547</c:v>
                </c:pt>
                <c:pt idx="1072">
                  <c:v>-548.86706999999546</c:v>
                </c:pt>
                <c:pt idx="1073">
                  <c:v>-487.88184000000001</c:v>
                </c:pt>
                <c:pt idx="1074">
                  <c:v>-426.89660999999899</c:v>
                </c:pt>
                <c:pt idx="1075">
                  <c:v>-365.91137999999773</c:v>
                </c:pt>
                <c:pt idx="1076">
                  <c:v>-304.92614999999751</c:v>
                </c:pt>
                <c:pt idx="1077">
                  <c:v>-243.94092000000001</c:v>
                </c:pt>
                <c:pt idx="1078">
                  <c:v>-182.95569</c:v>
                </c:pt>
                <c:pt idx="1079">
                  <c:v>-121.97046</c:v>
                </c:pt>
                <c:pt idx="1080">
                  <c:v>-60.985230000000001</c:v>
                </c:pt>
                <c:pt idx="1081">
                  <c:v>0</c:v>
                </c:pt>
                <c:pt idx="1082">
                  <c:v>60.985230000000001</c:v>
                </c:pt>
                <c:pt idx="1083">
                  <c:v>121.97046</c:v>
                </c:pt>
                <c:pt idx="1084">
                  <c:v>182.95569</c:v>
                </c:pt>
                <c:pt idx="1085">
                  <c:v>243.94092000000001</c:v>
                </c:pt>
                <c:pt idx="1086">
                  <c:v>304.92614999999751</c:v>
                </c:pt>
                <c:pt idx="1087">
                  <c:v>365.91137999999773</c:v>
                </c:pt>
                <c:pt idx="1088">
                  <c:v>426.89660999999899</c:v>
                </c:pt>
                <c:pt idx="1089">
                  <c:v>487.88184000000001</c:v>
                </c:pt>
                <c:pt idx="1090">
                  <c:v>548.86706999999546</c:v>
                </c:pt>
                <c:pt idx="1091">
                  <c:v>609.85229999999547</c:v>
                </c:pt>
                <c:pt idx="1092">
                  <c:v>670.83752999999547</c:v>
                </c:pt>
                <c:pt idx="1093">
                  <c:v>731.82275999999797</c:v>
                </c:pt>
                <c:pt idx="1094">
                  <c:v>792.80798999999797</c:v>
                </c:pt>
                <c:pt idx="1095">
                  <c:v>853.79322000000002</c:v>
                </c:pt>
                <c:pt idx="1096">
                  <c:v>914.77845000000343</c:v>
                </c:pt>
                <c:pt idx="1097">
                  <c:v>975.76368000000002</c:v>
                </c:pt>
                <c:pt idx="1098">
                  <c:v>1036.74891</c:v>
                </c:pt>
                <c:pt idx="1099">
                  <c:v>1097.7341399999998</c:v>
                </c:pt>
                <c:pt idx="1100">
                  <c:v>1158.71937</c:v>
                </c:pt>
                <c:pt idx="1101">
                  <c:v>1219.7046</c:v>
                </c:pt>
                <c:pt idx="1102">
                  <c:v>1280.6898299999998</c:v>
                </c:pt>
                <c:pt idx="1103">
                  <c:v>1341.67506</c:v>
                </c:pt>
                <c:pt idx="1104">
                  <c:v>1402.6602899999998</c:v>
                </c:pt>
                <c:pt idx="1105">
                  <c:v>1463.64552</c:v>
                </c:pt>
                <c:pt idx="1106">
                  <c:v>1524.63075</c:v>
                </c:pt>
                <c:pt idx="1107">
                  <c:v>1585.61598</c:v>
                </c:pt>
                <c:pt idx="1108">
                  <c:v>1646.6012099999998</c:v>
                </c:pt>
                <c:pt idx="1109">
                  <c:v>1707.5864399999998</c:v>
                </c:pt>
                <c:pt idx="1110">
                  <c:v>1768.57167</c:v>
                </c:pt>
                <c:pt idx="1111">
                  <c:v>1829.5569</c:v>
                </c:pt>
                <c:pt idx="1112">
                  <c:v>1890.5421299999998</c:v>
                </c:pt>
                <c:pt idx="1113">
                  <c:v>1951.52736</c:v>
                </c:pt>
                <c:pt idx="1114">
                  <c:v>2012.51259</c:v>
                </c:pt>
                <c:pt idx="1115">
                  <c:v>2073.49782</c:v>
                </c:pt>
                <c:pt idx="1116">
                  <c:v>2134.4830499999998</c:v>
                </c:pt>
                <c:pt idx="1117">
                  <c:v>2195.4682799999987</c:v>
                </c:pt>
                <c:pt idx="1118">
                  <c:v>2256.4535100000171</c:v>
                </c:pt>
                <c:pt idx="1119">
                  <c:v>2317.4387400000001</c:v>
                </c:pt>
                <c:pt idx="1120">
                  <c:v>2378.4239699999998</c:v>
                </c:pt>
                <c:pt idx="1121">
                  <c:v>2439.4092000000001</c:v>
                </c:pt>
                <c:pt idx="1122">
                  <c:v>2500.3944300000012</c:v>
                </c:pt>
                <c:pt idx="1123">
                  <c:v>2561.3796600000001</c:v>
                </c:pt>
                <c:pt idx="1124">
                  <c:v>2622.3648899999866</c:v>
                </c:pt>
                <c:pt idx="1125">
                  <c:v>2683.3501200000119</c:v>
                </c:pt>
                <c:pt idx="1126">
                  <c:v>2744.3353500000198</c:v>
                </c:pt>
                <c:pt idx="1127">
                  <c:v>2805.3205800000001</c:v>
                </c:pt>
                <c:pt idx="1128">
                  <c:v>2866.3058099999998</c:v>
                </c:pt>
                <c:pt idx="1129">
                  <c:v>2927.2910400000001</c:v>
                </c:pt>
                <c:pt idx="1130">
                  <c:v>2988.2762700000003</c:v>
                </c:pt>
                <c:pt idx="1131">
                  <c:v>3049.2615000000001</c:v>
                </c:pt>
                <c:pt idx="1132">
                  <c:v>3110.2467299999867</c:v>
                </c:pt>
                <c:pt idx="1133">
                  <c:v>3171.2319600000001</c:v>
                </c:pt>
                <c:pt idx="1134">
                  <c:v>3232.2171900000012</c:v>
                </c:pt>
                <c:pt idx="1135">
                  <c:v>3293.2024199999987</c:v>
                </c:pt>
                <c:pt idx="1136">
                  <c:v>3354.1876499999867</c:v>
                </c:pt>
                <c:pt idx="1137">
                  <c:v>3415.1728799999987</c:v>
                </c:pt>
                <c:pt idx="1138">
                  <c:v>3476.1581100000012</c:v>
                </c:pt>
                <c:pt idx="1139">
                  <c:v>3537.1433400000001</c:v>
                </c:pt>
                <c:pt idx="1140">
                  <c:v>3598.1285699999867</c:v>
                </c:pt>
                <c:pt idx="1141">
                  <c:v>3659.1138000000001</c:v>
                </c:pt>
                <c:pt idx="1142">
                  <c:v>3720.0990300000012</c:v>
                </c:pt>
                <c:pt idx="1143">
                  <c:v>3781.0842599999987</c:v>
                </c:pt>
                <c:pt idx="1144">
                  <c:v>3842.0694899999867</c:v>
                </c:pt>
                <c:pt idx="1145">
                  <c:v>3903.0547200000001</c:v>
                </c:pt>
                <c:pt idx="1146">
                  <c:v>3964.0399500000012</c:v>
                </c:pt>
                <c:pt idx="1147">
                  <c:v>4025.0251800000001</c:v>
                </c:pt>
                <c:pt idx="1148">
                  <c:v>4086.0104099999999</c:v>
                </c:pt>
                <c:pt idx="1149">
                  <c:v>4146.9956400000001</c:v>
                </c:pt>
                <c:pt idx="1150">
                  <c:v>4207.9808699999994</c:v>
                </c:pt>
                <c:pt idx="1151">
                  <c:v>4268.9661000000024</c:v>
                </c:pt>
                <c:pt idx="1152">
                  <c:v>4329.9513300000008</c:v>
                </c:pt>
                <c:pt idx="1153">
                  <c:v>4390.9365600000001</c:v>
                </c:pt>
                <c:pt idx="1154">
                  <c:v>4451.9217900000003</c:v>
                </c:pt>
                <c:pt idx="1155">
                  <c:v>4512.9070200000006</c:v>
                </c:pt>
                <c:pt idx="1156">
                  <c:v>4573.8922500000044</c:v>
                </c:pt>
                <c:pt idx="1157">
                  <c:v>4634.8774799999992</c:v>
                </c:pt>
                <c:pt idx="1158">
                  <c:v>4695.8627100000003</c:v>
                </c:pt>
                <c:pt idx="1159">
                  <c:v>4756.8479400000006</c:v>
                </c:pt>
                <c:pt idx="1160">
                  <c:v>4817.8331700000008</c:v>
                </c:pt>
                <c:pt idx="1161">
                  <c:v>4878.8184000000001</c:v>
                </c:pt>
                <c:pt idx="1162">
                  <c:v>4939.8036300000003</c:v>
                </c:pt>
                <c:pt idx="1163">
                  <c:v>5000.7888600000006</c:v>
                </c:pt>
                <c:pt idx="1164">
                  <c:v>5061.7740899999999</c:v>
                </c:pt>
                <c:pt idx="1165">
                  <c:v>5122.7593200000001</c:v>
                </c:pt>
                <c:pt idx="1166">
                  <c:v>5183.7445499999994</c:v>
                </c:pt>
                <c:pt idx="1167">
                  <c:v>5244.7297800000006</c:v>
                </c:pt>
                <c:pt idx="1168">
                  <c:v>5305.7150100000008</c:v>
                </c:pt>
                <c:pt idx="1169">
                  <c:v>5366.7002400000001</c:v>
                </c:pt>
                <c:pt idx="1170">
                  <c:v>5427.6854700000004</c:v>
                </c:pt>
                <c:pt idx="1171">
                  <c:v>5488.6707000000006</c:v>
                </c:pt>
                <c:pt idx="1172">
                  <c:v>5549.6559300000044</c:v>
                </c:pt>
                <c:pt idx="1173">
                  <c:v>5610.6411600000238</c:v>
                </c:pt>
                <c:pt idx="1174">
                  <c:v>5671.6263900000258</c:v>
                </c:pt>
                <c:pt idx="1175">
                  <c:v>5732.6116200000342</c:v>
                </c:pt>
                <c:pt idx="1176">
                  <c:v>5793.5968500000008</c:v>
                </c:pt>
                <c:pt idx="1177">
                  <c:v>5854.5820800000001</c:v>
                </c:pt>
                <c:pt idx="1178">
                  <c:v>5915.5673100000004</c:v>
                </c:pt>
                <c:pt idx="1179">
                  <c:v>5976.5525400000024</c:v>
                </c:pt>
                <c:pt idx="1180">
                  <c:v>6037.5377699999999</c:v>
                </c:pt>
                <c:pt idx="1181">
                  <c:v>6098.5230000000001</c:v>
                </c:pt>
                <c:pt idx="1182">
                  <c:v>6159.5082300000004</c:v>
                </c:pt>
                <c:pt idx="1183">
                  <c:v>6220.4934599999997</c:v>
                </c:pt>
                <c:pt idx="1184">
                  <c:v>6281.4786899999999</c:v>
                </c:pt>
                <c:pt idx="1185">
                  <c:v>6342.4639200000001</c:v>
                </c:pt>
                <c:pt idx="1186">
                  <c:v>6403.4491500000004</c:v>
                </c:pt>
                <c:pt idx="1187">
                  <c:v>6464.4343799999997</c:v>
                </c:pt>
                <c:pt idx="1188">
                  <c:v>6525.4196100000008</c:v>
                </c:pt>
                <c:pt idx="1189">
                  <c:v>6586.4048399999992</c:v>
                </c:pt>
                <c:pt idx="1190">
                  <c:v>6647.3900700000004</c:v>
                </c:pt>
                <c:pt idx="1191">
                  <c:v>6708.3753000000006</c:v>
                </c:pt>
                <c:pt idx="1192">
                  <c:v>6769.3605300000054</c:v>
                </c:pt>
                <c:pt idx="1193">
                  <c:v>6830.3457600000002</c:v>
                </c:pt>
                <c:pt idx="1194">
                  <c:v>6891.3309900000004</c:v>
                </c:pt>
                <c:pt idx="1195">
                  <c:v>6952.3162200000343</c:v>
                </c:pt>
                <c:pt idx="1196">
                  <c:v>7013.3014500000008</c:v>
                </c:pt>
                <c:pt idx="1197">
                  <c:v>7074.2866800000002</c:v>
                </c:pt>
                <c:pt idx="1198">
                  <c:v>7135.2719100000004</c:v>
                </c:pt>
                <c:pt idx="1199">
                  <c:v>7196.2571400000006</c:v>
                </c:pt>
                <c:pt idx="1200">
                  <c:v>7257.2423700000008</c:v>
                </c:pt>
                <c:pt idx="1201">
                  <c:v>7318.2276000000002</c:v>
                </c:pt>
                <c:pt idx="1202">
                  <c:v>7379.2128300000004</c:v>
                </c:pt>
                <c:pt idx="1203">
                  <c:v>7440.1980600000024</c:v>
                </c:pt>
                <c:pt idx="1204">
                  <c:v>7501.1832900000054</c:v>
                </c:pt>
                <c:pt idx="1205">
                  <c:v>7562.1685200000238</c:v>
                </c:pt>
                <c:pt idx="1206">
                  <c:v>7623.1537500000004</c:v>
                </c:pt>
                <c:pt idx="1207">
                  <c:v>7684.1389800000006</c:v>
                </c:pt>
                <c:pt idx="1208">
                  <c:v>7745.1242100000054</c:v>
                </c:pt>
                <c:pt idx="1209">
                  <c:v>7806.1094400000002</c:v>
                </c:pt>
                <c:pt idx="1210">
                  <c:v>7867.0946700000004</c:v>
                </c:pt>
                <c:pt idx="1211">
                  <c:v>7928.0799000000006</c:v>
                </c:pt>
                <c:pt idx="1212">
                  <c:v>7989.0651300000054</c:v>
                </c:pt>
                <c:pt idx="1213">
                  <c:v>8050.0503600000002</c:v>
                </c:pt>
                <c:pt idx="1214">
                  <c:v>8111.0355900000004</c:v>
                </c:pt>
                <c:pt idx="1215">
                  <c:v>8172.0208200000034</c:v>
                </c:pt>
                <c:pt idx="1216">
                  <c:v>8233.00605</c:v>
                </c:pt>
                <c:pt idx="1217">
                  <c:v>8293.9912800000002</c:v>
                </c:pt>
                <c:pt idx="1218">
                  <c:v>8354.9765099999495</c:v>
                </c:pt>
                <c:pt idx="1219">
                  <c:v>8415.9617400000006</c:v>
                </c:pt>
                <c:pt idx="1220">
                  <c:v>8476.9469699999572</c:v>
                </c:pt>
                <c:pt idx="1221">
                  <c:v>8537.9321999999811</c:v>
                </c:pt>
                <c:pt idx="1222">
                  <c:v>8598.917429999985</c:v>
                </c:pt>
                <c:pt idx="1223">
                  <c:v>8659.902659999987</c:v>
                </c:pt>
                <c:pt idx="1224">
                  <c:v>8720.8878899999399</c:v>
                </c:pt>
                <c:pt idx="1225">
                  <c:v>8781.8731199999456</c:v>
                </c:pt>
                <c:pt idx="1226">
                  <c:v>8842.8583499999513</c:v>
                </c:pt>
                <c:pt idx="1227">
                  <c:v>8903.8435800000007</c:v>
                </c:pt>
                <c:pt idx="1228">
                  <c:v>8964.8288099999572</c:v>
                </c:pt>
                <c:pt idx="1229">
                  <c:v>9025.8140400000029</c:v>
                </c:pt>
                <c:pt idx="1230">
                  <c:v>9086.7992699999995</c:v>
                </c:pt>
                <c:pt idx="1231">
                  <c:v>9147.7844999999998</c:v>
                </c:pt>
                <c:pt idx="1232">
                  <c:v>9208.76973</c:v>
                </c:pt>
                <c:pt idx="1233">
                  <c:v>9269.7549600000002</c:v>
                </c:pt>
                <c:pt idx="1234">
                  <c:v>9330.7401900000004</c:v>
                </c:pt>
                <c:pt idx="1235">
                  <c:v>9391.7254200000007</c:v>
                </c:pt>
                <c:pt idx="1236">
                  <c:v>9452.7106500000009</c:v>
                </c:pt>
                <c:pt idx="1237">
                  <c:v>9513.6958799999811</c:v>
                </c:pt>
                <c:pt idx="1238">
                  <c:v>9574.681109999985</c:v>
                </c:pt>
                <c:pt idx="1239">
                  <c:v>9635.6663399999288</c:v>
                </c:pt>
                <c:pt idx="1240">
                  <c:v>9696.65157</c:v>
                </c:pt>
                <c:pt idx="1241">
                  <c:v>9757.6368000000002</c:v>
                </c:pt>
                <c:pt idx="1242">
                  <c:v>9818.6220300000004</c:v>
                </c:pt>
                <c:pt idx="1243">
                  <c:v>9879.6072600000007</c:v>
                </c:pt>
                <c:pt idx="1244">
                  <c:v>9940.5924900000009</c:v>
                </c:pt>
                <c:pt idx="1245">
                  <c:v>10001.577720000001</c:v>
                </c:pt>
                <c:pt idx="1246">
                  <c:v>10062.56295</c:v>
                </c:pt>
                <c:pt idx="1247">
                  <c:v>10123.54818</c:v>
                </c:pt>
                <c:pt idx="1248">
                  <c:v>10184.533410000016</c:v>
                </c:pt>
                <c:pt idx="1249">
                  <c:v>10245.51864</c:v>
                </c:pt>
                <c:pt idx="1250">
                  <c:v>10306.50387</c:v>
                </c:pt>
                <c:pt idx="1251">
                  <c:v>10367.489100000001</c:v>
                </c:pt>
                <c:pt idx="1252">
                  <c:v>10428.474330000001</c:v>
                </c:pt>
                <c:pt idx="1253">
                  <c:v>10489.459559999987</c:v>
                </c:pt>
                <c:pt idx="1254">
                  <c:v>10550.44479000001</c:v>
                </c:pt>
                <c:pt idx="1255">
                  <c:v>10611.43002</c:v>
                </c:pt>
                <c:pt idx="1256">
                  <c:v>10672.41525</c:v>
                </c:pt>
                <c:pt idx="1257">
                  <c:v>10733.40048</c:v>
                </c:pt>
                <c:pt idx="1258">
                  <c:v>10794.385709999957</c:v>
                </c:pt>
                <c:pt idx="1259">
                  <c:v>10855.370940000001</c:v>
                </c:pt>
                <c:pt idx="1260">
                  <c:v>10916.356169999932</c:v>
                </c:pt>
                <c:pt idx="1261">
                  <c:v>10977.341400000008</c:v>
                </c:pt>
                <c:pt idx="1262">
                  <c:v>11038.32662999994</c:v>
                </c:pt>
                <c:pt idx="1263">
                  <c:v>11099.31186</c:v>
                </c:pt>
                <c:pt idx="1264">
                  <c:v>11160.29709</c:v>
                </c:pt>
                <c:pt idx="1265">
                  <c:v>11221.28232</c:v>
                </c:pt>
                <c:pt idx="1266">
                  <c:v>11282.26755</c:v>
                </c:pt>
                <c:pt idx="1267">
                  <c:v>11343.252780000004</c:v>
                </c:pt>
                <c:pt idx="1268">
                  <c:v>11404.238010000006</c:v>
                </c:pt>
                <c:pt idx="1269">
                  <c:v>11465.223239999999</c:v>
                </c:pt>
                <c:pt idx="1270">
                  <c:v>11526.20847000001</c:v>
                </c:pt>
                <c:pt idx="1271">
                  <c:v>11587.193700000014</c:v>
                </c:pt>
                <c:pt idx="1272">
                  <c:v>11648.178929999951</c:v>
                </c:pt>
                <c:pt idx="1273">
                  <c:v>11709.16416</c:v>
                </c:pt>
                <c:pt idx="1274">
                  <c:v>11770.14939</c:v>
                </c:pt>
                <c:pt idx="1275">
                  <c:v>11831.134620000004</c:v>
                </c:pt>
                <c:pt idx="1276">
                  <c:v>11892.119850000006</c:v>
                </c:pt>
                <c:pt idx="1277">
                  <c:v>11953.105080000001</c:v>
                </c:pt>
                <c:pt idx="1278">
                  <c:v>12014.09031</c:v>
                </c:pt>
                <c:pt idx="1279">
                  <c:v>12075.07554</c:v>
                </c:pt>
                <c:pt idx="1280">
                  <c:v>12136.06077</c:v>
                </c:pt>
                <c:pt idx="1281">
                  <c:v>12197.046</c:v>
                </c:pt>
                <c:pt idx="1282">
                  <c:v>12258.031230000002</c:v>
                </c:pt>
                <c:pt idx="1283">
                  <c:v>12319.016460000004</c:v>
                </c:pt>
                <c:pt idx="1284">
                  <c:v>12380.001690000001</c:v>
                </c:pt>
                <c:pt idx="1285">
                  <c:v>12440.986919999928</c:v>
                </c:pt>
                <c:pt idx="1286">
                  <c:v>12501.97215</c:v>
                </c:pt>
                <c:pt idx="1287">
                  <c:v>12562.957379999945</c:v>
                </c:pt>
                <c:pt idx="1288">
                  <c:v>12623.94261</c:v>
                </c:pt>
                <c:pt idx="1289">
                  <c:v>12684.92784</c:v>
                </c:pt>
                <c:pt idx="1290">
                  <c:v>12745.913070000002</c:v>
                </c:pt>
                <c:pt idx="1291">
                  <c:v>12806.898300000001</c:v>
                </c:pt>
                <c:pt idx="1292">
                  <c:v>12867.883530000001</c:v>
                </c:pt>
                <c:pt idx="1293">
                  <c:v>12928.868760000001</c:v>
                </c:pt>
                <c:pt idx="1294">
                  <c:v>12989.853989999943</c:v>
                </c:pt>
                <c:pt idx="1295">
                  <c:v>13050.83922</c:v>
                </c:pt>
                <c:pt idx="1296">
                  <c:v>13111.824450000016</c:v>
                </c:pt>
                <c:pt idx="1297">
                  <c:v>13172.809679999951</c:v>
                </c:pt>
                <c:pt idx="1298">
                  <c:v>13233.794910000002</c:v>
                </c:pt>
                <c:pt idx="1299">
                  <c:v>13294.780140000004</c:v>
                </c:pt>
                <c:pt idx="1300">
                  <c:v>13355.765370000001</c:v>
                </c:pt>
                <c:pt idx="1301">
                  <c:v>13416.750599999987</c:v>
                </c:pt>
                <c:pt idx="1302">
                  <c:v>13477.73583</c:v>
                </c:pt>
                <c:pt idx="1303">
                  <c:v>13538.721060000014</c:v>
                </c:pt>
                <c:pt idx="1304">
                  <c:v>13599.70629</c:v>
                </c:pt>
                <c:pt idx="1305">
                  <c:v>13660.69152</c:v>
                </c:pt>
                <c:pt idx="1306">
                  <c:v>13721.676750000002</c:v>
                </c:pt>
                <c:pt idx="1307">
                  <c:v>13782.661980000001</c:v>
                </c:pt>
                <c:pt idx="1308">
                  <c:v>13843.647210000006</c:v>
                </c:pt>
                <c:pt idx="1309">
                  <c:v>13904.632440000061</c:v>
                </c:pt>
                <c:pt idx="1310">
                  <c:v>13965.61767</c:v>
                </c:pt>
                <c:pt idx="1311">
                  <c:v>14026.6029</c:v>
                </c:pt>
                <c:pt idx="1312">
                  <c:v>14087.588129999951</c:v>
                </c:pt>
                <c:pt idx="1313">
                  <c:v>14148.57336</c:v>
                </c:pt>
                <c:pt idx="1314">
                  <c:v>14209.558590000001</c:v>
                </c:pt>
                <c:pt idx="1315">
                  <c:v>14270.543820000004</c:v>
                </c:pt>
                <c:pt idx="1316">
                  <c:v>14331.529050000006</c:v>
                </c:pt>
                <c:pt idx="1317">
                  <c:v>14392.514279999999</c:v>
                </c:pt>
                <c:pt idx="1318">
                  <c:v>14453.49951</c:v>
                </c:pt>
                <c:pt idx="1319">
                  <c:v>14514.484740000014</c:v>
                </c:pt>
                <c:pt idx="1320">
                  <c:v>14575.469969999951</c:v>
                </c:pt>
                <c:pt idx="1321">
                  <c:v>14636.455199999909</c:v>
                </c:pt>
                <c:pt idx="1322">
                  <c:v>14697.440430000002</c:v>
                </c:pt>
                <c:pt idx="1323">
                  <c:v>14758.425660000001</c:v>
                </c:pt>
                <c:pt idx="1324">
                  <c:v>14819.410890000001</c:v>
                </c:pt>
                <c:pt idx="1325">
                  <c:v>14880.396119999939</c:v>
                </c:pt>
                <c:pt idx="1326">
                  <c:v>14941.38135</c:v>
                </c:pt>
                <c:pt idx="1327">
                  <c:v>15002.366579999945</c:v>
                </c:pt>
                <c:pt idx="1328">
                  <c:v>15063.351809999951</c:v>
                </c:pt>
                <c:pt idx="1329">
                  <c:v>15124.33704</c:v>
                </c:pt>
                <c:pt idx="1330">
                  <c:v>15185.322270000002</c:v>
                </c:pt>
                <c:pt idx="1331">
                  <c:v>15246.307500000001</c:v>
                </c:pt>
                <c:pt idx="1332">
                  <c:v>15307.292730000006</c:v>
                </c:pt>
                <c:pt idx="1333">
                  <c:v>15368.277959999989</c:v>
                </c:pt>
                <c:pt idx="1334">
                  <c:v>15429.26319</c:v>
                </c:pt>
                <c:pt idx="1335">
                  <c:v>15490.248420000014</c:v>
                </c:pt>
                <c:pt idx="1336">
                  <c:v>15551.233650000016</c:v>
                </c:pt>
                <c:pt idx="1337">
                  <c:v>15612.21888</c:v>
                </c:pt>
                <c:pt idx="1338">
                  <c:v>15673.204110000002</c:v>
                </c:pt>
                <c:pt idx="1339">
                  <c:v>15734.189340000004</c:v>
                </c:pt>
                <c:pt idx="1340">
                  <c:v>15795.174570000006</c:v>
                </c:pt>
                <c:pt idx="1341">
                  <c:v>15856.159800000001</c:v>
                </c:pt>
                <c:pt idx="1342">
                  <c:v>15917.14503</c:v>
                </c:pt>
                <c:pt idx="1343">
                  <c:v>15978.130260000014</c:v>
                </c:pt>
                <c:pt idx="1344">
                  <c:v>16039.11549</c:v>
                </c:pt>
                <c:pt idx="1345">
                  <c:v>16100.10072</c:v>
                </c:pt>
                <c:pt idx="1346">
                  <c:v>16161.085950000001</c:v>
                </c:pt>
                <c:pt idx="1347">
                  <c:v>16222.071180000001</c:v>
                </c:pt>
                <c:pt idx="1348">
                  <c:v>16283.056410000001</c:v>
                </c:pt>
                <c:pt idx="1349">
                  <c:v>16344.041639999989</c:v>
                </c:pt>
                <c:pt idx="1350">
                  <c:v>16405.026870000005</c:v>
                </c:pt>
                <c:pt idx="1351">
                  <c:v>16466.0121</c:v>
                </c:pt>
                <c:pt idx="1352">
                  <c:v>16526.997330000009</c:v>
                </c:pt>
                <c:pt idx="1353">
                  <c:v>16587.98256</c:v>
                </c:pt>
                <c:pt idx="1354">
                  <c:v>16648.96779000013</c:v>
                </c:pt>
                <c:pt idx="1355">
                  <c:v>16709.953020000001</c:v>
                </c:pt>
                <c:pt idx="1356">
                  <c:v>16770.938249999996</c:v>
                </c:pt>
                <c:pt idx="1357">
                  <c:v>16831.9234800001</c:v>
                </c:pt>
                <c:pt idx="1358">
                  <c:v>16892.908710000025</c:v>
                </c:pt>
                <c:pt idx="1359">
                  <c:v>16953.893940000002</c:v>
                </c:pt>
                <c:pt idx="1360">
                  <c:v>17014.87916999988</c:v>
                </c:pt>
                <c:pt idx="1361">
                  <c:v>17075.864399999999</c:v>
                </c:pt>
                <c:pt idx="1362">
                  <c:v>17136.849629999891</c:v>
                </c:pt>
                <c:pt idx="1363">
                  <c:v>17197.834859999992</c:v>
                </c:pt>
                <c:pt idx="1364">
                  <c:v>17258.820090000001</c:v>
                </c:pt>
                <c:pt idx="1365">
                  <c:v>17319.805319999996</c:v>
                </c:pt>
                <c:pt idx="1366">
                  <c:v>17380.790550000002</c:v>
                </c:pt>
                <c:pt idx="1367">
                  <c:v>17441.775780000025</c:v>
                </c:pt>
                <c:pt idx="1368">
                  <c:v>17502.761010000009</c:v>
                </c:pt>
                <c:pt idx="1369">
                  <c:v>17563.74624</c:v>
                </c:pt>
                <c:pt idx="1370">
                  <c:v>17624.731469999992</c:v>
                </c:pt>
                <c:pt idx="1371">
                  <c:v>17685.716700000001</c:v>
                </c:pt>
                <c:pt idx="1372">
                  <c:v>17746.701929999996</c:v>
                </c:pt>
                <c:pt idx="1373">
                  <c:v>17807.687160000001</c:v>
                </c:pt>
                <c:pt idx="1374">
                  <c:v>17868.67239</c:v>
                </c:pt>
                <c:pt idx="1375">
                  <c:v>17929.657620000002</c:v>
                </c:pt>
                <c:pt idx="1376">
                  <c:v>17990.64285</c:v>
                </c:pt>
                <c:pt idx="1377">
                  <c:v>18051.62808000002</c:v>
                </c:pt>
                <c:pt idx="1378">
                  <c:v>18112.613309999891</c:v>
                </c:pt>
                <c:pt idx="1379">
                  <c:v>18173.598539999992</c:v>
                </c:pt>
                <c:pt idx="1380">
                  <c:v>18234.583770000001</c:v>
                </c:pt>
                <c:pt idx="1381">
                  <c:v>18295.569</c:v>
                </c:pt>
                <c:pt idx="1382">
                  <c:v>18356.554230000002</c:v>
                </c:pt>
                <c:pt idx="1383">
                  <c:v>18417.53945999988</c:v>
                </c:pt>
                <c:pt idx="1384">
                  <c:v>18478.524690000009</c:v>
                </c:pt>
                <c:pt idx="1385">
                  <c:v>18539.509919999884</c:v>
                </c:pt>
                <c:pt idx="1386">
                  <c:v>18600.495149999999</c:v>
                </c:pt>
                <c:pt idx="1387">
                  <c:v>18661.480380000099</c:v>
                </c:pt>
                <c:pt idx="1388">
                  <c:v>18722.465609999999</c:v>
                </c:pt>
                <c:pt idx="1389">
                  <c:v>18783.450840000001</c:v>
                </c:pt>
                <c:pt idx="1390">
                  <c:v>18844.43607</c:v>
                </c:pt>
                <c:pt idx="1391">
                  <c:v>18905.421300000005</c:v>
                </c:pt>
                <c:pt idx="1392">
                  <c:v>18966.40653</c:v>
                </c:pt>
                <c:pt idx="1393">
                  <c:v>19027.391759999908</c:v>
                </c:pt>
                <c:pt idx="1394">
                  <c:v>19088.376990000001</c:v>
                </c:pt>
                <c:pt idx="1395">
                  <c:v>19149.362219999992</c:v>
                </c:pt>
                <c:pt idx="1396">
                  <c:v>19210.347450000001</c:v>
                </c:pt>
                <c:pt idx="1397">
                  <c:v>19271.33268</c:v>
                </c:pt>
                <c:pt idx="1398">
                  <c:v>19332.317910000002</c:v>
                </c:pt>
                <c:pt idx="1399">
                  <c:v>19393.30314</c:v>
                </c:pt>
                <c:pt idx="1400">
                  <c:v>19454.288370000009</c:v>
                </c:pt>
                <c:pt idx="1401">
                  <c:v>19515.2736</c:v>
                </c:pt>
                <c:pt idx="1402">
                  <c:v>19576.258829999999</c:v>
                </c:pt>
                <c:pt idx="1403">
                  <c:v>19637.244060000001</c:v>
                </c:pt>
                <c:pt idx="1404">
                  <c:v>19698.229289999996</c:v>
                </c:pt>
                <c:pt idx="1405">
                  <c:v>19759.214519999899</c:v>
                </c:pt>
                <c:pt idx="1406">
                  <c:v>19820.19974999988</c:v>
                </c:pt>
                <c:pt idx="1407">
                  <c:v>19881.184980000005</c:v>
                </c:pt>
                <c:pt idx="1408">
                  <c:v>19942.17020999988</c:v>
                </c:pt>
                <c:pt idx="1409">
                  <c:v>20003.155440000002</c:v>
                </c:pt>
                <c:pt idx="1410">
                  <c:v>20064.140669999892</c:v>
                </c:pt>
                <c:pt idx="1411">
                  <c:v>20125.125899999999</c:v>
                </c:pt>
                <c:pt idx="1412">
                  <c:v>20186.111129999896</c:v>
                </c:pt>
                <c:pt idx="1413">
                  <c:v>20247.09636</c:v>
                </c:pt>
                <c:pt idx="1414">
                  <c:v>20308.081590000005</c:v>
                </c:pt>
                <c:pt idx="1415">
                  <c:v>20369.066820000025</c:v>
                </c:pt>
                <c:pt idx="1416">
                  <c:v>20430.052050000002</c:v>
                </c:pt>
                <c:pt idx="1417">
                  <c:v>20491.03728</c:v>
                </c:pt>
                <c:pt idx="1418">
                  <c:v>20552.022509999992</c:v>
                </c:pt>
                <c:pt idx="1419">
                  <c:v>20613.007740000001</c:v>
                </c:pt>
                <c:pt idx="1420">
                  <c:v>20673.992969999996</c:v>
                </c:pt>
                <c:pt idx="1421">
                  <c:v>20734.978200000001</c:v>
                </c:pt>
                <c:pt idx="1422">
                  <c:v>20795.963430000025</c:v>
                </c:pt>
                <c:pt idx="1423">
                  <c:v>20856.948660000005</c:v>
                </c:pt>
                <c:pt idx="1424">
                  <c:v>20917.933890000029</c:v>
                </c:pt>
                <c:pt idx="1425">
                  <c:v>20978.919119999911</c:v>
                </c:pt>
                <c:pt idx="1426">
                  <c:v>21039.904350000001</c:v>
                </c:pt>
                <c:pt idx="1427">
                  <c:v>21100.889579999854</c:v>
                </c:pt>
                <c:pt idx="1428">
                  <c:v>21161.874810000001</c:v>
                </c:pt>
                <c:pt idx="1429">
                  <c:v>21222.86004</c:v>
                </c:pt>
                <c:pt idx="1430">
                  <c:v>21283.845270000002</c:v>
                </c:pt>
                <c:pt idx="1431">
                  <c:v>21344.830499999996</c:v>
                </c:pt>
                <c:pt idx="1432">
                  <c:v>21405.815730000002</c:v>
                </c:pt>
                <c:pt idx="1433">
                  <c:v>21466.800959999891</c:v>
                </c:pt>
                <c:pt idx="1434">
                  <c:v>21527.78619000013</c:v>
                </c:pt>
                <c:pt idx="1435">
                  <c:v>21588.771420000001</c:v>
                </c:pt>
                <c:pt idx="1436">
                  <c:v>21649.756649999996</c:v>
                </c:pt>
                <c:pt idx="1437">
                  <c:v>21710.7418800001</c:v>
                </c:pt>
                <c:pt idx="1438">
                  <c:v>21771.727110000025</c:v>
                </c:pt>
                <c:pt idx="1439">
                  <c:v>21832.712340000002</c:v>
                </c:pt>
              </c:numCache>
            </c:numRef>
          </c:xVal>
          <c:yVal>
            <c:numRef>
              <c:f>plume19!$N$2:$N$1441</c:f>
              <c:numCache>
                <c:formatCode>General</c:formatCode>
                <c:ptCount val="1440"/>
                <c:pt idx="0">
                  <c:v>45.70000000000001</c:v>
                </c:pt>
                <c:pt idx="1">
                  <c:v>45.70000000000001</c:v>
                </c:pt>
                <c:pt idx="2">
                  <c:v>45.70000000000001</c:v>
                </c:pt>
                <c:pt idx="3">
                  <c:v>45.70000000000001</c:v>
                </c:pt>
                <c:pt idx="4">
                  <c:v>45.70000000000001</c:v>
                </c:pt>
                <c:pt idx="5">
                  <c:v>45.70000000000001</c:v>
                </c:pt>
                <c:pt idx="6">
                  <c:v>45.70000000000001</c:v>
                </c:pt>
                <c:pt idx="7">
                  <c:v>45.70000000000001</c:v>
                </c:pt>
                <c:pt idx="8">
                  <c:v>45.70000000000001</c:v>
                </c:pt>
                <c:pt idx="9">
                  <c:v>45.70000000000001</c:v>
                </c:pt>
                <c:pt idx="10">
                  <c:v>45.70000000000001</c:v>
                </c:pt>
                <c:pt idx="11">
                  <c:v>45.70000000000001</c:v>
                </c:pt>
                <c:pt idx="12">
                  <c:v>45.70000000000001</c:v>
                </c:pt>
                <c:pt idx="13">
                  <c:v>45.70000000000001</c:v>
                </c:pt>
                <c:pt idx="14">
                  <c:v>45.70000000000001</c:v>
                </c:pt>
                <c:pt idx="15">
                  <c:v>45.70000000000001</c:v>
                </c:pt>
                <c:pt idx="16">
                  <c:v>45.70000000000001</c:v>
                </c:pt>
                <c:pt idx="17">
                  <c:v>45.70000000000001</c:v>
                </c:pt>
                <c:pt idx="18">
                  <c:v>45.70000000000001</c:v>
                </c:pt>
                <c:pt idx="19">
                  <c:v>45.70000000000001</c:v>
                </c:pt>
                <c:pt idx="20">
                  <c:v>45.70000000000001</c:v>
                </c:pt>
                <c:pt idx="21">
                  <c:v>45.70000000000001</c:v>
                </c:pt>
                <c:pt idx="22">
                  <c:v>45.70000000000001</c:v>
                </c:pt>
                <c:pt idx="23">
                  <c:v>45.70000000000001</c:v>
                </c:pt>
                <c:pt idx="24">
                  <c:v>45.70000000000001</c:v>
                </c:pt>
                <c:pt idx="25">
                  <c:v>45.70000000000001</c:v>
                </c:pt>
                <c:pt idx="26">
                  <c:v>45.70000000000001</c:v>
                </c:pt>
                <c:pt idx="27">
                  <c:v>45.70000000000001</c:v>
                </c:pt>
                <c:pt idx="28">
                  <c:v>45.70000000000001</c:v>
                </c:pt>
                <c:pt idx="29">
                  <c:v>45.70000000000001</c:v>
                </c:pt>
                <c:pt idx="30">
                  <c:v>45.70000000000001</c:v>
                </c:pt>
                <c:pt idx="31">
                  <c:v>45.70000000000001</c:v>
                </c:pt>
                <c:pt idx="32">
                  <c:v>45.70000000000001</c:v>
                </c:pt>
                <c:pt idx="33">
                  <c:v>45.70000000000001</c:v>
                </c:pt>
                <c:pt idx="34">
                  <c:v>45.70000000000001</c:v>
                </c:pt>
                <c:pt idx="35">
                  <c:v>45.70000000000001</c:v>
                </c:pt>
                <c:pt idx="36">
                  <c:v>45.70000000000001</c:v>
                </c:pt>
                <c:pt idx="37">
                  <c:v>45.70000000000001</c:v>
                </c:pt>
                <c:pt idx="38">
                  <c:v>45.70000000000001</c:v>
                </c:pt>
                <c:pt idx="39">
                  <c:v>45.70000000000001</c:v>
                </c:pt>
                <c:pt idx="40">
                  <c:v>45.70000000000001</c:v>
                </c:pt>
                <c:pt idx="41">
                  <c:v>45.70000000000001</c:v>
                </c:pt>
                <c:pt idx="42">
                  <c:v>45.70000000000001</c:v>
                </c:pt>
                <c:pt idx="43">
                  <c:v>45.70000000000001</c:v>
                </c:pt>
                <c:pt idx="44">
                  <c:v>45.70000000000001</c:v>
                </c:pt>
                <c:pt idx="45">
                  <c:v>45.70000000000001</c:v>
                </c:pt>
                <c:pt idx="46">
                  <c:v>45.70000000000001</c:v>
                </c:pt>
                <c:pt idx="47">
                  <c:v>45.70000000000001</c:v>
                </c:pt>
                <c:pt idx="48">
                  <c:v>45.70000000000001</c:v>
                </c:pt>
                <c:pt idx="49">
                  <c:v>45.70000000000001</c:v>
                </c:pt>
                <c:pt idx="50">
                  <c:v>45.70000000000001</c:v>
                </c:pt>
                <c:pt idx="51">
                  <c:v>45.70000000000001</c:v>
                </c:pt>
                <c:pt idx="52">
                  <c:v>45.70000000000001</c:v>
                </c:pt>
                <c:pt idx="53">
                  <c:v>45.70000000000001</c:v>
                </c:pt>
                <c:pt idx="54">
                  <c:v>45.70000000000001</c:v>
                </c:pt>
                <c:pt idx="55">
                  <c:v>45.70000000000001</c:v>
                </c:pt>
                <c:pt idx="56">
                  <c:v>45.70000000000001</c:v>
                </c:pt>
                <c:pt idx="57">
                  <c:v>45.70000000000001</c:v>
                </c:pt>
                <c:pt idx="58">
                  <c:v>45.70000000000001</c:v>
                </c:pt>
                <c:pt idx="59">
                  <c:v>45.70000000000001</c:v>
                </c:pt>
                <c:pt idx="60">
                  <c:v>45.70000000000001</c:v>
                </c:pt>
                <c:pt idx="61">
                  <c:v>45.70000000000001</c:v>
                </c:pt>
                <c:pt idx="62">
                  <c:v>45.70000000000001</c:v>
                </c:pt>
                <c:pt idx="63">
                  <c:v>45.70000000000001</c:v>
                </c:pt>
                <c:pt idx="64">
                  <c:v>45.70000000000001</c:v>
                </c:pt>
                <c:pt idx="65">
                  <c:v>45.70000000000001</c:v>
                </c:pt>
                <c:pt idx="66">
                  <c:v>45.70000000000001</c:v>
                </c:pt>
                <c:pt idx="67">
                  <c:v>45.70000000000001</c:v>
                </c:pt>
                <c:pt idx="68">
                  <c:v>45.70000000000001</c:v>
                </c:pt>
                <c:pt idx="69">
                  <c:v>45.70000000000001</c:v>
                </c:pt>
                <c:pt idx="70">
                  <c:v>45.70000000000001</c:v>
                </c:pt>
                <c:pt idx="71">
                  <c:v>45.70000000000001</c:v>
                </c:pt>
                <c:pt idx="72">
                  <c:v>45.70000000000001</c:v>
                </c:pt>
                <c:pt idx="73">
                  <c:v>45.70000000000001</c:v>
                </c:pt>
                <c:pt idx="74">
                  <c:v>45.70000000000001</c:v>
                </c:pt>
                <c:pt idx="75">
                  <c:v>45.70000000000001</c:v>
                </c:pt>
                <c:pt idx="76">
                  <c:v>45.70000000000001</c:v>
                </c:pt>
                <c:pt idx="77">
                  <c:v>45.70000000000001</c:v>
                </c:pt>
                <c:pt idx="78">
                  <c:v>45.70000000000001</c:v>
                </c:pt>
                <c:pt idx="79">
                  <c:v>45.70000000000001</c:v>
                </c:pt>
                <c:pt idx="80">
                  <c:v>45.70000000000001</c:v>
                </c:pt>
                <c:pt idx="81">
                  <c:v>45.70000000000001</c:v>
                </c:pt>
                <c:pt idx="82">
                  <c:v>45.70000000000001</c:v>
                </c:pt>
                <c:pt idx="83">
                  <c:v>45.70000000000001</c:v>
                </c:pt>
                <c:pt idx="84">
                  <c:v>45.70000000000001</c:v>
                </c:pt>
                <c:pt idx="85">
                  <c:v>45.70000000000001</c:v>
                </c:pt>
                <c:pt idx="86">
                  <c:v>45.70000000000001</c:v>
                </c:pt>
                <c:pt idx="87">
                  <c:v>45.70000000000001</c:v>
                </c:pt>
                <c:pt idx="88">
                  <c:v>45.70000000000001</c:v>
                </c:pt>
                <c:pt idx="89">
                  <c:v>45.70000000000001</c:v>
                </c:pt>
                <c:pt idx="90">
                  <c:v>45.70000000000001</c:v>
                </c:pt>
                <c:pt idx="91">
                  <c:v>45.70000000000001</c:v>
                </c:pt>
                <c:pt idx="92">
                  <c:v>45.70000000000001</c:v>
                </c:pt>
                <c:pt idx="93">
                  <c:v>45.70000000000001</c:v>
                </c:pt>
                <c:pt idx="94">
                  <c:v>45.70000000000001</c:v>
                </c:pt>
                <c:pt idx="95">
                  <c:v>45.70000000000001</c:v>
                </c:pt>
                <c:pt idx="96">
                  <c:v>45.70000000000001</c:v>
                </c:pt>
                <c:pt idx="97">
                  <c:v>45.70000000000001</c:v>
                </c:pt>
                <c:pt idx="98">
                  <c:v>45.70000000000001</c:v>
                </c:pt>
                <c:pt idx="99">
                  <c:v>45.70000000000001</c:v>
                </c:pt>
                <c:pt idx="100">
                  <c:v>45.70000000000001</c:v>
                </c:pt>
                <c:pt idx="101">
                  <c:v>45.70000000000001</c:v>
                </c:pt>
                <c:pt idx="102">
                  <c:v>45.70000000000001</c:v>
                </c:pt>
                <c:pt idx="103">
                  <c:v>45.70000000000001</c:v>
                </c:pt>
                <c:pt idx="104">
                  <c:v>45.70000000000001</c:v>
                </c:pt>
                <c:pt idx="105">
                  <c:v>45.70000000000001</c:v>
                </c:pt>
                <c:pt idx="106">
                  <c:v>45.70000000000001</c:v>
                </c:pt>
                <c:pt idx="107">
                  <c:v>45.70000000000001</c:v>
                </c:pt>
                <c:pt idx="108">
                  <c:v>45.70000000000001</c:v>
                </c:pt>
                <c:pt idx="109">
                  <c:v>45.70000000000001</c:v>
                </c:pt>
                <c:pt idx="110">
                  <c:v>45.70000000000001</c:v>
                </c:pt>
                <c:pt idx="111">
                  <c:v>45.70000000000001</c:v>
                </c:pt>
                <c:pt idx="112">
                  <c:v>45.70000000000001</c:v>
                </c:pt>
                <c:pt idx="113">
                  <c:v>45.70000000000001</c:v>
                </c:pt>
                <c:pt idx="114">
                  <c:v>45.70000000000001</c:v>
                </c:pt>
                <c:pt idx="115">
                  <c:v>45.70000000000001</c:v>
                </c:pt>
                <c:pt idx="116">
                  <c:v>45.70000000000001</c:v>
                </c:pt>
                <c:pt idx="117">
                  <c:v>45.70000000000001</c:v>
                </c:pt>
                <c:pt idx="118">
                  <c:v>45.70000000000001</c:v>
                </c:pt>
                <c:pt idx="119">
                  <c:v>45.70000000000001</c:v>
                </c:pt>
                <c:pt idx="120">
                  <c:v>45.70000000000001</c:v>
                </c:pt>
                <c:pt idx="121">
                  <c:v>45.70000000000001</c:v>
                </c:pt>
                <c:pt idx="122">
                  <c:v>45.70000000000001</c:v>
                </c:pt>
                <c:pt idx="123">
                  <c:v>45.70000000000001</c:v>
                </c:pt>
                <c:pt idx="124">
                  <c:v>45.70000000000001</c:v>
                </c:pt>
                <c:pt idx="125">
                  <c:v>45.70000000000001</c:v>
                </c:pt>
                <c:pt idx="126">
                  <c:v>45.70000000000001</c:v>
                </c:pt>
                <c:pt idx="127">
                  <c:v>45.70000000000001</c:v>
                </c:pt>
                <c:pt idx="128">
                  <c:v>45.70000000000001</c:v>
                </c:pt>
                <c:pt idx="129">
                  <c:v>45.70000000000001</c:v>
                </c:pt>
                <c:pt idx="130">
                  <c:v>45.70000000000001</c:v>
                </c:pt>
                <c:pt idx="131">
                  <c:v>45.70000000000001</c:v>
                </c:pt>
                <c:pt idx="132">
                  <c:v>45.70000000000001</c:v>
                </c:pt>
                <c:pt idx="133">
                  <c:v>45.70000000000001</c:v>
                </c:pt>
                <c:pt idx="134">
                  <c:v>45.70000000000001</c:v>
                </c:pt>
                <c:pt idx="135">
                  <c:v>45.70000000000001</c:v>
                </c:pt>
                <c:pt idx="136">
                  <c:v>45.70000000000001</c:v>
                </c:pt>
                <c:pt idx="137">
                  <c:v>45.70000000000001</c:v>
                </c:pt>
                <c:pt idx="138">
                  <c:v>45.70000000000001</c:v>
                </c:pt>
                <c:pt idx="139">
                  <c:v>45.70000000000001</c:v>
                </c:pt>
                <c:pt idx="140">
                  <c:v>45.70000000000001</c:v>
                </c:pt>
                <c:pt idx="141">
                  <c:v>45.70000000000001</c:v>
                </c:pt>
                <c:pt idx="142">
                  <c:v>45.70000000000001</c:v>
                </c:pt>
                <c:pt idx="143">
                  <c:v>45.70000000000001</c:v>
                </c:pt>
                <c:pt idx="144">
                  <c:v>45.70000000000001</c:v>
                </c:pt>
                <c:pt idx="145">
                  <c:v>45.70000000000001</c:v>
                </c:pt>
                <c:pt idx="146">
                  <c:v>45.70000000000001</c:v>
                </c:pt>
                <c:pt idx="147">
                  <c:v>45.70000000000001</c:v>
                </c:pt>
                <c:pt idx="148">
                  <c:v>45.70000000000001</c:v>
                </c:pt>
                <c:pt idx="149">
                  <c:v>45.70000000000001</c:v>
                </c:pt>
                <c:pt idx="150">
                  <c:v>45.70000000000001</c:v>
                </c:pt>
                <c:pt idx="151">
                  <c:v>45.70000000000001</c:v>
                </c:pt>
                <c:pt idx="152">
                  <c:v>45.70000000000001</c:v>
                </c:pt>
                <c:pt idx="153">
                  <c:v>45.70000000000001</c:v>
                </c:pt>
                <c:pt idx="154">
                  <c:v>45.70000000000001</c:v>
                </c:pt>
                <c:pt idx="155">
                  <c:v>45.70000000000001</c:v>
                </c:pt>
                <c:pt idx="156">
                  <c:v>45.70000000000001</c:v>
                </c:pt>
                <c:pt idx="157">
                  <c:v>45.70000000000001</c:v>
                </c:pt>
                <c:pt idx="158">
                  <c:v>45.70000000000001</c:v>
                </c:pt>
                <c:pt idx="159">
                  <c:v>45.70000000000001</c:v>
                </c:pt>
                <c:pt idx="160">
                  <c:v>45.70000000000001</c:v>
                </c:pt>
                <c:pt idx="161">
                  <c:v>45.70000000000001</c:v>
                </c:pt>
                <c:pt idx="162">
                  <c:v>45.70000000000001</c:v>
                </c:pt>
                <c:pt idx="163">
                  <c:v>45.70000000000001</c:v>
                </c:pt>
                <c:pt idx="164">
                  <c:v>45.70000000000001</c:v>
                </c:pt>
                <c:pt idx="165">
                  <c:v>45.70000000000001</c:v>
                </c:pt>
                <c:pt idx="166">
                  <c:v>45.70000000000001</c:v>
                </c:pt>
                <c:pt idx="167">
                  <c:v>45.70000000000001</c:v>
                </c:pt>
                <c:pt idx="168">
                  <c:v>45.70000000000001</c:v>
                </c:pt>
                <c:pt idx="169">
                  <c:v>45.70000000000001</c:v>
                </c:pt>
                <c:pt idx="170">
                  <c:v>45.70000000000001</c:v>
                </c:pt>
                <c:pt idx="171">
                  <c:v>45.70000000000001</c:v>
                </c:pt>
                <c:pt idx="172">
                  <c:v>45.70000000000001</c:v>
                </c:pt>
                <c:pt idx="173">
                  <c:v>45.70000000000001</c:v>
                </c:pt>
                <c:pt idx="174">
                  <c:v>45.70000000000001</c:v>
                </c:pt>
                <c:pt idx="175">
                  <c:v>45.70000000000001</c:v>
                </c:pt>
                <c:pt idx="176">
                  <c:v>45.70000000000001</c:v>
                </c:pt>
                <c:pt idx="177">
                  <c:v>45.70000000000001</c:v>
                </c:pt>
                <c:pt idx="178">
                  <c:v>45.70000000000001</c:v>
                </c:pt>
                <c:pt idx="179">
                  <c:v>45.70000000000001</c:v>
                </c:pt>
                <c:pt idx="180">
                  <c:v>45.70000000000001</c:v>
                </c:pt>
                <c:pt idx="181">
                  <c:v>45.70000000000001</c:v>
                </c:pt>
                <c:pt idx="182">
                  <c:v>45.70000000000001</c:v>
                </c:pt>
                <c:pt idx="183">
                  <c:v>45.70000000000001</c:v>
                </c:pt>
                <c:pt idx="184">
                  <c:v>45.70000000000001</c:v>
                </c:pt>
                <c:pt idx="185">
                  <c:v>45.70000000000001</c:v>
                </c:pt>
                <c:pt idx="186">
                  <c:v>45.70000000000001</c:v>
                </c:pt>
                <c:pt idx="187">
                  <c:v>45.70000000000001</c:v>
                </c:pt>
                <c:pt idx="188">
                  <c:v>45.70000000000001</c:v>
                </c:pt>
                <c:pt idx="189">
                  <c:v>45.70000000000001</c:v>
                </c:pt>
                <c:pt idx="190">
                  <c:v>45.70000000000001</c:v>
                </c:pt>
                <c:pt idx="191">
                  <c:v>45.70000000000001</c:v>
                </c:pt>
                <c:pt idx="192">
                  <c:v>45.70000000000001</c:v>
                </c:pt>
                <c:pt idx="193">
                  <c:v>45.70000000000001</c:v>
                </c:pt>
                <c:pt idx="194">
                  <c:v>45.70000000000001</c:v>
                </c:pt>
                <c:pt idx="195">
                  <c:v>45.70000000000001</c:v>
                </c:pt>
                <c:pt idx="196">
                  <c:v>45.70000000000001</c:v>
                </c:pt>
                <c:pt idx="197">
                  <c:v>45.70000000000001</c:v>
                </c:pt>
                <c:pt idx="198">
                  <c:v>45.70000000000001</c:v>
                </c:pt>
                <c:pt idx="199">
                  <c:v>45.70000000000001</c:v>
                </c:pt>
                <c:pt idx="200">
                  <c:v>45.70000000000001</c:v>
                </c:pt>
                <c:pt idx="201">
                  <c:v>45.70000000000001</c:v>
                </c:pt>
                <c:pt idx="202">
                  <c:v>45.70000000000001</c:v>
                </c:pt>
                <c:pt idx="203">
                  <c:v>45.70000000000001</c:v>
                </c:pt>
                <c:pt idx="204">
                  <c:v>45.70000000000001</c:v>
                </c:pt>
                <c:pt idx="205">
                  <c:v>45.70000000000001</c:v>
                </c:pt>
                <c:pt idx="206">
                  <c:v>45.70000000000001</c:v>
                </c:pt>
                <c:pt idx="207">
                  <c:v>45.70000000000001</c:v>
                </c:pt>
                <c:pt idx="208">
                  <c:v>45.70000000000001</c:v>
                </c:pt>
                <c:pt idx="209">
                  <c:v>45.70000000000001</c:v>
                </c:pt>
                <c:pt idx="210">
                  <c:v>45.70000000000001</c:v>
                </c:pt>
                <c:pt idx="211">
                  <c:v>45.70000000000001</c:v>
                </c:pt>
                <c:pt idx="212">
                  <c:v>45.70000000000001</c:v>
                </c:pt>
                <c:pt idx="213">
                  <c:v>45.70000000000001</c:v>
                </c:pt>
                <c:pt idx="214">
                  <c:v>45.70000000000001</c:v>
                </c:pt>
                <c:pt idx="215">
                  <c:v>45.70000000000001</c:v>
                </c:pt>
                <c:pt idx="216">
                  <c:v>45.70000000000001</c:v>
                </c:pt>
                <c:pt idx="217">
                  <c:v>45.70000000000001</c:v>
                </c:pt>
                <c:pt idx="218">
                  <c:v>45.70000000000001</c:v>
                </c:pt>
                <c:pt idx="219">
                  <c:v>45.70000000000001</c:v>
                </c:pt>
                <c:pt idx="220">
                  <c:v>45.70000000000001</c:v>
                </c:pt>
                <c:pt idx="221">
                  <c:v>45.70000000000001</c:v>
                </c:pt>
                <c:pt idx="222">
                  <c:v>45.70000000000001</c:v>
                </c:pt>
                <c:pt idx="223">
                  <c:v>45.70000000000001</c:v>
                </c:pt>
                <c:pt idx="224">
                  <c:v>45.70000000000001</c:v>
                </c:pt>
                <c:pt idx="225">
                  <c:v>45.70000000000001</c:v>
                </c:pt>
                <c:pt idx="226">
                  <c:v>45.70000000000001</c:v>
                </c:pt>
                <c:pt idx="227">
                  <c:v>45.70000000000001</c:v>
                </c:pt>
                <c:pt idx="228">
                  <c:v>45.70000000000001</c:v>
                </c:pt>
                <c:pt idx="229">
                  <c:v>45.70000000000001</c:v>
                </c:pt>
                <c:pt idx="230">
                  <c:v>45.70000000000001</c:v>
                </c:pt>
                <c:pt idx="231">
                  <c:v>45.70000000000001</c:v>
                </c:pt>
                <c:pt idx="232">
                  <c:v>45.70000000000001</c:v>
                </c:pt>
                <c:pt idx="233">
                  <c:v>45.70000000000001</c:v>
                </c:pt>
                <c:pt idx="234">
                  <c:v>45.70000000000001</c:v>
                </c:pt>
                <c:pt idx="235">
                  <c:v>45.70000000000001</c:v>
                </c:pt>
                <c:pt idx="236">
                  <c:v>45.70000000000001</c:v>
                </c:pt>
                <c:pt idx="237">
                  <c:v>45.70000000000001</c:v>
                </c:pt>
                <c:pt idx="238">
                  <c:v>45.70000000000001</c:v>
                </c:pt>
                <c:pt idx="239">
                  <c:v>45.70000000000001</c:v>
                </c:pt>
                <c:pt idx="240">
                  <c:v>45.70000000000001</c:v>
                </c:pt>
                <c:pt idx="241">
                  <c:v>45.70000000000001</c:v>
                </c:pt>
                <c:pt idx="242">
                  <c:v>45.70000000000001</c:v>
                </c:pt>
                <c:pt idx="243">
                  <c:v>45.70000000000001</c:v>
                </c:pt>
                <c:pt idx="244">
                  <c:v>45.70000000000001</c:v>
                </c:pt>
                <c:pt idx="245">
                  <c:v>45.70000000000001</c:v>
                </c:pt>
                <c:pt idx="246">
                  <c:v>45.70000000000001</c:v>
                </c:pt>
                <c:pt idx="247">
                  <c:v>45.70000000000001</c:v>
                </c:pt>
                <c:pt idx="248">
                  <c:v>45.70000000000001</c:v>
                </c:pt>
                <c:pt idx="249">
                  <c:v>45.70000000000001</c:v>
                </c:pt>
                <c:pt idx="250">
                  <c:v>45.70000000000001</c:v>
                </c:pt>
                <c:pt idx="251">
                  <c:v>45.70000000000001</c:v>
                </c:pt>
                <c:pt idx="252">
                  <c:v>45.70000000000001</c:v>
                </c:pt>
                <c:pt idx="253">
                  <c:v>45.70000000000001</c:v>
                </c:pt>
                <c:pt idx="254">
                  <c:v>45.70000000000001</c:v>
                </c:pt>
                <c:pt idx="255">
                  <c:v>45.70000000000001</c:v>
                </c:pt>
                <c:pt idx="256">
                  <c:v>45.70000000000001</c:v>
                </c:pt>
                <c:pt idx="257">
                  <c:v>45.70000000000001</c:v>
                </c:pt>
                <c:pt idx="258">
                  <c:v>45.70000000000001</c:v>
                </c:pt>
                <c:pt idx="259">
                  <c:v>45.70000000000001</c:v>
                </c:pt>
                <c:pt idx="260">
                  <c:v>45.70000000000001</c:v>
                </c:pt>
                <c:pt idx="261">
                  <c:v>45.70000000000001</c:v>
                </c:pt>
                <c:pt idx="262">
                  <c:v>45.70000000000001</c:v>
                </c:pt>
                <c:pt idx="263">
                  <c:v>45.70000000000001</c:v>
                </c:pt>
                <c:pt idx="264">
                  <c:v>45.70000000000001</c:v>
                </c:pt>
                <c:pt idx="265">
                  <c:v>45.70000000000001</c:v>
                </c:pt>
                <c:pt idx="266">
                  <c:v>45.70000000000001</c:v>
                </c:pt>
                <c:pt idx="267">
                  <c:v>45.70000000000001</c:v>
                </c:pt>
                <c:pt idx="268">
                  <c:v>45.70000000000001</c:v>
                </c:pt>
                <c:pt idx="269">
                  <c:v>45.70000000000001</c:v>
                </c:pt>
                <c:pt idx="270">
                  <c:v>45.70000000000001</c:v>
                </c:pt>
                <c:pt idx="271">
                  <c:v>45.70000000000001</c:v>
                </c:pt>
                <c:pt idx="272">
                  <c:v>45.70000000000001</c:v>
                </c:pt>
                <c:pt idx="273">
                  <c:v>45.70000000000001</c:v>
                </c:pt>
                <c:pt idx="274">
                  <c:v>45.70000000000001</c:v>
                </c:pt>
                <c:pt idx="275">
                  <c:v>45.70000000000001</c:v>
                </c:pt>
                <c:pt idx="276">
                  <c:v>45.70000000000001</c:v>
                </c:pt>
                <c:pt idx="277">
                  <c:v>45.70000000000001</c:v>
                </c:pt>
                <c:pt idx="278">
                  <c:v>45.70000000000001</c:v>
                </c:pt>
                <c:pt idx="279">
                  <c:v>45.70000000000001</c:v>
                </c:pt>
                <c:pt idx="280">
                  <c:v>45.70000000000001</c:v>
                </c:pt>
                <c:pt idx="281">
                  <c:v>45.70000000000001</c:v>
                </c:pt>
                <c:pt idx="282">
                  <c:v>45.70000000000001</c:v>
                </c:pt>
                <c:pt idx="283">
                  <c:v>45.70000000000001</c:v>
                </c:pt>
                <c:pt idx="284">
                  <c:v>45.70000000000001</c:v>
                </c:pt>
                <c:pt idx="285">
                  <c:v>45.70000000000001</c:v>
                </c:pt>
                <c:pt idx="286">
                  <c:v>45.70000000000001</c:v>
                </c:pt>
                <c:pt idx="287">
                  <c:v>45.70000000000001</c:v>
                </c:pt>
                <c:pt idx="288">
                  <c:v>45.70000000000001</c:v>
                </c:pt>
                <c:pt idx="289">
                  <c:v>45.70000000000001</c:v>
                </c:pt>
                <c:pt idx="290">
                  <c:v>45.70000000000001</c:v>
                </c:pt>
                <c:pt idx="291">
                  <c:v>45.70000000000001</c:v>
                </c:pt>
                <c:pt idx="292">
                  <c:v>45.70000000000001</c:v>
                </c:pt>
                <c:pt idx="293">
                  <c:v>45.70000000000001</c:v>
                </c:pt>
                <c:pt idx="294">
                  <c:v>45.70000000000001</c:v>
                </c:pt>
                <c:pt idx="295">
                  <c:v>45.70000000000001</c:v>
                </c:pt>
                <c:pt idx="296">
                  <c:v>45.70000000000001</c:v>
                </c:pt>
                <c:pt idx="297">
                  <c:v>45.70000000000001</c:v>
                </c:pt>
                <c:pt idx="298">
                  <c:v>45.70000000000001</c:v>
                </c:pt>
                <c:pt idx="299">
                  <c:v>45.70000000000001</c:v>
                </c:pt>
                <c:pt idx="300">
                  <c:v>45.70000000000001</c:v>
                </c:pt>
                <c:pt idx="301">
                  <c:v>45.70000000000001</c:v>
                </c:pt>
                <c:pt idx="302">
                  <c:v>45.70000000000001</c:v>
                </c:pt>
                <c:pt idx="303">
                  <c:v>45.70000000000001</c:v>
                </c:pt>
                <c:pt idx="304">
                  <c:v>45.70000000000001</c:v>
                </c:pt>
                <c:pt idx="305">
                  <c:v>45.70000000000001</c:v>
                </c:pt>
                <c:pt idx="306">
                  <c:v>45.70000000000001</c:v>
                </c:pt>
                <c:pt idx="307">
                  <c:v>45.70000000000001</c:v>
                </c:pt>
                <c:pt idx="308">
                  <c:v>45.70000000000001</c:v>
                </c:pt>
                <c:pt idx="309">
                  <c:v>45.70000000000001</c:v>
                </c:pt>
                <c:pt idx="310">
                  <c:v>45.70000000000001</c:v>
                </c:pt>
                <c:pt idx="311">
                  <c:v>45.70000000000001</c:v>
                </c:pt>
                <c:pt idx="312">
                  <c:v>45.70000000000001</c:v>
                </c:pt>
                <c:pt idx="313">
                  <c:v>45.70000000000001</c:v>
                </c:pt>
                <c:pt idx="314">
                  <c:v>45.70000000000001</c:v>
                </c:pt>
                <c:pt idx="315">
                  <c:v>45.70000000000001</c:v>
                </c:pt>
                <c:pt idx="316">
                  <c:v>45.70000000000001</c:v>
                </c:pt>
                <c:pt idx="317">
                  <c:v>45.70000000000001</c:v>
                </c:pt>
                <c:pt idx="318">
                  <c:v>45.70000000000001</c:v>
                </c:pt>
                <c:pt idx="319">
                  <c:v>45.70000000000001</c:v>
                </c:pt>
                <c:pt idx="320">
                  <c:v>45.70000000000001</c:v>
                </c:pt>
                <c:pt idx="321">
                  <c:v>45.70000000000001</c:v>
                </c:pt>
                <c:pt idx="322">
                  <c:v>45.70000000000001</c:v>
                </c:pt>
                <c:pt idx="323">
                  <c:v>45.70000000000001</c:v>
                </c:pt>
                <c:pt idx="324">
                  <c:v>45.70000000000001</c:v>
                </c:pt>
                <c:pt idx="325">
                  <c:v>45.70000000000001</c:v>
                </c:pt>
                <c:pt idx="326">
                  <c:v>45.70000000000001</c:v>
                </c:pt>
                <c:pt idx="327">
                  <c:v>45.70000000000001</c:v>
                </c:pt>
                <c:pt idx="328">
                  <c:v>45.70000000000001</c:v>
                </c:pt>
                <c:pt idx="329">
                  <c:v>45.70000000000001</c:v>
                </c:pt>
                <c:pt idx="330">
                  <c:v>45.70000000000001</c:v>
                </c:pt>
                <c:pt idx="331">
                  <c:v>45.70000000000001</c:v>
                </c:pt>
                <c:pt idx="332">
                  <c:v>45.70000000000001</c:v>
                </c:pt>
                <c:pt idx="333">
                  <c:v>45.70000000000001</c:v>
                </c:pt>
                <c:pt idx="334">
                  <c:v>45.70000000000001</c:v>
                </c:pt>
                <c:pt idx="335">
                  <c:v>45.70000000000001</c:v>
                </c:pt>
                <c:pt idx="336">
                  <c:v>45.70000000000001</c:v>
                </c:pt>
                <c:pt idx="337">
                  <c:v>45.70000000000001</c:v>
                </c:pt>
                <c:pt idx="338">
                  <c:v>45.70000000000001</c:v>
                </c:pt>
                <c:pt idx="339">
                  <c:v>45.70000000000001</c:v>
                </c:pt>
                <c:pt idx="340">
                  <c:v>45.70000000000001</c:v>
                </c:pt>
                <c:pt idx="341">
                  <c:v>45.70000000000001</c:v>
                </c:pt>
                <c:pt idx="342">
                  <c:v>45.70000000000001</c:v>
                </c:pt>
                <c:pt idx="343">
                  <c:v>45.70000000000001</c:v>
                </c:pt>
                <c:pt idx="344">
                  <c:v>45.70000000000001</c:v>
                </c:pt>
                <c:pt idx="345">
                  <c:v>45.70000000000001</c:v>
                </c:pt>
                <c:pt idx="346">
                  <c:v>45.70000000000001</c:v>
                </c:pt>
                <c:pt idx="347">
                  <c:v>45.70000000000001</c:v>
                </c:pt>
                <c:pt idx="348">
                  <c:v>45.70000000000001</c:v>
                </c:pt>
                <c:pt idx="349">
                  <c:v>45.70000000000001</c:v>
                </c:pt>
                <c:pt idx="350">
                  <c:v>45.70000000000001</c:v>
                </c:pt>
                <c:pt idx="351">
                  <c:v>45.70000000000001</c:v>
                </c:pt>
                <c:pt idx="352">
                  <c:v>45.70000000000001</c:v>
                </c:pt>
                <c:pt idx="353">
                  <c:v>45.70000000000001</c:v>
                </c:pt>
                <c:pt idx="354">
                  <c:v>45.70000000000001</c:v>
                </c:pt>
                <c:pt idx="355">
                  <c:v>45.70000000000001</c:v>
                </c:pt>
                <c:pt idx="356">
                  <c:v>45.70000000000001</c:v>
                </c:pt>
                <c:pt idx="357">
                  <c:v>45.70000000000001</c:v>
                </c:pt>
                <c:pt idx="358">
                  <c:v>45.70000000000001</c:v>
                </c:pt>
                <c:pt idx="359">
                  <c:v>45.70000000000001</c:v>
                </c:pt>
                <c:pt idx="360">
                  <c:v>45.70000000000001</c:v>
                </c:pt>
                <c:pt idx="361">
                  <c:v>45.70000000000001</c:v>
                </c:pt>
                <c:pt idx="362">
                  <c:v>45.70000000000001</c:v>
                </c:pt>
                <c:pt idx="363">
                  <c:v>45.70000000000001</c:v>
                </c:pt>
                <c:pt idx="364">
                  <c:v>45.70000000000001</c:v>
                </c:pt>
                <c:pt idx="365">
                  <c:v>45.70000000000001</c:v>
                </c:pt>
                <c:pt idx="366">
                  <c:v>45.70000000000001</c:v>
                </c:pt>
                <c:pt idx="367">
                  <c:v>45.70000000000001</c:v>
                </c:pt>
                <c:pt idx="368">
                  <c:v>45.70000000000001</c:v>
                </c:pt>
                <c:pt idx="369">
                  <c:v>45.70000000000001</c:v>
                </c:pt>
                <c:pt idx="370">
                  <c:v>45.70000000000001</c:v>
                </c:pt>
                <c:pt idx="371">
                  <c:v>45.70000000000001</c:v>
                </c:pt>
                <c:pt idx="372">
                  <c:v>45.70000000000001</c:v>
                </c:pt>
                <c:pt idx="373">
                  <c:v>45.70000000000001</c:v>
                </c:pt>
                <c:pt idx="374">
                  <c:v>45.70000000000001</c:v>
                </c:pt>
                <c:pt idx="375">
                  <c:v>45.70000000000001</c:v>
                </c:pt>
                <c:pt idx="376">
                  <c:v>45.70000000000001</c:v>
                </c:pt>
                <c:pt idx="377">
                  <c:v>45.70000000000001</c:v>
                </c:pt>
                <c:pt idx="378">
                  <c:v>45.70000000000001</c:v>
                </c:pt>
                <c:pt idx="379">
                  <c:v>45.70000000000001</c:v>
                </c:pt>
                <c:pt idx="380">
                  <c:v>45.70000000000001</c:v>
                </c:pt>
                <c:pt idx="381">
                  <c:v>45.70000000000001</c:v>
                </c:pt>
                <c:pt idx="382">
                  <c:v>45.70000000000001</c:v>
                </c:pt>
                <c:pt idx="383">
                  <c:v>45.70000000000001</c:v>
                </c:pt>
                <c:pt idx="384">
                  <c:v>45.70000000000001</c:v>
                </c:pt>
                <c:pt idx="385">
                  <c:v>45.70000000000001</c:v>
                </c:pt>
                <c:pt idx="386">
                  <c:v>45.70000000000001</c:v>
                </c:pt>
                <c:pt idx="387">
                  <c:v>45.70000000000001</c:v>
                </c:pt>
                <c:pt idx="388">
                  <c:v>45.70000000000001</c:v>
                </c:pt>
                <c:pt idx="389">
                  <c:v>45.70000000000001</c:v>
                </c:pt>
                <c:pt idx="390">
                  <c:v>45.70000000000001</c:v>
                </c:pt>
                <c:pt idx="391">
                  <c:v>45.70000000000001</c:v>
                </c:pt>
                <c:pt idx="392">
                  <c:v>45.70000000000001</c:v>
                </c:pt>
                <c:pt idx="393">
                  <c:v>45.70000000000001</c:v>
                </c:pt>
                <c:pt idx="394">
                  <c:v>45.70000000000001</c:v>
                </c:pt>
                <c:pt idx="395">
                  <c:v>45.70000000000001</c:v>
                </c:pt>
                <c:pt idx="396">
                  <c:v>45.70000000000001</c:v>
                </c:pt>
                <c:pt idx="397">
                  <c:v>45.70000000000001</c:v>
                </c:pt>
                <c:pt idx="398">
                  <c:v>45.70000000000001</c:v>
                </c:pt>
                <c:pt idx="399">
                  <c:v>45.70000000000001</c:v>
                </c:pt>
                <c:pt idx="400">
                  <c:v>45.70000000000001</c:v>
                </c:pt>
                <c:pt idx="401">
                  <c:v>45.70000000000001</c:v>
                </c:pt>
                <c:pt idx="402">
                  <c:v>45.70000000000001</c:v>
                </c:pt>
                <c:pt idx="403">
                  <c:v>45.70000000000001</c:v>
                </c:pt>
                <c:pt idx="404">
                  <c:v>45.70000000000001</c:v>
                </c:pt>
                <c:pt idx="405">
                  <c:v>45.70000000000001</c:v>
                </c:pt>
                <c:pt idx="406">
                  <c:v>45.70000000000001</c:v>
                </c:pt>
                <c:pt idx="407">
                  <c:v>45.70000000000001</c:v>
                </c:pt>
                <c:pt idx="408">
                  <c:v>45.70000000000001</c:v>
                </c:pt>
                <c:pt idx="409">
                  <c:v>45.70000000000001</c:v>
                </c:pt>
                <c:pt idx="410">
                  <c:v>45.70000000000001</c:v>
                </c:pt>
                <c:pt idx="411">
                  <c:v>45.70000000000001</c:v>
                </c:pt>
                <c:pt idx="412">
                  <c:v>45.70000000000001</c:v>
                </c:pt>
                <c:pt idx="413">
                  <c:v>45.70000000000001</c:v>
                </c:pt>
                <c:pt idx="414">
                  <c:v>45.70000000000001</c:v>
                </c:pt>
                <c:pt idx="415">
                  <c:v>45.70000000000001</c:v>
                </c:pt>
                <c:pt idx="416">
                  <c:v>45.70000000000001</c:v>
                </c:pt>
                <c:pt idx="417">
                  <c:v>45.70000000000001</c:v>
                </c:pt>
                <c:pt idx="418">
                  <c:v>45.70000000000001</c:v>
                </c:pt>
                <c:pt idx="419">
                  <c:v>45.70000000000001</c:v>
                </c:pt>
                <c:pt idx="420">
                  <c:v>45.70000000000001</c:v>
                </c:pt>
                <c:pt idx="421">
                  <c:v>45.70000000000001</c:v>
                </c:pt>
                <c:pt idx="422">
                  <c:v>45.70000000000001</c:v>
                </c:pt>
                <c:pt idx="423">
                  <c:v>45.70000000000001</c:v>
                </c:pt>
                <c:pt idx="424">
                  <c:v>45.70000000000001</c:v>
                </c:pt>
                <c:pt idx="425">
                  <c:v>45.70000000000001</c:v>
                </c:pt>
                <c:pt idx="426">
                  <c:v>45.70000000000001</c:v>
                </c:pt>
                <c:pt idx="427">
                  <c:v>45.70000000000001</c:v>
                </c:pt>
                <c:pt idx="428">
                  <c:v>45.70000000000001</c:v>
                </c:pt>
                <c:pt idx="429">
                  <c:v>45.70000000000001</c:v>
                </c:pt>
                <c:pt idx="430">
                  <c:v>45.70000000000001</c:v>
                </c:pt>
                <c:pt idx="431">
                  <c:v>45.70000000000001</c:v>
                </c:pt>
                <c:pt idx="432">
                  <c:v>45.70000000000001</c:v>
                </c:pt>
                <c:pt idx="433">
                  <c:v>45.70000000000001</c:v>
                </c:pt>
                <c:pt idx="434">
                  <c:v>45.70000000000001</c:v>
                </c:pt>
                <c:pt idx="435">
                  <c:v>45.70000000000001</c:v>
                </c:pt>
                <c:pt idx="436">
                  <c:v>45.70000000000001</c:v>
                </c:pt>
                <c:pt idx="437">
                  <c:v>45.70000000000001</c:v>
                </c:pt>
                <c:pt idx="438">
                  <c:v>45.70000000000001</c:v>
                </c:pt>
                <c:pt idx="439">
                  <c:v>45.70000000000001</c:v>
                </c:pt>
                <c:pt idx="440">
                  <c:v>45.70000000000001</c:v>
                </c:pt>
                <c:pt idx="441">
                  <c:v>45.70000000000001</c:v>
                </c:pt>
                <c:pt idx="442">
                  <c:v>45.70000000000001</c:v>
                </c:pt>
                <c:pt idx="443">
                  <c:v>45.70000000000001</c:v>
                </c:pt>
                <c:pt idx="444">
                  <c:v>45.70000000000001</c:v>
                </c:pt>
                <c:pt idx="445">
                  <c:v>45.70000000000001</c:v>
                </c:pt>
                <c:pt idx="446">
                  <c:v>45.70000000000001</c:v>
                </c:pt>
                <c:pt idx="447">
                  <c:v>45.70000000000001</c:v>
                </c:pt>
                <c:pt idx="448">
                  <c:v>45.70000000000001</c:v>
                </c:pt>
                <c:pt idx="449">
                  <c:v>45.70000000000001</c:v>
                </c:pt>
                <c:pt idx="450">
                  <c:v>45.70000000000001</c:v>
                </c:pt>
                <c:pt idx="451">
                  <c:v>45.70000000000001</c:v>
                </c:pt>
                <c:pt idx="452">
                  <c:v>45.70000000000001</c:v>
                </c:pt>
                <c:pt idx="453">
                  <c:v>45.70000000000001</c:v>
                </c:pt>
                <c:pt idx="454">
                  <c:v>45.70000000000001</c:v>
                </c:pt>
                <c:pt idx="455">
                  <c:v>45.70000000000001</c:v>
                </c:pt>
                <c:pt idx="456">
                  <c:v>45.70000000000001</c:v>
                </c:pt>
                <c:pt idx="457">
                  <c:v>45.70000000000001</c:v>
                </c:pt>
                <c:pt idx="458">
                  <c:v>45.70000000000001</c:v>
                </c:pt>
                <c:pt idx="459">
                  <c:v>45.70000000000001</c:v>
                </c:pt>
                <c:pt idx="460">
                  <c:v>45.70000000000001</c:v>
                </c:pt>
                <c:pt idx="461">
                  <c:v>45.70000000000001</c:v>
                </c:pt>
                <c:pt idx="462">
                  <c:v>45.70000000000001</c:v>
                </c:pt>
                <c:pt idx="463">
                  <c:v>45.70000000000001</c:v>
                </c:pt>
                <c:pt idx="464">
                  <c:v>45.70000000000001</c:v>
                </c:pt>
                <c:pt idx="465">
                  <c:v>45.70000000000001</c:v>
                </c:pt>
                <c:pt idx="466">
                  <c:v>45.70000000000001</c:v>
                </c:pt>
                <c:pt idx="467">
                  <c:v>45.70000000000001</c:v>
                </c:pt>
                <c:pt idx="468">
                  <c:v>45.70000000000001</c:v>
                </c:pt>
                <c:pt idx="469">
                  <c:v>45.70000000000001</c:v>
                </c:pt>
                <c:pt idx="470">
                  <c:v>45.70000000000001</c:v>
                </c:pt>
                <c:pt idx="471">
                  <c:v>45.70000000000001</c:v>
                </c:pt>
                <c:pt idx="472">
                  <c:v>45.70000000000001</c:v>
                </c:pt>
                <c:pt idx="473">
                  <c:v>45.70000000000001</c:v>
                </c:pt>
                <c:pt idx="474">
                  <c:v>45.70000000000001</c:v>
                </c:pt>
                <c:pt idx="475">
                  <c:v>45.70000000000001</c:v>
                </c:pt>
                <c:pt idx="476">
                  <c:v>45.70000000000001</c:v>
                </c:pt>
                <c:pt idx="477">
                  <c:v>45.70000000000001</c:v>
                </c:pt>
                <c:pt idx="478">
                  <c:v>45.70000000000001</c:v>
                </c:pt>
                <c:pt idx="479">
                  <c:v>45.70000000000001</c:v>
                </c:pt>
                <c:pt idx="480">
                  <c:v>45.70000000000001</c:v>
                </c:pt>
                <c:pt idx="481">
                  <c:v>45.70000000000001</c:v>
                </c:pt>
                <c:pt idx="482">
                  <c:v>45.70000000000001</c:v>
                </c:pt>
                <c:pt idx="483">
                  <c:v>45.70000000000001</c:v>
                </c:pt>
                <c:pt idx="484">
                  <c:v>45.70000000000001</c:v>
                </c:pt>
                <c:pt idx="485">
                  <c:v>45.70000000000001</c:v>
                </c:pt>
                <c:pt idx="486">
                  <c:v>45.70000000000001</c:v>
                </c:pt>
                <c:pt idx="487">
                  <c:v>45.70000000000001</c:v>
                </c:pt>
                <c:pt idx="488">
                  <c:v>45.70000000000001</c:v>
                </c:pt>
                <c:pt idx="489">
                  <c:v>45.70000000000001</c:v>
                </c:pt>
                <c:pt idx="490">
                  <c:v>45.70000000000001</c:v>
                </c:pt>
                <c:pt idx="491">
                  <c:v>45.70000000000001</c:v>
                </c:pt>
                <c:pt idx="492">
                  <c:v>45.70000000000001</c:v>
                </c:pt>
                <c:pt idx="493">
                  <c:v>45.70000000000001</c:v>
                </c:pt>
                <c:pt idx="494">
                  <c:v>45.70000000000001</c:v>
                </c:pt>
                <c:pt idx="495">
                  <c:v>45.70000000000001</c:v>
                </c:pt>
                <c:pt idx="496">
                  <c:v>45.70000000000001</c:v>
                </c:pt>
                <c:pt idx="497">
                  <c:v>45.70000000000001</c:v>
                </c:pt>
                <c:pt idx="498">
                  <c:v>45.70000000000001</c:v>
                </c:pt>
                <c:pt idx="499">
                  <c:v>45.70000000000001</c:v>
                </c:pt>
                <c:pt idx="500">
                  <c:v>45.70000000000001</c:v>
                </c:pt>
                <c:pt idx="501">
                  <c:v>45.70000000000001</c:v>
                </c:pt>
                <c:pt idx="502">
                  <c:v>45.70000000000001</c:v>
                </c:pt>
                <c:pt idx="503">
                  <c:v>45.70000000000001</c:v>
                </c:pt>
                <c:pt idx="504">
                  <c:v>45.70000000000001</c:v>
                </c:pt>
                <c:pt idx="505">
                  <c:v>45.70000000000001</c:v>
                </c:pt>
                <c:pt idx="506">
                  <c:v>45.70000000000001</c:v>
                </c:pt>
                <c:pt idx="507">
                  <c:v>45.70000000000001</c:v>
                </c:pt>
                <c:pt idx="508">
                  <c:v>45.70000000000001</c:v>
                </c:pt>
                <c:pt idx="509">
                  <c:v>45.70000000000001</c:v>
                </c:pt>
                <c:pt idx="510">
                  <c:v>45.70000000000001</c:v>
                </c:pt>
                <c:pt idx="511">
                  <c:v>45.70000000000001</c:v>
                </c:pt>
                <c:pt idx="512">
                  <c:v>45.70000000000001</c:v>
                </c:pt>
                <c:pt idx="513">
                  <c:v>45.70000000000001</c:v>
                </c:pt>
                <c:pt idx="514">
                  <c:v>45.70000000000001</c:v>
                </c:pt>
                <c:pt idx="515">
                  <c:v>45.70000000000001</c:v>
                </c:pt>
                <c:pt idx="516">
                  <c:v>45.70000000000001</c:v>
                </c:pt>
                <c:pt idx="517">
                  <c:v>45.70000000000001</c:v>
                </c:pt>
                <c:pt idx="518">
                  <c:v>45.70000000000001</c:v>
                </c:pt>
                <c:pt idx="519">
                  <c:v>45.70000000000001</c:v>
                </c:pt>
                <c:pt idx="520">
                  <c:v>45.70000000000001</c:v>
                </c:pt>
                <c:pt idx="521">
                  <c:v>45.70000000000001</c:v>
                </c:pt>
                <c:pt idx="522">
                  <c:v>45.70000000000001</c:v>
                </c:pt>
                <c:pt idx="523">
                  <c:v>45.70000000000001</c:v>
                </c:pt>
                <c:pt idx="524">
                  <c:v>45.70000000000001</c:v>
                </c:pt>
                <c:pt idx="525">
                  <c:v>45.70000000000001</c:v>
                </c:pt>
                <c:pt idx="526">
                  <c:v>45.70000000000001</c:v>
                </c:pt>
                <c:pt idx="527">
                  <c:v>45.70000000000001</c:v>
                </c:pt>
                <c:pt idx="528">
                  <c:v>45.70000000000001</c:v>
                </c:pt>
                <c:pt idx="529">
                  <c:v>45.70000000000001</c:v>
                </c:pt>
                <c:pt idx="530">
                  <c:v>45.70000000000001</c:v>
                </c:pt>
                <c:pt idx="531">
                  <c:v>45.70000000000001</c:v>
                </c:pt>
                <c:pt idx="532">
                  <c:v>45.70000000000001</c:v>
                </c:pt>
                <c:pt idx="533">
                  <c:v>45.70000000000001</c:v>
                </c:pt>
                <c:pt idx="534">
                  <c:v>45.70000000000001</c:v>
                </c:pt>
                <c:pt idx="535">
                  <c:v>45.70000000000001</c:v>
                </c:pt>
                <c:pt idx="536">
                  <c:v>45.70000000000001</c:v>
                </c:pt>
                <c:pt idx="537">
                  <c:v>45.70000000000001</c:v>
                </c:pt>
                <c:pt idx="538">
                  <c:v>45.70000000000001</c:v>
                </c:pt>
                <c:pt idx="539">
                  <c:v>45.70000000000001</c:v>
                </c:pt>
                <c:pt idx="540">
                  <c:v>45.70000000000001</c:v>
                </c:pt>
                <c:pt idx="541">
                  <c:v>45.70000000000001</c:v>
                </c:pt>
                <c:pt idx="542">
                  <c:v>45.70000000000001</c:v>
                </c:pt>
                <c:pt idx="543">
                  <c:v>45.70000000000001</c:v>
                </c:pt>
                <c:pt idx="544">
                  <c:v>45.70000000000001</c:v>
                </c:pt>
                <c:pt idx="545">
                  <c:v>45.70000000000001</c:v>
                </c:pt>
                <c:pt idx="546">
                  <c:v>45.70000000000001</c:v>
                </c:pt>
                <c:pt idx="547">
                  <c:v>45.70000000000001</c:v>
                </c:pt>
                <c:pt idx="548">
                  <c:v>45.70000000000001</c:v>
                </c:pt>
                <c:pt idx="549">
                  <c:v>45.70000000000001</c:v>
                </c:pt>
                <c:pt idx="550">
                  <c:v>45.70000000000001</c:v>
                </c:pt>
                <c:pt idx="551">
                  <c:v>45.70000000000001</c:v>
                </c:pt>
                <c:pt idx="552">
                  <c:v>45.70000000000001</c:v>
                </c:pt>
                <c:pt idx="553">
                  <c:v>45.70000000000001</c:v>
                </c:pt>
                <c:pt idx="554">
                  <c:v>45.70000000000001</c:v>
                </c:pt>
                <c:pt idx="555">
                  <c:v>45.70000000000001</c:v>
                </c:pt>
                <c:pt idx="556">
                  <c:v>45.70000000000001</c:v>
                </c:pt>
                <c:pt idx="557">
                  <c:v>45.70000000000001</c:v>
                </c:pt>
                <c:pt idx="558">
                  <c:v>45.70000000000001</c:v>
                </c:pt>
                <c:pt idx="559">
                  <c:v>45.70000000000001</c:v>
                </c:pt>
                <c:pt idx="560">
                  <c:v>45.70000000000001</c:v>
                </c:pt>
                <c:pt idx="561">
                  <c:v>45.70000000000001</c:v>
                </c:pt>
                <c:pt idx="562">
                  <c:v>45.70000000000001</c:v>
                </c:pt>
                <c:pt idx="563">
                  <c:v>45.70000000000001</c:v>
                </c:pt>
                <c:pt idx="564">
                  <c:v>45.70000000000001</c:v>
                </c:pt>
                <c:pt idx="565">
                  <c:v>45.70000000000001</c:v>
                </c:pt>
                <c:pt idx="566">
                  <c:v>45.70000000000001</c:v>
                </c:pt>
                <c:pt idx="567">
                  <c:v>45.70000000000001</c:v>
                </c:pt>
                <c:pt idx="568">
                  <c:v>45.70000000000001</c:v>
                </c:pt>
                <c:pt idx="569">
                  <c:v>45.70000000000001</c:v>
                </c:pt>
                <c:pt idx="570">
                  <c:v>45.70000000000001</c:v>
                </c:pt>
                <c:pt idx="571">
                  <c:v>45.70000000000001</c:v>
                </c:pt>
                <c:pt idx="572">
                  <c:v>45.70000000000001</c:v>
                </c:pt>
                <c:pt idx="573">
                  <c:v>45.70000000000001</c:v>
                </c:pt>
                <c:pt idx="574">
                  <c:v>45.70000000000001</c:v>
                </c:pt>
                <c:pt idx="575">
                  <c:v>45.70000000000001</c:v>
                </c:pt>
                <c:pt idx="576">
                  <c:v>45.70000000000001</c:v>
                </c:pt>
                <c:pt idx="577">
                  <c:v>45.70000000000001</c:v>
                </c:pt>
                <c:pt idx="578">
                  <c:v>45.70000000000001</c:v>
                </c:pt>
                <c:pt idx="579">
                  <c:v>45.70000000000001</c:v>
                </c:pt>
                <c:pt idx="580">
                  <c:v>45.70000000000001</c:v>
                </c:pt>
                <c:pt idx="581">
                  <c:v>45.70000000000001</c:v>
                </c:pt>
                <c:pt idx="582">
                  <c:v>45.70000000000001</c:v>
                </c:pt>
                <c:pt idx="583">
                  <c:v>45.70000000000001</c:v>
                </c:pt>
                <c:pt idx="584">
                  <c:v>45.70000000000001</c:v>
                </c:pt>
                <c:pt idx="585">
                  <c:v>45.70000000000001</c:v>
                </c:pt>
                <c:pt idx="586">
                  <c:v>45.70000000000001</c:v>
                </c:pt>
                <c:pt idx="587">
                  <c:v>45.70000000000001</c:v>
                </c:pt>
                <c:pt idx="588">
                  <c:v>45.70000000000001</c:v>
                </c:pt>
                <c:pt idx="589">
                  <c:v>45.70000000000001</c:v>
                </c:pt>
                <c:pt idx="590">
                  <c:v>45.70000000000001</c:v>
                </c:pt>
                <c:pt idx="591">
                  <c:v>45.70000000000001</c:v>
                </c:pt>
                <c:pt idx="592">
                  <c:v>45.70000000000001</c:v>
                </c:pt>
                <c:pt idx="593">
                  <c:v>45.70000000000001</c:v>
                </c:pt>
                <c:pt idx="594">
                  <c:v>45.70000000000001</c:v>
                </c:pt>
                <c:pt idx="595">
                  <c:v>45.70000000000001</c:v>
                </c:pt>
                <c:pt idx="596">
                  <c:v>45.70000000000001</c:v>
                </c:pt>
                <c:pt idx="597">
                  <c:v>45.70000000000001</c:v>
                </c:pt>
                <c:pt idx="598">
                  <c:v>45.70000000000001</c:v>
                </c:pt>
                <c:pt idx="599">
                  <c:v>45.70000000000001</c:v>
                </c:pt>
                <c:pt idx="600">
                  <c:v>45.70000000000001</c:v>
                </c:pt>
                <c:pt idx="601">
                  <c:v>45.70000000000001</c:v>
                </c:pt>
                <c:pt idx="602">
                  <c:v>45.70000000000001</c:v>
                </c:pt>
                <c:pt idx="603">
                  <c:v>45.70000000000001</c:v>
                </c:pt>
                <c:pt idx="604">
                  <c:v>45.70000000000001</c:v>
                </c:pt>
                <c:pt idx="605">
                  <c:v>45.70000000000001</c:v>
                </c:pt>
                <c:pt idx="606">
                  <c:v>45.70000000000001</c:v>
                </c:pt>
                <c:pt idx="607">
                  <c:v>45.70000000000001</c:v>
                </c:pt>
                <c:pt idx="608">
                  <c:v>45.70000000000001</c:v>
                </c:pt>
                <c:pt idx="609">
                  <c:v>45.70000000000001</c:v>
                </c:pt>
                <c:pt idx="610">
                  <c:v>45.70000000000001</c:v>
                </c:pt>
                <c:pt idx="611">
                  <c:v>45.70000000000001</c:v>
                </c:pt>
                <c:pt idx="612">
                  <c:v>45.70000000000001</c:v>
                </c:pt>
                <c:pt idx="613">
                  <c:v>45.70000000000001</c:v>
                </c:pt>
                <c:pt idx="614">
                  <c:v>45.70000000000001</c:v>
                </c:pt>
                <c:pt idx="615">
                  <c:v>45.70000000000001</c:v>
                </c:pt>
                <c:pt idx="616">
                  <c:v>45.70000000000001</c:v>
                </c:pt>
                <c:pt idx="617">
                  <c:v>45.70000000000001</c:v>
                </c:pt>
                <c:pt idx="618">
                  <c:v>45.70000000000001</c:v>
                </c:pt>
                <c:pt idx="619">
                  <c:v>45.70000000000001</c:v>
                </c:pt>
                <c:pt idx="620">
                  <c:v>45.70000000000001</c:v>
                </c:pt>
                <c:pt idx="621">
                  <c:v>45.70000000000001</c:v>
                </c:pt>
                <c:pt idx="622">
                  <c:v>45.70000000000001</c:v>
                </c:pt>
                <c:pt idx="623">
                  <c:v>45.70000000000001</c:v>
                </c:pt>
                <c:pt idx="624">
                  <c:v>45.70000000000001</c:v>
                </c:pt>
                <c:pt idx="625">
                  <c:v>45.70000000000001</c:v>
                </c:pt>
                <c:pt idx="626">
                  <c:v>45.70000000000001</c:v>
                </c:pt>
                <c:pt idx="627">
                  <c:v>45.70000000000001</c:v>
                </c:pt>
                <c:pt idx="628">
                  <c:v>45.70000000000001</c:v>
                </c:pt>
                <c:pt idx="629">
                  <c:v>45.70000000000001</c:v>
                </c:pt>
                <c:pt idx="630">
                  <c:v>45.70000000000001</c:v>
                </c:pt>
                <c:pt idx="631">
                  <c:v>45.70000000000001</c:v>
                </c:pt>
                <c:pt idx="632">
                  <c:v>45.70000000000001</c:v>
                </c:pt>
                <c:pt idx="633">
                  <c:v>45.70000000000001</c:v>
                </c:pt>
                <c:pt idx="634">
                  <c:v>45.70000000000001</c:v>
                </c:pt>
                <c:pt idx="635">
                  <c:v>45.70000000000001</c:v>
                </c:pt>
                <c:pt idx="636">
                  <c:v>45.70000000000001</c:v>
                </c:pt>
                <c:pt idx="637">
                  <c:v>45.70000000000001</c:v>
                </c:pt>
                <c:pt idx="638">
                  <c:v>45.70000000000001</c:v>
                </c:pt>
                <c:pt idx="639">
                  <c:v>45.70000000000001</c:v>
                </c:pt>
                <c:pt idx="640">
                  <c:v>45.70000000000001</c:v>
                </c:pt>
                <c:pt idx="641">
                  <c:v>45.70000000000001</c:v>
                </c:pt>
                <c:pt idx="642">
                  <c:v>45.70000000000001</c:v>
                </c:pt>
                <c:pt idx="643">
                  <c:v>45.70000000000001</c:v>
                </c:pt>
                <c:pt idx="644">
                  <c:v>45.70000000000001</c:v>
                </c:pt>
                <c:pt idx="645">
                  <c:v>45.70000000000001</c:v>
                </c:pt>
                <c:pt idx="646">
                  <c:v>45.70000000000001</c:v>
                </c:pt>
                <c:pt idx="647">
                  <c:v>45.70000000000001</c:v>
                </c:pt>
                <c:pt idx="648">
                  <c:v>45.70000000000001</c:v>
                </c:pt>
                <c:pt idx="649">
                  <c:v>45.70000000000001</c:v>
                </c:pt>
                <c:pt idx="650">
                  <c:v>45.70000000000001</c:v>
                </c:pt>
                <c:pt idx="651">
                  <c:v>45.70000000000001</c:v>
                </c:pt>
                <c:pt idx="652">
                  <c:v>45.70000000000001</c:v>
                </c:pt>
                <c:pt idx="653">
                  <c:v>45.70000000000001</c:v>
                </c:pt>
                <c:pt idx="654">
                  <c:v>45.70000000000001</c:v>
                </c:pt>
                <c:pt idx="655">
                  <c:v>45.70000000000001</c:v>
                </c:pt>
                <c:pt idx="656">
                  <c:v>45.70000000000001</c:v>
                </c:pt>
                <c:pt idx="657">
                  <c:v>45.70000000000001</c:v>
                </c:pt>
                <c:pt idx="658">
                  <c:v>45.70000000000001</c:v>
                </c:pt>
                <c:pt idx="659">
                  <c:v>45.70000000000001</c:v>
                </c:pt>
                <c:pt idx="660">
                  <c:v>45.70000000000001</c:v>
                </c:pt>
                <c:pt idx="661">
                  <c:v>45.70000000000001</c:v>
                </c:pt>
                <c:pt idx="662">
                  <c:v>45.70000000000001</c:v>
                </c:pt>
                <c:pt idx="663">
                  <c:v>45.70000000000001</c:v>
                </c:pt>
                <c:pt idx="664">
                  <c:v>45.70000000000001</c:v>
                </c:pt>
                <c:pt idx="665">
                  <c:v>45.70000000000001</c:v>
                </c:pt>
                <c:pt idx="666">
                  <c:v>45.70000000000001</c:v>
                </c:pt>
                <c:pt idx="667">
                  <c:v>45.70000000000001</c:v>
                </c:pt>
                <c:pt idx="668">
                  <c:v>45.70000000000001</c:v>
                </c:pt>
                <c:pt idx="669">
                  <c:v>45.70000000000001</c:v>
                </c:pt>
                <c:pt idx="670">
                  <c:v>45.70000000000001</c:v>
                </c:pt>
                <c:pt idx="671">
                  <c:v>45.70000000000001</c:v>
                </c:pt>
                <c:pt idx="672">
                  <c:v>45.70000000000001</c:v>
                </c:pt>
                <c:pt idx="673">
                  <c:v>45.70000000000001</c:v>
                </c:pt>
                <c:pt idx="674">
                  <c:v>45.70000000000001</c:v>
                </c:pt>
                <c:pt idx="675">
                  <c:v>45.70000000000001</c:v>
                </c:pt>
                <c:pt idx="676">
                  <c:v>45.70000000000001</c:v>
                </c:pt>
                <c:pt idx="677">
                  <c:v>45.70000000000001</c:v>
                </c:pt>
                <c:pt idx="678">
                  <c:v>45.70000000000001</c:v>
                </c:pt>
                <c:pt idx="679">
                  <c:v>45.70000000000001</c:v>
                </c:pt>
                <c:pt idx="680">
                  <c:v>45.70000000000001</c:v>
                </c:pt>
                <c:pt idx="681">
                  <c:v>45.70000000000001</c:v>
                </c:pt>
                <c:pt idx="682">
                  <c:v>45.70000000000001</c:v>
                </c:pt>
                <c:pt idx="683">
                  <c:v>45.70000000000001</c:v>
                </c:pt>
                <c:pt idx="684">
                  <c:v>45.70000000000001</c:v>
                </c:pt>
                <c:pt idx="685">
                  <c:v>45.70000000000001</c:v>
                </c:pt>
                <c:pt idx="686">
                  <c:v>45.70000000000001</c:v>
                </c:pt>
                <c:pt idx="687">
                  <c:v>45.70000000000001</c:v>
                </c:pt>
                <c:pt idx="688">
                  <c:v>45.70000000000001</c:v>
                </c:pt>
                <c:pt idx="689">
                  <c:v>45.70000000000001</c:v>
                </c:pt>
                <c:pt idx="690">
                  <c:v>45.70000000000001</c:v>
                </c:pt>
                <c:pt idx="691">
                  <c:v>45.70000000000001</c:v>
                </c:pt>
                <c:pt idx="692">
                  <c:v>45.70000000000001</c:v>
                </c:pt>
                <c:pt idx="693">
                  <c:v>45.70000000000001</c:v>
                </c:pt>
                <c:pt idx="694">
                  <c:v>45.70000000000001</c:v>
                </c:pt>
                <c:pt idx="695">
                  <c:v>45.70000000000001</c:v>
                </c:pt>
                <c:pt idx="696">
                  <c:v>45.70000000000001</c:v>
                </c:pt>
                <c:pt idx="697">
                  <c:v>45.70000000000001</c:v>
                </c:pt>
                <c:pt idx="698">
                  <c:v>45.70000000000001</c:v>
                </c:pt>
                <c:pt idx="699">
                  <c:v>45.70000000000001</c:v>
                </c:pt>
                <c:pt idx="700">
                  <c:v>45.70000000000001</c:v>
                </c:pt>
                <c:pt idx="701">
                  <c:v>45.70000000000001</c:v>
                </c:pt>
                <c:pt idx="702">
                  <c:v>45.70000000000001</c:v>
                </c:pt>
                <c:pt idx="703">
                  <c:v>45.70000000000001</c:v>
                </c:pt>
                <c:pt idx="704">
                  <c:v>45.70000000000001</c:v>
                </c:pt>
                <c:pt idx="705">
                  <c:v>45.70000000000001</c:v>
                </c:pt>
                <c:pt idx="706">
                  <c:v>45.70000000000001</c:v>
                </c:pt>
                <c:pt idx="707">
                  <c:v>45.70000000000001</c:v>
                </c:pt>
                <c:pt idx="708">
                  <c:v>45.70000000000001</c:v>
                </c:pt>
                <c:pt idx="709">
                  <c:v>45.70000000000001</c:v>
                </c:pt>
                <c:pt idx="710">
                  <c:v>45.70000000000001</c:v>
                </c:pt>
                <c:pt idx="711">
                  <c:v>45.70000000000001</c:v>
                </c:pt>
                <c:pt idx="712">
                  <c:v>45.70000000000001</c:v>
                </c:pt>
                <c:pt idx="713">
                  <c:v>45.70000000000001</c:v>
                </c:pt>
                <c:pt idx="714">
                  <c:v>45.70000000000001</c:v>
                </c:pt>
                <c:pt idx="715">
                  <c:v>45.70000000000001</c:v>
                </c:pt>
                <c:pt idx="716">
                  <c:v>45.70000000000001</c:v>
                </c:pt>
                <c:pt idx="717">
                  <c:v>45.70000000000001</c:v>
                </c:pt>
                <c:pt idx="718">
                  <c:v>45.70000000000001</c:v>
                </c:pt>
                <c:pt idx="719">
                  <c:v>45.70000000000001</c:v>
                </c:pt>
                <c:pt idx="720">
                  <c:v>45.70000000000001</c:v>
                </c:pt>
                <c:pt idx="721">
                  <c:v>45.70000000000001</c:v>
                </c:pt>
                <c:pt idx="722">
                  <c:v>45.70000000000001</c:v>
                </c:pt>
                <c:pt idx="723">
                  <c:v>45.70000000000001</c:v>
                </c:pt>
                <c:pt idx="724">
                  <c:v>45.70000000000001</c:v>
                </c:pt>
                <c:pt idx="725">
                  <c:v>45.70000000000001</c:v>
                </c:pt>
                <c:pt idx="726">
                  <c:v>45.70000000000001</c:v>
                </c:pt>
                <c:pt idx="727">
                  <c:v>45.70000000000001</c:v>
                </c:pt>
                <c:pt idx="728">
                  <c:v>45.70000000000001</c:v>
                </c:pt>
                <c:pt idx="729">
                  <c:v>45.70000000000001</c:v>
                </c:pt>
                <c:pt idx="730">
                  <c:v>45.70000000000001</c:v>
                </c:pt>
                <c:pt idx="731">
                  <c:v>45.70000000000001</c:v>
                </c:pt>
                <c:pt idx="732">
                  <c:v>45.70000000000001</c:v>
                </c:pt>
                <c:pt idx="733">
                  <c:v>45.70000000000001</c:v>
                </c:pt>
                <c:pt idx="734">
                  <c:v>45.70000000000001</c:v>
                </c:pt>
                <c:pt idx="735">
                  <c:v>45.70000000000001</c:v>
                </c:pt>
                <c:pt idx="736">
                  <c:v>45.70000000000001</c:v>
                </c:pt>
                <c:pt idx="737">
                  <c:v>45.70000000000001</c:v>
                </c:pt>
                <c:pt idx="738">
                  <c:v>45.70000000000001</c:v>
                </c:pt>
                <c:pt idx="739">
                  <c:v>45.70000000000001</c:v>
                </c:pt>
                <c:pt idx="740">
                  <c:v>45.70000000000001</c:v>
                </c:pt>
                <c:pt idx="741">
                  <c:v>45.70000000000001</c:v>
                </c:pt>
                <c:pt idx="742">
                  <c:v>45.70000000000001</c:v>
                </c:pt>
                <c:pt idx="743">
                  <c:v>45.70000000000001</c:v>
                </c:pt>
                <c:pt idx="744">
                  <c:v>45.70000000000001</c:v>
                </c:pt>
                <c:pt idx="745">
                  <c:v>45.70000000000001</c:v>
                </c:pt>
                <c:pt idx="746">
                  <c:v>45.70000000000001</c:v>
                </c:pt>
                <c:pt idx="747">
                  <c:v>45.70000000000001</c:v>
                </c:pt>
                <c:pt idx="748">
                  <c:v>45.70000000000001</c:v>
                </c:pt>
                <c:pt idx="749">
                  <c:v>45.70000000000001</c:v>
                </c:pt>
                <c:pt idx="750">
                  <c:v>45.70000000000001</c:v>
                </c:pt>
                <c:pt idx="751">
                  <c:v>45.70000000000001</c:v>
                </c:pt>
                <c:pt idx="752">
                  <c:v>45.70000000000001</c:v>
                </c:pt>
                <c:pt idx="753">
                  <c:v>45.70000000000001</c:v>
                </c:pt>
                <c:pt idx="754">
                  <c:v>45.70000000000001</c:v>
                </c:pt>
                <c:pt idx="755">
                  <c:v>45.70000000000001</c:v>
                </c:pt>
                <c:pt idx="756">
                  <c:v>45.70000000000001</c:v>
                </c:pt>
                <c:pt idx="757">
                  <c:v>45.70000000000001</c:v>
                </c:pt>
                <c:pt idx="758">
                  <c:v>45.70000000000001</c:v>
                </c:pt>
                <c:pt idx="759">
                  <c:v>45.70000000000001</c:v>
                </c:pt>
                <c:pt idx="760">
                  <c:v>45.70000000000001</c:v>
                </c:pt>
                <c:pt idx="761">
                  <c:v>45.70000000000001</c:v>
                </c:pt>
                <c:pt idx="762">
                  <c:v>45.70000000000001</c:v>
                </c:pt>
                <c:pt idx="763">
                  <c:v>45.70000000000001</c:v>
                </c:pt>
                <c:pt idx="764">
                  <c:v>45.70000000000001</c:v>
                </c:pt>
                <c:pt idx="765">
                  <c:v>45.70000000000001</c:v>
                </c:pt>
                <c:pt idx="766">
                  <c:v>45.70000000000001</c:v>
                </c:pt>
                <c:pt idx="767">
                  <c:v>45.70000000000001</c:v>
                </c:pt>
                <c:pt idx="768">
                  <c:v>45.70000000000001</c:v>
                </c:pt>
                <c:pt idx="769">
                  <c:v>45.70000000000001</c:v>
                </c:pt>
                <c:pt idx="770">
                  <c:v>45.70000000000001</c:v>
                </c:pt>
                <c:pt idx="771">
                  <c:v>45.70000000000001</c:v>
                </c:pt>
                <c:pt idx="772">
                  <c:v>45.70000000000001</c:v>
                </c:pt>
                <c:pt idx="773">
                  <c:v>45.70000000000001</c:v>
                </c:pt>
                <c:pt idx="774">
                  <c:v>45.70000000000001</c:v>
                </c:pt>
                <c:pt idx="775">
                  <c:v>45.70000000000001</c:v>
                </c:pt>
                <c:pt idx="776">
                  <c:v>45.70000000000001</c:v>
                </c:pt>
                <c:pt idx="777">
                  <c:v>45.70000000000001</c:v>
                </c:pt>
                <c:pt idx="778">
                  <c:v>45.70000000000001</c:v>
                </c:pt>
                <c:pt idx="779">
                  <c:v>45.70000000000001</c:v>
                </c:pt>
                <c:pt idx="780">
                  <c:v>45.70000000000001</c:v>
                </c:pt>
                <c:pt idx="781">
                  <c:v>45.70000000000001</c:v>
                </c:pt>
                <c:pt idx="782">
                  <c:v>45.70000000000001</c:v>
                </c:pt>
                <c:pt idx="783">
                  <c:v>45.70000000000001</c:v>
                </c:pt>
                <c:pt idx="784">
                  <c:v>45.70000000000001</c:v>
                </c:pt>
                <c:pt idx="785">
                  <c:v>45.70000000000001</c:v>
                </c:pt>
                <c:pt idx="786">
                  <c:v>45.70000000000001</c:v>
                </c:pt>
                <c:pt idx="787">
                  <c:v>45.70000000000001</c:v>
                </c:pt>
                <c:pt idx="788">
                  <c:v>45.70000000000001</c:v>
                </c:pt>
                <c:pt idx="789">
                  <c:v>45.70000000000001</c:v>
                </c:pt>
                <c:pt idx="790">
                  <c:v>45.70000000000001</c:v>
                </c:pt>
                <c:pt idx="791">
                  <c:v>45.70000000000001</c:v>
                </c:pt>
                <c:pt idx="792">
                  <c:v>45.70000000000001</c:v>
                </c:pt>
                <c:pt idx="793">
                  <c:v>45.70000000000001</c:v>
                </c:pt>
                <c:pt idx="794">
                  <c:v>45.70000000000001</c:v>
                </c:pt>
                <c:pt idx="795">
                  <c:v>45.70000000000001</c:v>
                </c:pt>
                <c:pt idx="796">
                  <c:v>45.70000000000001</c:v>
                </c:pt>
                <c:pt idx="797">
                  <c:v>45.70000000000001</c:v>
                </c:pt>
                <c:pt idx="798">
                  <c:v>45.70000000000001</c:v>
                </c:pt>
                <c:pt idx="799">
                  <c:v>45.70000000000001</c:v>
                </c:pt>
                <c:pt idx="800">
                  <c:v>45.70000000000001</c:v>
                </c:pt>
                <c:pt idx="801">
                  <c:v>45.70000000000001</c:v>
                </c:pt>
                <c:pt idx="802">
                  <c:v>45.70000000000001</c:v>
                </c:pt>
                <c:pt idx="803">
                  <c:v>45.70000000000001</c:v>
                </c:pt>
                <c:pt idx="804">
                  <c:v>45.70000000000001</c:v>
                </c:pt>
                <c:pt idx="805">
                  <c:v>45.70000000000001</c:v>
                </c:pt>
                <c:pt idx="806">
                  <c:v>45.70000000000001</c:v>
                </c:pt>
                <c:pt idx="807">
                  <c:v>45.70000000000001</c:v>
                </c:pt>
                <c:pt idx="808">
                  <c:v>45.70000000000001</c:v>
                </c:pt>
                <c:pt idx="809">
                  <c:v>45.70000000000001</c:v>
                </c:pt>
                <c:pt idx="810">
                  <c:v>45.70000000000001</c:v>
                </c:pt>
                <c:pt idx="811">
                  <c:v>45.70000000000001</c:v>
                </c:pt>
                <c:pt idx="812">
                  <c:v>45.70000000000001</c:v>
                </c:pt>
                <c:pt idx="813">
                  <c:v>45.70000000000001</c:v>
                </c:pt>
                <c:pt idx="814">
                  <c:v>45.70000000000001</c:v>
                </c:pt>
                <c:pt idx="815">
                  <c:v>45.70000000000001</c:v>
                </c:pt>
                <c:pt idx="816">
                  <c:v>45.70000000000001</c:v>
                </c:pt>
                <c:pt idx="817">
                  <c:v>45.70000000000001</c:v>
                </c:pt>
                <c:pt idx="818">
                  <c:v>45.70000000000001</c:v>
                </c:pt>
                <c:pt idx="819">
                  <c:v>45.70000000000001</c:v>
                </c:pt>
                <c:pt idx="820">
                  <c:v>45.70000000000001</c:v>
                </c:pt>
                <c:pt idx="821">
                  <c:v>45.70000000000001</c:v>
                </c:pt>
                <c:pt idx="822">
                  <c:v>45.70000000000001</c:v>
                </c:pt>
                <c:pt idx="823">
                  <c:v>45.70000000000001</c:v>
                </c:pt>
                <c:pt idx="824">
                  <c:v>45.70000000000001</c:v>
                </c:pt>
                <c:pt idx="825">
                  <c:v>45.70000000000001</c:v>
                </c:pt>
                <c:pt idx="826">
                  <c:v>45.70000000000001</c:v>
                </c:pt>
                <c:pt idx="827">
                  <c:v>45.70000000000001</c:v>
                </c:pt>
                <c:pt idx="828">
                  <c:v>45.70000000000001</c:v>
                </c:pt>
                <c:pt idx="829">
                  <c:v>45.70000000000001</c:v>
                </c:pt>
                <c:pt idx="830">
                  <c:v>45.70000000000001</c:v>
                </c:pt>
                <c:pt idx="831">
                  <c:v>45.70000000000001</c:v>
                </c:pt>
                <c:pt idx="832">
                  <c:v>45.70000000000001</c:v>
                </c:pt>
                <c:pt idx="833">
                  <c:v>45.70000000000001</c:v>
                </c:pt>
                <c:pt idx="834">
                  <c:v>45.70000000000001</c:v>
                </c:pt>
                <c:pt idx="835">
                  <c:v>45.70000000000001</c:v>
                </c:pt>
                <c:pt idx="836">
                  <c:v>45.70000000000001</c:v>
                </c:pt>
                <c:pt idx="837">
                  <c:v>45.70000000000001</c:v>
                </c:pt>
                <c:pt idx="838">
                  <c:v>45.70000000000001</c:v>
                </c:pt>
                <c:pt idx="839">
                  <c:v>45.70000000000001</c:v>
                </c:pt>
                <c:pt idx="840">
                  <c:v>45.70000000000001</c:v>
                </c:pt>
                <c:pt idx="841">
                  <c:v>45.70000000000001</c:v>
                </c:pt>
                <c:pt idx="842">
                  <c:v>45.70000000000001</c:v>
                </c:pt>
                <c:pt idx="843">
                  <c:v>45.70000000000001</c:v>
                </c:pt>
                <c:pt idx="844">
                  <c:v>45.70000000000001</c:v>
                </c:pt>
                <c:pt idx="845">
                  <c:v>45.70000000000001</c:v>
                </c:pt>
                <c:pt idx="846">
                  <c:v>45.70000000000001</c:v>
                </c:pt>
                <c:pt idx="847">
                  <c:v>45.70000000000001</c:v>
                </c:pt>
                <c:pt idx="848">
                  <c:v>45.70000000000001</c:v>
                </c:pt>
                <c:pt idx="849">
                  <c:v>45.70000000000001</c:v>
                </c:pt>
                <c:pt idx="850">
                  <c:v>45.70000000000001</c:v>
                </c:pt>
                <c:pt idx="851">
                  <c:v>45.70000000000001</c:v>
                </c:pt>
                <c:pt idx="852">
                  <c:v>45.70000000000001</c:v>
                </c:pt>
                <c:pt idx="853">
                  <c:v>45.70000000000001</c:v>
                </c:pt>
                <c:pt idx="854">
                  <c:v>45.70000000000001</c:v>
                </c:pt>
                <c:pt idx="855">
                  <c:v>45.70000000000001</c:v>
                </c:pt>
                <c:pt idx="856">
                  <c:v>45.70000000000001</c:v>
                </c:pt>
                <c:pt idx="857">
                  <c:v>45.70000000000001</c:v>
                </c:pt>
                <c:pt idx="858">
                  <c:v>45.70000000000001</c:v>
                </c:pt>
                <c:pt idx="859">
                  <c:v>45.70000000000001</c:v>
                </c:pt>
                <c:pt idx="860">
                  <c:v>45.70000000000001</c:v>
                </c:pt>
                <c:pt idx="861">
                  <c:v>45.70000000000001</c:v>
                </c:pt>
                <c:pt idx="862">
                  <c:v>45.70000000000001</c:v>
                </c:pt>
                <c:pt idx="863">
                  <c:v>45.70000000000001</c:v>
                </c:pt>
                <c:pt idx="864">
                  <c:v>45.70000000000001</c:v>
                </c:pt>
                <c:pt idx="865">
                  <c:v>45.70000000000001</c:v>
                </c:pt>
                <c:pt idx="866">
                  <c:v>45.70000000000001</c:v>
                </c:pt>
                <c:pt idx="867">
                  <c:v>45.70000000000001</c:v>
                </c:pt>
                <c:pt idx="868">
                  <c:v>45.70000000000001</c:v>
                </c:pt>
                <c:pt idx="869">
                  <c:v>45.70000000000001</c:v>
                </c:pt>
                <c:pt idx="870">
                  <c:v>45.70000000000001</c:v>
                </c:pt>
                <c:pt idx="871">
                  <c:v>45.70000000000001</c:v>
                </c:pt>
                <c:pt idx="872">
                  <c:v>45.70000000000001</c:v>
                </c:pt>
                <c:pt idx="873">
                  <c:v>45.70000000000001</c:v>
                </c:pt>
                <c:pt idx="874">
                  <c:v>45.70000000000001</c:v>
                </c:pt>
                <c:pt idx="875">
                  <c:v>45.70000000000001</c:v>
                </c:pt>
                <c:pt idx="876">
                  <c:v>45.70000000000001</c:v>
                </c:pt>
                <c:pt idx="877">
                  <c:v>45.70000000000001</c:v>
                </c:pt>
                <c:pt idx="878">
                  <c:v>45.70000000000001</c:v>
                </c:pt>
                <c:pt idx="879">
                  <c:v>45.70000000000001</c:v>
                </c:pt>
                <c:pt idx="880">
                  <c:v>45.70000000000001</c:v>
                </c:pt>
                <c:pt idx="881">
                  <c:v>45.70000000000001</c:v>
                </c:pt>
                <c:pt idx="882">
                  <c:v>45.70000000000001</c:v>
                </c:pt>
                <c:pt idx="883">
                  <c:v>45.70000000000001</c:v>
                </c:pt>
                <c:pt idx="884">
                  <c:v>45.70000000000001</c:v>
                </c:pt>
                <c:pt idx="885">
                  <c:v>45.70000000000001</c:v>
                </c:pt>
                <c:pt idx="886">
                  <c:v>45.70000000000001</c:v>
                </c:pt>
                <c:pt idx="887">
                  <c:v>45.70000000000001</c:v>
                </c:pt>
                <c:pt idx="888">
                  <c:v>45.70000000000001</c:v>
                </c:pt>
                <c:pt idx="889">
                  <c:v>45.70000000000001</c:v>
                </c:pt>
                <c:pt idx="890">
                  <c:v>45.70000000000001</c:v>
                </c:pt>
                <c:pt idx="891">
                  <c:v>45.70000000000001</c:v>
                </c:pt>
                <c:pt idx="892">
                  <c:v>45.70000000000001</c:v>
                </c:pt>
                <c:pt idx="893">
                  <c:v>45.70000000000001</c:v>
                </c:pt>
                <c:pt idx="894">
                  <c:v>45.70000000000001</c:v>
                </c:pt>
                <c:pt idx="895">
                  <c:v>45.70000000000001</c:v>
                </c:pt>
                <c:pt idx="896">
                  <c:v>45.70000000000001</c:v>
                </c:pt>
                <c:pt idx="897">
                  <c:v>45.70000000000001</c:v>
                </c:pt>
                <c:pt idx="898">
                  <c:v>45.70000000000001</c:v>
                </c:pt>
                <c:pt idx="899">
                  <c:v>45.70000000000001</c:v>
                </c:pt>
                <c:pt idx="900">
                  <c:v>45.70000000000001</c:v>
                </c:pt>
                <c:pt idx="901">
                  <c:v>45.70000000000001</c:v>
                </c:pt>
                <c:pt idx="902">
                  <c:v>45.70000000000001</c:v>
                </c:pt>
                <c:pt idx="903">
                  <c:v>45.70000000000001</c:v>
                </c:pt>
                <c:pt idx="904">
                  <c:v>45.70000000000001</c:v>
                </c:pt>
                <c:pt idx="905">
                  <c:v>45.70000000000001</c:v>
                </c:pt>
                <c:pt idx="906">
                  <c:v>45.70000000000001</c:v>
                </c:pt>
                <c:pt idx="907">
                  <c:v>45.70000000000001</c:v>
                </c:pt>
                <c:pt idx="908">
                  <c:v>45.70000000000001</c:v>
                </c:pt>
                <c:pt idx="909">
                  <c:v>45.70000000000001</c:v>
                </c:pt>
                <c:pt idx="910">
                  <c:v>45.70000000000001</c:v>
                </c:pt>
                <c:pt idx="911">
                  <c:v>45.70000000000001</c:v>
                </c:pt>
                <c:pt idx="912">
                  <c:v>45.70000000000001</c:v>
                </c:pt>
                <c:pt idx="913">
                  <c:v>45.70000000000001</c:v>
                </c:pt>
                <c:pt idx="914">
                  <c:v>45.70000000000001</c:v>
                </c:pt>
                <c:pt idx="915">
                  <c:v>45.70000000000001</c:v>
                </c:pt>
                <c:pt idx="916">
                  <c:v>45.70000000000001</c:v>
                </c:pt>
                <c:pt idx="917">
                  <c:v>45.70000000000001</c:v>
                </c:pt>
                <c:pt idx="918">
                  <c:v>45.70000000000001</c:v>
                </c:pt>
                <c:pt idx="919">
                  <c:v>45.70000000000001</c:v>
                </c:pt>
                <c:pt idx="920">
                  <c:v>45.70000000000001</c:v>
                </c:pt>
                <c:pt idx="921">
                  <c:v>45.70000000000001</c:v>
                </c:pt>
                <c:pt idx="922">
                  <c:v>45.70000000000001</c:v>
                </c:pt>
                <c:pt idx="923">
                  <c:v>45.70000000000001</c:v>
                </c:pt>
                <c:pt idx="924">
                  <c:v>45.70000000000001</c:v>
                </c:pt>
                <c:pt idx="925">
                  <c:v>45.70000000000001</c:v>
                </c:pt>
                <c:pt idx="926">
                  <c:v>45.70000000000001</c:v>
                </c:pt>
                <c:pt idx="927">
                  <c:v>45.70000000000001</c:v>
                </c:pt>
                <c:pt idx="928">
                  <c:v>45.70000000000001</c:v>
                </c:pt>
                <c:pt idx="929">
                  <c:v>45.70000000000001</c:v>
                </c:pt>
                <c:pt idx="930">
                  <c:v>45.70000000000001</c:v>
                </c:pt>
                <c:pt idx="931">
                  <c:v>45.70000000000001</c:v>
                </c:pt>
                <c:pt idx="932">
                  <c:v>45.70000000000001</c:v>
                </c:pt>
                <c:pt idx="933">
                  <c:v>45.70000000000001</c:v>
                </c:pt>
                <c:pt idx="934">
                  <c:v>45.70000000000001</c:v>
                </c:pt>
                <c:pt idx="935">
                  <c:v>45.70000000000001</c:v>
                </c:pt>
                <c:pt idx="936">
                  <c:v>45.70000000000001</c:v>
                </c:pt>
                <c:pt idx="937">
                  <c:v>45.70000000000001</c:v>
                </c:pt>
                <c:pt idx="938">
                  <c:v>45.70000000000001</c:v>
                </c:pt>
                <c:pt idx="939">
                  <c:v>45.70000000000001</c:v>
                </c:pt>
                <c:pt idx="940">
                  <c:v>45.70000000000001</c:v>
                </c:pt>
                <c:pt idx="941">
                  <c:v>45.70000000000001</c:v>
                </c:pt>
                <c:pt idx="942">
                  <c:v>45.70000000000001</c:v>
                </c:pt>
                <c:pt idx="943">
                  <c:v>45.70000000000001</c:v>
                </c:pt>
                <c:pt idx="944">
                  <c:v>45.70000000000001</c:v>
                </c:pt>
                <c:pt idx="945">
                  <c:v>45.70000000000001</c:v>
                </c:pt>
                <c:pt idx="946">
                  <c:v>45.70000000000001</c:v>
                </c:pt>
                <c:pt idx="947">
                  <c:v>45.70000000000001</c:v>
                </c:pt>
                <c:pt idx="948">
                  <c:v>45.70000000000001</c:v>
                </c:pt>
                <c:pt idx="949">
                  <c:v>45.70000000000001</c:v>
                </c:pt>
                <c:pt idx="950">
                  <c:v>45.70000000000001</c:v>
                </c:pt>
                <c:pt idx="951">
                  <c:v>45.70000000000001</c:v>
                </c:pt>
                <c:pt idx="952">
                  <c:v>45.70000000000001</c:v>
                </c:pt>
                <c:pt idx="953">
                  <c:v>45.70000000000001</c:v>
                </c:pt>
                <c:pt idx="954">
                  <c:v>45.70000000000001</c:v>
                </c:pt>
                <c:pt idx="955">
                  <c:v>45.70000000000001</c:v>
                </c:pt>
                <c:pt idx="956">
                  <c:v>45.70000000000001</c:v>
                </c:pt>
                <c:pt idx="957">
                  <c:v>45.70000000000001</c:v>
                </c:pt>
                <c:pt idx="958">
                  <c:v>45.70000000000001</c:v>
                </c:pt>
                <c:pt idx="959">
                  <c:v>45.70000000000001</c:v>
                </c:pt>
                <c:pt idx="960">
                  <c:v>45.70000000000001</c:v>
                </c:pt>
                <c:pt idx="961">
                  <c:v>45.70000000000001</c:v>
                </c:pt>
                <c:pt idx="962">
                  <c:v>45.70000000000001</c:v>
                </c:pt>
                <c:pt idx="963">
                  <c:v>45.70000000000001</c:v>
                </c:pt>
                <c:pt idx="964">
                  <c:v>45.70000000000001</c:v>
                </c:pt>
                <c:pt idx="965">
                  <c:v>45.70000000000001</c:v>
                </c:pt>
                <c:pt idx="966">
                  <c:v>45.70000000000001</c:v>
                </c:pt>
                <c:pt idx="967">
                  <c:v>45.70000000000001</c:v>
                </c:pt>
                <c:pt idx="968">
                  <c:v>45.70000000000001</c:v>
                </c:pt>
                <c:pt idx="969">
                  <c:v>45.70000000000001</c:v>
                </c:pt>
                <c:pt idx="970">
                  <c:v>45.70000000000001</c:v>
                </c:pt>
                <c:pt idx="971">
                  <c:v>45.70000000000001</c:v>
                </c:pt>
                <c:pt idx="972">
                  <c:v>45.70000000000001</c:v>
                </c:pt>
                <c:pt idx="973">
                  <c:v>45.70000000000001</c:v>
                </c:pt>
                <c:pt idx="974">
                  <c:v>45.70000000000001</c:v>
                </c:pt>
                <c:pt idx="975">
                  <c:v>45.70000000000001</c:v>
                </c:pt>
                <c:pt idx="976">
                  <c:v>45.70000000000001</c:v>
                </c:pt>
                <c:pt idx="977">
                  <c:v>45.70000000000001</c:v>
                </c:pt>
                <c:pt idx="978">
                  <c:v>45.70000000000001</c:v>
                </c:pt>
                <c:pt idx="979">
                  <c:v>45.70000000000001</c:v>
                </c:pt>
                <c:pt idx="980">
                  <c:v>45.70000000000001</c:v>
                </c:pt>
                <c:pt idx="981">
                  <c:v>45.70000000000001</c:v>
                </c:pt>
                <c:pt idx="982">
                  <c:v>45.70000000000001</c:v>
                </c:pt>
                <c:pt idx="983">
                  <c:v>45.70000000000001</c:v>
                </c:pt>
                <c:pt idx="984">
                  <c:v>45.70000000000001</c:v>
                </c:pt>
                <c:pt idx="985">
                  <c:v>45.70000000000001</c:v>
                </c:pt>
                <c:pt idx="986">
                  <c:v>45.70000000000001</c:v>
                </c:pt>
                <c:pt idx="987">
                  <c:v>45.70000000000001</c:v>
                </c:pt>
                <c:pt idx="988">
                  <c:v>45.70000000000001</c:v>
                </c:pt>
                <c:pt idx="989">
                  <c:v>45.70000000000001</c:v>
                </c:pt>
                <c:pt idx="990">
                  <c:v>45.70000000000001</c:v>
                </c:pt>
                <c:pt idx="991">
                  <c:v>45.70000000000001</c:v>
                </c:pt>
                <c:pt idx="992">
                  <c:v>45.70000000000001</c:v>
                </c:pt>
                <c:pt idx="993">
                  <c:v>45.70000000000001</c:v>
                </c:pt>
                <c:pt idx="994">
                  <c:v>45.70000000000001</c:v>
                </c:pt>
                <c:pt idx="995">
                  <c:v>45.70000000000001</c:v>
                </c:pt>
                <c:pt idx="996">
                  <c:v>45.70000000000001</c:v>
                </c:pt>
                <c:pt idx="997">
                  <c:v>45.70000000000001</c:v>
                </c:pt>
                <c:pt idx="998">
                  <c:v>45.70000000000001</c:v>
                </c:pt>
                <c:pt idx="999">
                  <c:v>45.70000000000001</c:v>
                </c:pt>
                <c:pt idx="1000">
                  <c:v>45.70000000000001</c:v>
                </c:pt>
                <c:pt idx="1001">
                  <c:v>45.70000000000001</c:v>
                </c:pt>
                <c:pt idx="1002">
                  <c:v>45.70000000000001</c:v>
                </c:pt>
                <c:pt idx="1003">
                  <c:v>45.70000000000001</c:v>
                </c:pt>
                <c:pt idx="1004">
                  <c:v>45.70000000000001</c:v>
                </c:pt>
                <c:pt idx="1005">
                  <c:v>45.70000000000001</c:v>
                </c:pt>
                <c:pt idx="1006">
                  <c:v>45.70000000000001</c:v>
                </c:pt>
                <c:pt idx="1007">
                  <c:v>45.70000000000001</c:v>
                </c:pt>
                <c:pt idx="1008">
                  <c:v>45.70000000000001</c:v>
                </c:pt>
                <c:pt idx="1009">
                  <c:v>45.70000000000001</c:v>
                </c:pt>
                <c:pt idx="1010">
                  <c:v>45.70000000000001</c:v>
                </c:pt>
                <c:pt idx="1011">
                  <c:v>45.70000000000001</c:v>
                </c:pt>
                <c:pt idx="1012">
                  <c:v>45.70000000000001</c:v>
                </c:pt>
                <c:pt idx="1013">
                  <c:v>45.70000000000001</c:v>
                </c:pt>
                <c:pt idx="1014">
                  <c:v>45.70000000000001</c:v>
                </c:pt>
                <c:pt idx="1015">
                  <c:v>45.70000000000001</c:v>
                </c:pt>
                <c:pt idx="1016">
                  <c:v>45.70000000000001</c:v>
                </c:pt>
                <c:pt idx="1017">
                  <c:v>45.70000000000001</c:v>
                </c:pt>
                <c:pt idx="1018">
                  <c:v>45.70000000000001</c:v>
                </c:pt>
                <c:pt idx="1019">
                  <c:v>45.70000000000001</c:v>
                </c:pt>
                <c:pt idx="1020">
                  <c:v>45.70000000000001</c:v>
                </c:pt>
                <c:pt idx="1021">
                  <c:v>45.70000000000001</c:v>
                </c:pt>
                <c:pt idx="1022">
                  <c:v>45.70000000000001</c:v>
                </c:pt>
                <c:pt idx="1023">
                  <c:v>45.70000000000001</c:v>
                </c:pt>
                <c:pt idx="1024">
                  <c:v>45.70000000000001</c:v>
                </c:pt>
                <c:pt idx="1025">
                  <c:v>45.70000000000001</c:v>
                </c:pt>
                <c:pt idx="1026">
                  <c:v>45.70000000000001</c:v>
                </c:pt>
                <c:pt idx="1027">
                  <c:v>45.70000000000001</c:v>
                </c:pt>
                <c:pt idx="1028">
                  <c:v>45.70000000000001</c:v>
                </c:pt>
                <c:pt idx="1029">
                  <c:v>45.70000000000001</c:v>
                </c:pt>
                <c:pt idx="1030">
                  <c:v>45.70000000000001</c:v>
                </c:pt>
                <c:pt idx="1031">
                  <c:v>45.70000000000001</c:v>
                </c:pt>
                <c:pt idx="1032">
                  <c:v>45.70000000000001</c:v>
                </c:pt>
                <c:pt idx="1033">
                  <c:v>45.70000000000001</c:v>
                </c:pt>
                <c:pt idx="1034">
                  <c:v>45.70000000000001</c:v>
                </c:pt>
                <c:pt idx="1035">
                  <c:v>45.70000000000001</c:v>
                </c:pt>
                <c:pt idx="1036">
                  <c:v>45.70000000000001</c:v>
                </c:pt>
                <c:pt idx="1037">
                  <c:v>45.70000000000001</c:v>
                </c:pt>
                <c:pt idx="1038">
                  <c:v>45.70000000000001</c:v>
                </c:pt>
                <c:pt idx="1039">
                  <c:v>45.70000000000001</c:v>
                </c:pt>
                <c:pt idx="1040">
                  <c:v>45.70000000000001</c:v>
                </c:pt>
                <c:pt idx="1041">
                  <c:v>45.70000000000001</c:v>
                </c:pt>
                <c:pt idx="1042">
                  <c:v>45.70000000000001</c:v>
                </c:pt>
                <c:pt idx="1043">
                  <c:v>45.70000000000001</c:v>
                </c:pt>
                <c:pt idx="1044">
                  <c:v>45.70000000000001</c:v>
                </c:pt>
                <c:pt idx="1045">
                  <c:v>45.70000000000001</c:v>
                </c:pt>
                <c:pt idx="1046">
                  <c:v>45.70000000000001</c:v>
                </c:pt>
                <c:pt idx="1047">
                  <c:v>45.70000000000001</c:v>
                </c:pt>
                <c:pt idx="1048">
                  <c:v>45.70000000000001</c:v>
                </c:pt>
                <c:pt idx="1049">
                  <c:v>45.70000000000001</c:v>
                </c:pt>
                <c:pt idx="1050">
                  <c:v>45.70000000000001</c:v>
                </c:pt>
                <c:pt idx="1051">
                  <c:v>45.70000000000001</c:v>
                </c:pt>
                <c:pt idx="1052">
                  <c:v>45.70000000000001</c:v>
                </c:pt>
                <c:pt idx="1053">
                  <c:v>45.70000000000001</c:v>
                </c:pt>
                <c:pt idx="1054">
                  <c:v>45.70000000000001</c:v>
                </c:pt>
                <c:pt idx="1055">
                  <c:v>45.70000000000001</c:v>
                </c:pt>
                <c:pt idx="1056">
                  <c:v>45.70000000000001</c:v>
                </c:pt>
                <c:pt idx="1057">
                  <c:v>45.70000000000001</c:v>
                </c:pt>
                <c:pt idx="1058">
                  <c:v>45.70000000000001</c:v>
                </c:pt>
                <c:pt idx="1059">
                  <c:v>45.70000000000001</c:v>
                </c:pt>
                <c:pt idx="1060">
                  <c:v>45.70000000000001</c:v>
                </c:pt>
                <c:pt idx="1061">
                  <c:v>45.70000000000001</c:v>
                </c:pt>
                <c:pt idx="1062">
                  <c:v>45.70000000000001</c:v>
                </c:pt>
                <c:pt idx="1063">
                  <c:v>45.70000000000001</c:v>
                </c:pt>
                <c:pt idx="1064">
                  <c:v>45.70000000000001</c:v>
                </c:pt>
                <c:pt idx="1065">
                  <c:v>45.70000000000001</c:v>
                </c:pt>
                <c:pt idx="1066">
                  <c:v>45.700100000000013</c:v>
                </c:pt>
                <c:pt idx="1067">
                  <c:v>45.720000000000013</c:v>
                </c:pt>
                <c:pt idx="1068">
                  <c:v>46.184400000000004</c:v>
                </c:pt>
                <c:pt idx="1069">
                  <c:v>48.114200000000004</c:v>
                </c:pt>
                <c:pt idx="1070">
                  <c:v>51.062400000000011</c:v>
                </c:pt>
                <c:pt idx="1071">
                  <c:v>78.822799999999958</c:v>
                </c:pt>
                <c:pt idx="1072">
                  <c:v>73.062299999999993</c:v>
                </c:pt>
                <c:pt idx="1073">
                  <c:v>45.222900000000223</c:v>
                </c:pt>
                <c:pt idx="1074">
                  <c:v>31.503000000000004</c:v>
                </c:pt>
                <c:pt idx="1075">
                  <c:v>19.427999999999987</c:v>
                </c:pt>
                <c:pt idx="1076">
                  <c:v>15.094800000000001</c:v>
                </c:pt>
                <c:pt idx="1077">
                  <c:v>15.865500000000068</c:v>
                </c:pt>
                <c:pt idx="1078">
                  <c:v>13.471</c:v>
                </c:pt>
                <c:pt idx="1079">
                  <c:v>11.620200000000001</c:v>
                </c:pt>
                <c:pt idx="1080">
                  <c:v>13.478900000000001</c:v>
                </c:pt>
                <c:pt idx="1081">
                  <c:v>15.797600000000001</c:v>
                </c:pt>
                <c:pt idx="1082">
                  <c:v>18.108699999999907</c:v>
                </c:pt>
                <c:pt idx="1083">
                  <c:v>23.252100000000002</c:v>
                </c:pt>
                <c:pt idx="1084">
                  <c:v>30.768599999999836</c:v>
                </c:pt>
                <c:pt idx="1085">
                  <c:v>37.025800000000011</c:v>
                </c:pt>
                <c:pt idx="1086">
                  <c:v>42.063300000000012</c:v>
                </c:pt>
                <c:pt idx="1087">
                  <c:v>44.557600000000001</c:v>
                </c:pt>
                <c:pt idx="1088">
                  <c:v>45.364000000000004</c:v>
                </c:pt>
                <c:pt idx="1089">
                  <c:v>45.638200000000012</c:v>
                </c:pt>
                <c:pt idx="1090">
                  <c:v>45.691300000000012</c:v>
                </c:pt>
                <c:pt idx="1091">
                  <c:v>45.699100000000186</c:v>
                </c:pt>
                <c:pt idx="1092">
                  <c:v>45.699900000000063</c:v>
                </c:pt>
                <c:pt idx="1093">
                  <c:v>45.70000000000001</c:v>
                </c:pt>
                <c:pt idx="1094">
                  <c:v>45.70000000000001</c:v>
                </c:pt>
                <c:pt idx="1095">
                  <c:v>45.70000000000001</c:v>
                </c:pt>
                <c:pt idx="1096">
                  <c:v>45.70000000000001</c:v>
                </c:pt>
                <c:pt idx="1097">
                  <c:v>45.70000000000001</c:v>
                </c:pt>
                <c:pt idx="1098">
                  <c:v>45.70000000000001</c:v>
                </c:pt>
                <c:pt idx="1099">
                  <c:v>45.70000000000001</c:v>
                </c:pt>
                <c:pt idx="1100">
                  <c:v>45.70000000000001</c:v>
                </c:pt>
                <c:pt idx="1101">
                  <c:v>45.70000000000001</c:v>
                </c:pt>
                <c:pt idx="1102">
                  <c:v>45.70000000000001</c:v>
                </c:pt>
                <c:pt idx="1103">
                  <c:v>45.70000000000001</c:v>
                </c:pt>
                <c:pt idx="1104">
                  <c:v>45.70000000000001</c:v>
                </c:pt>
                <c:pt idx="1105">
                  <c:v>45.70000000000001</c:v>
                </c:pt>
                <c:pt idx="1106">
                  <c:v>45.70000000000001</c:v>
                </c:pt>
                <c:pt idx="1107">
                  <c:v>45.70000000000001</c:v>
                </c:pt>
                <c:pt idx="1108">
                  <c:v>45.70000000000001</c:v>
                </c:pt>
                <c:pt idx="1109">
                  <c:v>45.70000000000001</c:v>
                </c:pt>
                <c:pt idx="1110">
                  <c:v>45.70000000000001</c:v>
                </c:pt>
                <c:pt idx="1111">
                  <c:v>45.70000000000001</c:v>
                </c:pt>
                <c:pt idx="1112">
                  <c:v>45.70000000000001</c:v>
                </c:pt>
                <c:pt idx="1113">
                  <c:v>45.70000000000001</c:v>
                </c:pt>
                <c:pt idx="1114">
                  <c:v>45.70000000000001</c:v>
                </c:pt>
                <c:pt idx="1115">
                  <c:v>45.70000000000001</c:v>
                </c:pt>
                <c:pt idx="1116">
                  <c:v>45.70000000000001</c:v>
                </c:pt>
                <c:pt idx="1117">
                  <c:v>45.70000000000001</c:v>
                </c:pt>
                <c:pt idx="1118">
                  <c:v>45.70000000000001</c:v>
                </c:pt>
                <c:pt idx="1119">
                  <c:v>45.70000000000001</c:v>
                </c:pt>
                <c:pt idx="1120">
                  <c:v>45.70000000000001</c:v>
                </c:pt>
                <c:pt idx="1121">
                  <c:v>45.70000000000001</c:v>
                </c:pt>
                <c:pt idx="1122">
                  <c:v>45.70000000000001</c:v>
                </c:pt>
                <c:pt idx="1123">
                  <c:v>45.70000000000001</c:v>
                </c:pt>
                <c:pt idx="1124">
                  <c:v>45.70000000000001</c:v>
                </c:pt>
                <c:pt idx="1125">
                  <c:v>45.70000000000001</c:v>
                </c:pt>
                <c:pt idx="1126">
                  <c:v>45.70000000000001</c:v>
                </c:pt>
                <c:pt idx="1127">
                  <c:v>45.70000000000001</c:v>
                </c:pt>
                <c:pt idx="1128">
                  <c:v>45.70000000000001</c:v>
                </c:pt>
                <c:pt idx="1129">
                  <c:v>45.70000000000001</c:v>
                </c:pt>
                <c:pt idx="1130">
                  <c:v>45.70000000000001</c:v>
                </c:pt>
                <c:pt idx="1131">
                  <c:v>45.70000000000001</c:v>
                </c:pt>
                <c:pt idx="1132">
                  <c:v>45.70000000000001</c:v>
                </c:pt>
                <c:pt idx="1133">
                  <c:v>45.70000000000001</c:v>
                </c:pt>
                <c:pt idx="1134">
                  <c:v>45.70000000000001</c:v>
                </c:pt>
                <c:pt idx="1135">
                  <c:v>45.70000000000001</c:v>
                </c:pt>
                <c:pt idx="1136">
                  <c:v>45.70000000000001</c:v>
                </c:pt>
                <c:pt idx="1137">
                  <c:v>45.70000000000001</c:v>
                </c:pt>
                <c:pt idx="1138">
                  <c:v>45.70000000000001</c:v>
                </c:pt>
                <c:pt idx="1139">
                  <c:v>45.70000000000001</c:v>
                </c:pt>
                <c:pt idx="1140">
                  <c:v>45.70000000000001</c:v>
                </c:pt>
                <c:pt idx="1141">
                  <c:v>45.70000000000001</c:v>
                </c:pt>
                <c:pt idx="1142">
                  <c:v>45.70000000000001</c:v>
                </c:pt>
                <c:pt idx="1143">
                  <c:v>45.70000000000001</c:v>
                </c:pt>
                <c:pt idx="1144">
                  <c:v>45.70000000000001</c:v>
                </c:pt>
                <c:pt idx="1145">
                  <c:v>45.70000000000001</c:v>
                </c:pt>
                <c:pt idx="1146">
                  <c:v>45.70000000000001</c:v>
                </c:pt>
                <c:pt idx="1147">
                  <c:v>45.70000000000001</c:v>
                </c:pt>
                <c:pt idx="1148">
                  <c:v>45.70000000000001</c:v>
                </c:pt>
                <c:pt idx="1149">
                  <c:v>45.70000000000001</c:v>
                </c:pt>
                <c:pt idx="1150">
                  <c:v>45.70000000000001</c:v>
                </c:pt>
                <c:pt idx="1151">
                  <c:v>45.70000000000001</c:v>
                </c:pt>
                <c:pt idx="1152">
                  <c:v>45.70000000000001</c:v>
                </c:pt>
                <c:pt idx="1153">
                  <c:v>45.70000000000001</c:v>
                </c:pt>
                <c:pt idx="1154">
                  <c:v>45.70000000000001</c:v>
                </c:pt>
                <c:pt idx="1155">
                  <c:v>45.70000000000001</c:v>
                </c:pt>
                <c:pt idx="1156">
                  <c:v>45.70000000000001</c:v>
                </c:pt>
                <c:pt idx="1157">
                  <c:v>45.70000000000001</c:v>
                </c:pt>
                <c:pt idx="1158">
                  <c:v>45.70000000000001</c:v>
                </c:pt>
                <c:pt idx="1159">
                  <c:v>45.70000000000001</c:v>
                </c:pt>
                <c:pt idx="1160">
                  <c:v>45.70000000000001</c:v>
                </c:pt>
                <c:pt idx="1161">
                  <c:v>45.70000000000001</c:v>
                </c:pt>
                <c:pt idx="1162">
                  <c:v>45.70000000000001</c:v>
                </c:pt>
                <c:pt idx="1163">
                  <c:v>45.70000000000001</c:v>
                </c:pt>
                <c:pt idx="1164">
                  <c:v>45.70000000000001</c:v>
                </c:pt>
                <c:pt idx="1165">
                  <c:v>45.70000000000001</c:v>
                </c:pt>
                <c:pt idx="1166">
                  <c:v>45.70000000000001</c:v>
                </c:pt>
                <c:pt idx="1167">
                  <c:v>45.70000000000001</c:v>
                </c:pt>
                <c:pt idx="1168">
                  <c:v>45.70000000000001</c:v>
                </c:pt>
                <c:pt idx="1169">
                  <c:v>45.70000000000001</c:v>
                </c:pt>
                <c:pt idx="1170">
                  <c:v>45.70000000000001</c:v>
                </c:pt>
                <c:pt idx="1171">
                  <c:v>45.70000000000001</c:v>
                </c:pt>
                <c:pt idx="1172">
                  <c:v>45.70000000000001</c:v>
                </c:pt>
                <c:pt idx="1173">
                  <c:v>45.70000000000001</c:v>
                </c:pt>
                <c:pt idx="1174">
                  <c:v>45.70000000000001</c:v>
                </c:pt>
                <c:pt idx="1175">
                  <c:v>45.70000000000001</c:v>
                </c:pt>
                <c:pt idx="1176">
                  <c:v>45.70000000000001</c:v>
                </c:pt>
                <c:pt idx="1177">
                  <c:v>45.70000000000001</c:v>
                </c:pt>
                <c:pt idx="1178">
                  <c:v>45.70000000000001</c:v>
                </c:pt>
                <c:pt idx="1179">
                  <c:v>45.70000000000001</c:v>
                </c:pt>
                <c:pt idx="1180">
                  <c:v>45.70000000000001</c:v>
                </c:pt>
                <c:pt idx="1181">
                  <c:v>45.70000000000001</c:v>
                </c:pt>
                <c:pt idx="1182">
                  <c:v>45.70000000000001</c:v>
                </c:pt>
                <c:pt idx="1183">
                  <c:v>45.70000000000001</c:v>
                </c:pt>
                <c:pt idx="1184">
                  <c:v>45.70000000000001</c:v>
                </c:pt>
                <c:pt idx="1185">
                  <c:v>45.70000000000001</c:v>
                </c:pt>
                <c:pt idx="1186">
                  <c:v>45.70000000000001</c:v>
                </c:pt>
                <c:pt idx="1187">
                  <c:v>45.70000000000001</c:v>
                </c:pt>
                <c:pt idx="1188">
                  <c:v>45.70000000000001</c:v>
                </c:pt>
                <c:pt idx="1189">
                  <c:v>45.70000000000001</c:v>
                </c:pt>
                <c:pt idx="1190">
                  <c:v>45.70000000000001</c:v>
                </c:pt>
                <c:pt idx="1191">
                  <c:v>45.70000000000001</c:v>
                </c:pt>
                <c:pt idx="1192">
                  <c:v>45.70000000000001</c:v>
                </c:pt>
                <c:pt idx="1193">
                  <c:v>45.70000000000001</c:v>
                </c:pt>
                <c:pt idx="1194">
                  <c:v>45.70000000000001</c:v>
                </c:pt>
                <c:pt idx="1195">
                  <c:v>45.70000000000001</c:v>
                </c:pt>
                <c:pt idx="1196">
                  <c:v>45.70000000000001</c:v>
                </c:pt>
                <c:pt idx="1197">
                  <c:v>45.70000000000001</c:v>
                </c:pt>
                <c:pt idx="1198">
                  <c:v>45.70000000000001</c:v>
                </c:pt>
                <c:pt idx="1199">
                  <c:v>45.70000000000001</c:v>
                </c:pt>
                <c:pt idx="1200">
                  <c:v>45.70000000000001</c:v>
                </c:pt>
                <c:pt idx="1201">
                  <c:v>45.70000000000001</c:v>
                </c:pt>
                <c:pt idx="1202">
                  <c:v>45.70000000000001</c:v>
                </c:pt>
                <c:pt idx="1203">
                  <c:v>45.70000000000001</c:v>
                </c:pt>
                <c:pt idx="1204">
                  <c:v>45.70000000000001</c:v>
                </c:pt>
                <c:pt idx="1205">
                  <c:v>45.70000000000001</c:v>
                </c:pt>
                <c:pt idx="1206">
                  <c:v>45.70000000000001</c:v>
                </c:pt>
                <c:pt idx="1207">
                  <c:v>45.70000000000001</c:v>
                </c:pt>
                <c:pt idx="1208">
                  <c:v>45.70000000000001</c:v>
                </c:pt>
                <c:pt idx="1209">
                  <c:v>45.70000000000001</c:v>
                </c:pt>
                <c:pt idx="1210">
                  <c:v>45.70000000000001</c:v>
                </c:pt>
                <c:pt idx="1211">
                  <c:v>45.70000000000001</c:v>
                </c:pt>
                <c:pt idx="1212">
                  <c:v>45.70000000000001</c:v>
                </c:pt>
                <c:pt idx="1213">
                  <c:v>45.70000000000001</c:v>
                </c:pt>
                <c:pt idx="1214">
                  <c:v>45.70000000000001</c:v>
                </c:pt>
                <c:pt idx="1215">
                  <c:v>45.70000000000001</c:v>
                </c:pt>
                <c:pt idx="1216">
                  <c:v>45.70000000000001</c:v>
                </c:pt>
                <c:pt idx="1217">
                  <c:v>45.70000000000001</c:v>
                </c:pt>
                <c:pt idx="1218">
                  <c:v>45.70000000000001</c:v>
                </c:pt>
                <c:pt idx="1219">
                  <c:v>45.70000000000001</c:v>
                </c:pt>
                <c:pt idx="1220">
                  <c:v>45.70000000000001</c:v>
                </c:pt>
                <c:pt idx="1221">
                  <c:v>45.70000000000001</c:v>
                </c:pt>
                <c:pt idx="1222">
                  <c:v>45.70000000000001</c:v>
                </c:pt>
                <c:pt idx="1223">
                  <c:v>45.70000000000001</c:v>
                </c:pt>
                <c:pt idx="1224">
                  <c:v>45.70000000000001</c:v>
                </c:pt>
                <c:pt idx="1225">
                  <c:v>45.70000000000001</c:v>
                </c:pt>
                <c:pt idx="1226">
                  <c:v>45.70000000000001</c:v>
                </c:pt>
                <c:pt idx="1227">
                  <c:v>45.70000000000001</c:v>
                </c:pt>
                <c:pt idx="1228">
                  <c:v>45.70000000000001</c:v>
                </c:pt>
                <c:pt idx="1229">
                  <c:v>45.70000000000001</c:v>
                </c:pt>
                <c:pt idx="1230">
                  <c:v>45.70000000000001</c:v>
                </c:pt>
                <c:pt idx="1231">
                  <c:v>45.70000000000001</c:v>
                </c:pt>
                <c:pt idx="1232">
                  <c:v>45.70000000000001</c:v>
                </c:pt>
                <c:pt idx="1233">
                  <c:v>45.70000000000001</c:v>
                </c:pt>
                <c:pt idx="1234">
                  <c:v>45.70000000000001</c:v>
                </c:pt>
                <c:pt idx="1235">
                  <c:v>45.70000000000001</c:v>
                </c:pt>
                <c:pt idx="1236">
                  <c:v>45.70000000000001</c:v>
                </c:pt>
                <c:pt idx="1237">
                  <c:v>45.70000000000001</c:v>
                </c:pt>
                <c:pt idx="1238">
                  <c:v>45.70000000000001</c:v>
                </c:pt>
                <c:pt idx="1239">
                  <c:v>45.70000000000001</c:v>
                </c:pt>
                <c:pt idx="1240">
                  <c:v>45.70000000000001</c:v>
                </c:pt>
                <c:pt idx="1241">
                  <c:v>45.70000000000001</c:v>
                </c:pt>
                <c:pt idx="1242">
                  <c:v>45.70000000000001</c:v>
                </c:pt>
                <c:pt idx="1243">
                  <c:v>45.70000000000001</c:v>
                </c:pt>
                <c:pt idx="1244">
                  <c:v>45.70000000000001</c:v>
                </c:pt>
                <c:pt idx="1245">
                  <c:v>45.70000000000001</c:v>
                </c:pt>
                <c:pt idx="1246">
                  <c:v>45.70000000000001</c:v>
                </c:pt>
                <c:pt idx="1247">
                  <c:v>45.70000000000001</c:v>
                </c:pt>
                <c:pt idx="1248">
                  <c:v>45.70000000000001</c:v>
                </c:pt>
                <c:pt idx="1249">
                  <c:v>45.70000000000001</c:v>
                </c:pt>
                <c:pt idx="1250">
                  <c:v>45.70000000000001</c:v>
                </c:pt>
                <c:pt idx="1251">
                  <c:v>45.70000000000001</c:v>
                </c:pt>
                <c:pt idx="1252">
                  <c:v>45.70000000000001</c:v>
                </c:pt>
                <c:pt idx="1253">
                  <c:v>45.70000000000001</c:v>
                </c:pt>
                <c:pt idx="1254">
                  <c:v>45.70000000000001</c:v>
                </c:pt>
                <c:pt idx="1255">
                  <c:v>45.70000000000001</c:v>
                </c:pt>
                <c:pt idx="1256">
                  <c:v>45.70000000000001</c:v>
                </c:pt>
                <c:pt idx="1257">
                  <c:v>45.70000000000001</c:v>
                </c:pt>
                <c:pt idx="1258">
                  <c:v>45.70000000000001</c:v>
                </c:pt>
                <c:pt idx="1259">
                  <c:v>45.70000000000001</c:v>
                </c:pt>
                <c:pt idx="1260">
                  <c:v>45.70000000000001</c:v>
                </c:pt>
                <c:pt idx="1261">
                  <c:v>45.70000000000001</c:v>
                </c:pt>
                <c:pt idx="1262">
                  <c:v>45.70000000000001</c:v>
                </c:pt>
                <c:pt idx="1263">
                  <c:v>45.70000000000001</c:v>
                </c:pt>
                <c:pt idx="1264">
                  <c:v>45.70000000000001</c:v>
                </c:pt>
                <c:pt idx="1265">
                  <c:v>45.70000000000001</c:v>
                </c:pt>
                <c:pt idx="1266">
                  <c:v>45.70000000000001</c:v>
                </c:pt>
                <c:pt idx="1267">
                  <c:v>45.70000000000001</c:v>
                </c:pt>
                <c:pt idx="1268">
                  <c:v>45.70000000000001</c:v>
                </c:pt>
                <c:pt idx="1269">
                  <c:v>45.70000000000001</c:v>
                </c:pt>
                <c:pt idx="1270">
                  <c:v>45.70000000000001</c:v>
                </c:pt>
                <c:pt idx="1271">
                  <c:v>45.70000000000001</c:v>
                </c:pt>
                <c:pt idx="1272">
                  <c:v>45.70000000000001</c:v>
                </c:pt>
                <c:pt idx="1273">
                  <c:v>45.70000000000001</c:v>
                </c:pt>
                <c:pt idx="1274">
                  <c:v>45.70000000000001</c:v>
                </c:pt>
                <c:pt idx="1275">
                  <c:v>45.70000000000001</c:v>
                </c:pt>
                <c:pt idx="1276">
                  <c:v>45.70000000000001</c:v>
                </c:pt>
                <c:pt idx="1277">
                  <c:v>45.70000000000001</c:v>
                </c:pt>
                <c:pt idx="1278">
                  <c:v>45.70000000000001</c:v>
                </c:pt>
                <c:pt idx="1279">
                  <c:v>45.70000000000001</c:v>
                </c:pt>
                <c:pt idx="1280">
                  <c:v>45.70000000000001</c:v>
                </c:pt>
                <c:pt idx="1281">
                  <c:v>45.70000000000001</c:v>
                </c:pt>
                <c:pt idx="1282">
                  <c:v>45.70000000000001</c:v>
                </c:pt>
                <c:pt idx="1283">
                  <c:v>45.70000000000001</c:v>
                </c:pt>
                <c:pt idx="1284">
                  <c:v>45.70000000000001</c:v>
                </c:pt>
                <c:pt idx="1285">
                  <c:v>45.70000000000001</c:v>
                </c:pt>
                <c:pt idx="1286">
                  <c:v>45.70000000000001</c:v>
                </c:pt>
                <c:pt idx="1287">
                  <c:v>45.70000000000001</c:v>
                </c:pt>
                <c:pt idx="1288">
                  <c:v>45.70000000000001</c:v>
                </c:pt>
                <c:pt idx="1289">
                  <c:v>45.70000000000001</c:v>
                </c:pt>
                <c:pt idx="1290">
                  <c:v>45.70000000000001</c:v>
                </c:pt>
                <c:pt idx="1291">
                  <c:v>45.70000000000001</c:v>
                </c:pt>
                <c:pt idx="1292">
                  <c:v>45.70000000000001</c:v>
                </c:pt>
                <c:pt idx="1293">
                  <c:v>45.70000000000001</c:v>
                </c:pt>
                <c:pt idx="1294">
                  <c:v>45.70000000000001</c:v>
                </c:pt>
                <c:pt idx="1295">
                  <c:v>45.70000000000001</c:v>
                </c:pt>
                <c:pt idx="1296">
                  <c:v>45.70000000000001</c:v>
                </c:pt>
                <c:pt idx="1297">
                  <c:v>45.70000000000001</c:v>
                </c:pt>
                <c:pt idx="1298">
                  <c:v>45.70000000000001</c:v>
                </c:pt>
                <c:pt idx="1299">
                  <c:v>45.70000000000001</c:v>
                </c:pt>
                <c:pt idx="1300">
                  <c:v>45.70000000000001</c:v>
                </c:pt>
                <c:pt idx="1301">
                  <c:v>45.70000000000001</c:v>
                </c:pt>
                <c:pt idx="1302">
                  <c:v>45.70000000000001</c:v>
                </c:pt>
                <c:pt idx="1303">
                  <c:v>45.70000000000001</c:v>
                </c:pt>
                <c:pt idx="1304">
                  <c:v>45.70000000000001</c:v>
                </c:pt>
                <c:pt idx="1305">
                  <c:v>45.70000000000001</c:v>
                </c:pt>
                <c:pt idx="1306">
                  <c:v>45.70000000000001</c:v>
                </c:pt>
                <c:pt idx="1307">
                  <c:v>45.70000000000001</c:v>
                </c:pt>
                <c:pt idx="1308">
                  <c:v>45.70000000000001</c:v>
                </c:pt>
                <c:pt idx="1309">
                  <c:v>45.70000000000001</c:v>
                </c:pt>
                <c:pt idx="1310">
                  <c:v>45.70000000000001</c:v>
                </c:pt>
                <c:pt idx="1311">
                  <c:v>45.70000000000001</c:v>
                </c:pt>
                <c:pt idx="1312">
                  <c:v>45.70000000000001</c:v>
                </c:pt>
                <c:pt idx="1313">
                  <c:v>45.70000000000001</c:v>
                </c:pt>
                <c:pt idx="1314">
                  <c:v>45.70000000000001</c:v>
                </c:pt>
                <c:pt idx="1315">
                  <c:v>45.70000000000001</c:v>
                </c:pt>
                <c:pt idx="1316">
                  <c:v>45.70000000000001</c:v>
                </c:pt>
                <c:pt idx="1317">
                  <c:v>45.70000000000001</c:v>
                </c:pt>
                <c:pt idx="1318">
                  <c:v>45.70000000000001</c:v>
                </c:pt>
                <c:pt idx="1319">
                  <c:v>45.70000000000001</c:v>
                </c:pt>
                <c:pt idx="1320">
                  <c:v>45.70000000000001</c:v>
                </c:pt>
                <c:pt idx="1321">
                  <c:v>45.70000000000001</c:v>
                </c:pt>
                <c:pt idx="1322">
                  <c:v>45.70000000000001</c:v>
                </c:pt>
                <c:pt idx="1323">
                  <c:v>45.70000000000001</c:v>
                </c:pt>
                <c:pt idx="1324">
                  <c:v>45.70000000000001</c:v>
                </c:pt>
                <c:pt idx="1325">
                  <c:v>45.70000000000001</c:v>
                </c:pt>
                <c:pt idx="1326">
                  <c:v>45.70000000000001</c:v>
                </c:pt>
                <c:pt idx="1327">
                  <c:v>45.70000000000001</c:v>
                </c:pt>
                <c:pt idx="1328">
                  <c:v>45.70000000000001</c:v>
                </c:pt>
                <c:pt idx="1329">
                  <c:v>45.70000000000001</c:v>
                </c:pt>
                <c:pt idx="1330">
                  <c:v>45.70000000000001</c:v>
                </c:pt>
                <c:pt idx="1331">
                  <c:v>45.70000000000001</c:v>
                </c:pt>
                <c:pt idx="1332">
                  <c:v>45.70000000000001</c:v>
                </c:pt>
                <c:pt idx="1333">
                  <c:v>45.70000000000001</c:v>
                </c:pt>
                <c:pt idx="1334">
                  <c:v>45.70000000000001</c:v>
                </c:pt>
                <c:pt idx="1335">
                  <c:v>45.70000000000001</c:v>
                </c:pt>
                <c:pt idx="1336">
                  <c:v>45.70000000000001</c:v>
                </c:pt>
                <c:pt idx="1337">
                  <c:v>45.70000000000001</c:v>
                </c:pt>
                <c:pt idx="1338">
                  <c:v>45.70000000000001</c:v>
                </c:pt>
                <c:pt idx="1339">
                  <c:v>45.70000000000001</c:v>
                </c:pt>
                <c:pt idx="1340">
                  <c:v>45.70000000000001</c:v>
                </c:pt>
                <c:pt idx="1341">
                  <c:v>45.70000000000001</c:v>
                </c:pt>
                <c:pt idx="1342">
                  <c:v>45.70000000000001</c:v>
                </c:pt>
                <c:pt idx="1343">
                  <c:v>45.70000000000001</c:v>
                </c:pt>
                <c:pt idx="1344">
                  <c:v>45.70000000000001</c:v>
                </c:pt>
                <c:pt idx="1345">
                  <c:v>45.70000000000001</c:v>
                </c:pt>
                <c:pt idx="1346">
                  <c:v>45.70000000000001</c:v>
                </c:pt>
                <c:pt idx="1347">
                  <c:v>45.70000000000001</c:v>
                </c:pt>
                <c:pt idx="1348">
                  <c:v>45.70000000000001</c:v>
                </c:pt>
                <c:pt idx="1349">
                  <c:v>45.70000000000001</c:v>
                </c:pt>
                <c:pt idx="1350">
                  <c:v>45.70000000000001</c:v>
                </c:pt>
                <c:pt idx="1351">
                  <c:v>45.70000000000001</c:v>
                </c:pt>
                <c:pt idx="1352">
                  <c:v>45.70000000000001</c:v>
                </c:pt>
                <c:pt idx="1353">
                  <c:v>45.70000000000001</c:v>
                </c:pt>
                <c:pt idx="1354">
                  <c:v>45.70000000000001</c:v>
                </c:pt>
                <c:pt idx="1355">
                  <c:v>45.70000000000001</c:v>
                </c:pt>
                <c:pt idx="1356">
                  <c:v>45.70000000000001</c:v>
                </c:pt>
                <c:pt idx="1357">
                  <c:v>45.70000000000001</c:v>
                </c:pt>
                <c:pt idx="1358">
                  <c:v>45.70000000000001</c:v>
                </c:pt>
                <c:pt idx="1359">
                  <c:v>45.70000000000001</c:v>
                </c:pt>
                <c:pt idx="1360">
                  <c:v>45.70000000000001</c:v>
                </c:pt>
                <c:pt idx="1361">
                  <c:v>45.70000000000001</c:v>
                </c:pt>
                <c:pt idx="1362">
                  <c:v>45.70000000000001</c:v>
                </c:pt>
                <c:pt idx="1363">
                  <c:v>45.70000000000001</c:v>
                </c:pt>
                <c:pt idx="1364">
                  <c:v>45.70000000000001</c:v>
                </c:pt>
                <c:pt idx="1365">
                  <c:v>45.70000000000001</c:v>
                </c:pt>
                <c:pt idx="1366">
                  <c:v>45.70000000000001</c:v>
                </c:pt>
                <c:pt idx="1367">
                  <c:v>45.70000000000001</c:v>
                </c:pt>
                <c:pt idx="1368">
                  <c:v>45.70000000000001</c:v>
                </c:pt>
                <c:pt idx="1369">
                  <c:v>45.70000000000001</c:v>
                </c:pt>
                <c:pt idx="1370">
                  <c:v>45.70000000000001</c:v>
                </c:pt>
                <c:pt idx="1371">
                  <c:v>45.70000000000001</c:v>
                </c:pt>
                <c:pt idx="1372">
                  <c:v>45.70000000000001</c:v>
                </c:pt>
                <c:pt idx="1373">
                  <c:v>45.70000000000001</c:v>
                </c:pt>
                <c:pt idx="1374">
                  <c:v>45.70000000000001</c:v>
                </c:pt>
                <c:pt idx="1375">
                  <c:v>45.70000000000001</c:v>
                </c:pt>
                <c:pt idx="1376">
                  <c:v>45.70000000000001</c:v>
                </c:pt>
                <c:pt idx="1377">
                  <c:v>45.70000000000001</c:v>
                </c:pt>
                <c:pt idx="1378">
                  <c:v>45.70000000000001</c:v>
                </c:pt>
                <c:pt idx="1379">
                  <c:v>45.70000000000001</c:v>
                </c:pt>
                <c:pt idx="1380">
                  <c:v>45.70000000000001</c:v>
                </c:pt>
                <c:pt idx="1381">
                  <c:v>45.70000000000001</c:v>
                </c:pt>
                <c:pt idx="1382">
                  <c:v>45.70000000000001</c:v>
                </c:pt>
                <c:pt idx="1383">
                  <c:v>45.70000000000001</c:v>
                </c:pt>
                <c:pt idx="1384">
                  <c:v>45.70000000000001</c:v>
                </c:pt>
                <c:pt idx="1385">
                  <c:v>45.70000000000001</c:v>
                </c:pt>
                <c:pt idx="1386">
                  <c:v>45.70000000000001</c:v>
                </c:pt>
                <c:pt idx="1387">
                  <c:v>45.70000000000001</c:v>
                </c:pt>
                <c:pt idx="1388">
                  <c:v>45.70000000000001</c:v>
                </c:pt>
                <c:pt idx="1389">
                  <c:v>45.70000000000001</c:v>
                </c:pt>
                <c:pt idx="1390">
                  <c:v>45.70000000000001</c:v>
                </c:pt>
                <c:pt idx="1391">
                  <c:v>45.70000000000001</c:v>
                </c:pt>
                <c:pt idx="1392">
                  <c:v>45.70000000000001</c:v>
                </c:pt>
                <c:pt idx="1393">
                  <c:v>45.70000000000001</c:v>
                </c:pt>
                <c:pt idx="1394">
                  <c:v>45.70000000000001</c:v>
                </c:pt>
                <c:pt idx="1395">
                  <c:v>45.70000000000001</c:v>
                </c:pt>
                <c:pt idx="1396">
                  <c:v>45.70000000000001</c:v>
                </c:pt>
                <c:pt idx="1397">
                  <c:v>45.70000000000001</c:v>
                </c:pt>
                <c:pt idx="1398">
                  <c:v>45.70000000000001</c:v>
                </c:pt>
                <c:pt idx="1399">
                  <c:v>45.70000000000001</c:v>
                </c:pt>
                <c:pt idx="1400">
                  <c:v>45.70000000000001</c:v>
                </c:pt>
                <c:pt idx="1401">
                  <c:v>45.70000000000001</c:v>
                </c:pt>
                <c:pt idx="1402">
                  <c:v>45.70000000000001</c:v>
                </c:pt>
                <c:pt idx="1403">
                  <c:v>45.70000000000001</c:v>
                </c:pt>
                <c:pt idx="1404">
                  <c:v>45.70000000000001</c:v>
                </c:pt>
                <c:pt idx="1405">
                  <c:v>45.70000000000001</c:v>
                </c:pt>
                <c:pt idx="1406">
                  <c:v>45.70000000000001</c:v>
                </c:pt>
                <c:pt idx="1407">
                  <c:v>45.70000000000001</c:v>
                </c:pt>
                <c:pt idx="1408">
                  <c:v>45.70000000000001</c:v>
                </c:pt>
                <c:pt idx="1409">
                  <c:v>45.70000000000001</c:v>
                </c:pt>
                <c:pt idx="1410">
                  <c:v>45.70000000000001</c:v>
                </c:pt>
                <c:pt idx="1411">
                  <c:v>45.70000000000001</c:v>
                </c:pt>
                <c:pt idx="1412">
                  <c:v>45.70000000000001</c:v>
                </c:pt>
                <c:pt idx="1413">
                  <c:v>45.70000000000001</c:v>
                </c:pt>
                <c:pt idx="1414">
                  <c:v>45.70000000000001</c:v>
                </c:pt>
                <c:pt idx="1415">
                  <c:v>45.70000000000001</c:v>
                </c:pt>
                <c:pt idx="1416">
                  <c:v>45.70000000000001</c:v>
                </c:pt>
                <c:pt idx="1417">
                  <c:v>45.70000000000001</c:v>
                </c:pt>
                <c:pt idx="1418">
                  <c:v>45.70000000000001</c:v>
                </c:pt>
                <c:pt idx="1419">
                  <c:v>45.70000000000001</c:v>
                </c:pt>
                <c:pt idx="1420">
                  <c:v>45.70000000000001</c:v>
                </c:pt>
                <c:pt idx="1421">
                  <c:v>45.70000000000001</c:v>
                </c:pt>
                <c:pt idx="1422">
                  <c:v>45.70000000000001</c:v>
                </c:pt>
                <c:pt idx="1423">
                  <c:v>45.70000000000001</c:v>
                </c:pt>
                <c:pt idx="1424">
                  <c:v>45.70000000000001</c:v>
                </c:pt>
                <c:pt idx="1425">
                  <c:v>45.70000000000001</c:v>
                </c:pt>
                <c:pt idx="1426">
                  <c:v>45.70000000000001</c:v>
                </c:pt>
                <c:pt idx="1427">
                  <c:v>45.70000000000001</c:v>
                </c:pt>
                <c:pt idx="1428">
                  <c:v>45.70000000000001</c:v>
                </c:pt>
                <c:pt idx="1429">
                  <c:v>45.70000000000001</c:v>
                </c:pt>
                <c:pt idx="1430">
                  <c:v>45.70000000000001</c:v>
                </c:pt>
                <c:pt idx="1431">
                  <c:v>45.70000000000001</c:v>
                </c:pt>
                <c:pt idx="1432">
                  <c:v>45.70000000000001</c:v>
                </c:pt>
                <c:pt idx="1433">
                  <c:v>45.70000000000001</c:v>
                </c:pt>
                <c:pt idx="1434">
                  <c:v>45.70000000000001</c:v>
                </c:pt>
                <c:pt idx="1435">
                  <c:v>45.70000000000001</c:v>
                </c:pt>
                <c:pt idx="1436">
                  <c:v>45.70000000000001</c:v>
                </c:pt>
                <c:pt idx="1437">
                  <c:v>45.70000000000001</c:v>
                </c:pt>
                <c:pt idx="1438">
                  <c:v>45.70000000000001</c:v>
                </c:pt>
                <c:pt idx="1439">
                  <c:v>45.70000000000001</c:v>
                </c:pt>
              </c:numCache>
            </c:numRef>
          </c:yVal>
        </c:ser>
        <c:ser>
          <c:idx val="1"/>
          <c:order val="1"/>
          <c:tx>
            <c:strRef>
              <c:f>plume19.obs!$N$1</c:f>
              <c:strCache>
                <c:ptCount val="1"/>
                <c:pt idx="0">
                  <c:v>N2O5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plume19.obs!$K$2:$K$16</c:f>
              <c:numCache>
                <c:formatCode>General</c:formatCode>
                <c:ptCount val="15"/>
                <c:pt idx="0">
                  <c:v>-673.80499999999938</c:v>
                </c:pt>
                <c:pt idx="1">
                  <c:v>-564.75099999999998</c:v>
                </c:pt>
                <c:pt idx="2">
                  <c:v>-455.69</c:v>
                </c:pt>
                <c:pt idx="3">
                  <c:v>-336.90199999999834</c:v>
                </c:pt>
                <c:pt idx="4">
                  <c:v>-227.84100000000001</c:v>
                </c:pt>
                <c:pt idx="5">
                  <c:v>-118.78100000000002</c:v>
                </c:pt>
                <c:pt idx="6">
                  <c:v>0</c:v>
                </c:pt>
                <c:pt idx="7">
                  <c:v>109.06</c:v>
                </c:pt>
                <c:pt idx="8">
                  <c:v>227.84900000000002</c:v>
                </c:pt>
                <c:pt idx="9">
                  <c:v>337.07799999999969</c:v>
                </c:pt>
                <c:pt idx="10">
                  <c:v>446.09699999999816</c:v>
                </c:pt>
                <c:pt idx="11">
                  <c:v>564.16199999999947</c:v>
                </c:pt>
                <c:pt idx="12">
                  <c:v>673.89300000000003</c:v>
                </c:pt>
                <c:pt idx="13">
                  <c:v>782.94199999999796</c:v>
                </c:pt>
                <c:pt idx="14">
                  <c:v>901.024</c:v>
                </c:pt>
              </c:numCache>
            </c:numRef>
          </c:xVal>
          <c:yVal>
            <c:numRef>
              <c:f>plume19.obs!$N$2:$N$16</c:f>
              <c:numCache>
                <c:formatCode>General</c:formatCode>
                <c:ptCount val="15"/>
                <c:pt idx="0">
                  <c:v>50.2</c:v>
                </c:pt>
                <c:pt idx="1">
                  <c:v>6.8999999999999995</c:v>
                </c:pt>
                <c:pt idx="2">
                  <c:v>7.2</c:v>
                </c:pt>
                <c:pt idx="3">
                  <c:v>1.4</c:v>
                </c:pt>
                <c:pt idx="4">
                  <c:v>0.2</c:v>
                </c:pt>
                <c:pt idx="5">
                  <c:v>0.60000000000000064</c:v>
                </c:pt>
                <c:pt idx="6">
                  <c:v>-9999</c:v>
                </c:pt>
                <c:pt idx="7">
                  <c:v>0.2</c:v>
                </c:pt>
                <c:pt idx="8">
                  <c:v>1.4</c:v>
                </c:pt>
                <c:pt idx="9">
                  <c:v>0.5</c:v>
                </c:pt>
                <c:pt idx="10">
                  <c:v>23.599999999999987</c:v>
                </c:pt>
                <c:pt idx="11">
                  <c:v>18.399999999999999</c:v>
                </c:pt>
                <c:pt idx="12">
                  <c:v>26.4</c:v>
                </c:pt>
                <c:pt idx="13">
                  <c:v>25.3</c:v>
                </c:pt>
                <c:pt idx="14">
                  <c:v>50.6</c:v>
                </c:pt>
              </c:numCache>
            </c:numRef>
          </c:yVal>
        </c:ser>
        <c:axId val="34708864"/>
        <c:axId val="34731520"/>
      </c:scatterChart>
      <c:valAx>
        <c:axId val="34708864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731520"/>
        <c:crosses val="autoZero"/>
        <c:crossBetween val="midCat"/>
      </c:valAx>
      <c:valAx>
        <c:axId val="34731520"/>
        <c:scaling>
          <c:orientation val="minMax"/>
          <c:max val="8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708864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14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plume21!$N$1</c:f>
              <c:strCache>
                <c:ptCount val="1"/>
                <c:pt idx="0">
                  <c:v>N2O5 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plume21!$K$2:$K$3601</c:f>
              <c:numCache>
                <c:formatCode>General</c:formatCode>
                <c:ptCount val="3600"/>
                <c:pt idx="0">
                  <c:v>-141002.45962999968</c:v>
                </c:pt>
                <c:pt idx="1">
                  <c:v>-140950.37153999921</c:v>
                </c:pt>
                <c:pt idx="2">
                  <c:v>-140898.28345000002</c:v>
                </c:pt>
                <c:pt idx="3">
                  <c:v>-140846.19536000001</c:v>
                </c:pt>
                <c:pt idx="4">
                  <c:v>-140794.10727000088</c:v>
                </c:pt>
                <c:pt idx="5">
                  <c:v>-140742.01917999997</c:v>
                </c:pt>
                <c:pt idx="6">
                  <c:v>-140689.93108999968</c:v>
                </c:pt>
                <c:pt idx="7">
                  <c:v>-140637.84299999999</c:v>
                </c:pt>
                <c:pt idx="8">
                  <c:v>-140585.75490999999</c:v>
                </c:pt>
                <c:pt idx="9">
                  <c:v>-140533.66682000001</c:v>
                </c:pt>
                <c:pt idx="10">
                  <c:v>-140481.57873000001</c:v>
                </c:pt>
                <c:pt idx="11">
                  <c:v>-140429.49064</c:v>
                </c:pt>
                <c:pt idx="12">
                  <c:v>-140377.40255</c:v>
                </c:pt>
                <c:pt idx="13">
                  <c:v>-140325.31445999962</c:v>
                </c:pt>
                <c:pt idx="14">
                  <c:v>-140273.22636999999</c:v>
                </c:pt>
                <c:pt idx="15">
                  <c:v>-140221.13828000001</c:v>
                </c:pt>
                <c:pt idx="16">
                  <c:v>-140169.05018999998</c:v>
                </c:pt>
                <c:pt idx="17">
                  <c:v>-140116.9621</c:v>
                </c:pt>
                <c:pt idx="18">
                  <c:v>-140064.87400999968</c:v>
                </c:pt>
                <c:pt idx="19">
                  <c:v>-140012.78591999999</c:v>
                </c:pt>
                <c:pt idx="20">
                  <c:v>-139960.69783000011</c:v>
                </c:pt>
                <c:pt idx="21">
                  <c:v>-139908.60974000001</c:v>
                </c:pt>
                <c:pt idx="22">
                  <c:v>-139856.52164999998</c:v>
                </c:pt>
                <c:pt idx="23">
                  <c:v>-139804.43355999998</c:v>
                </c:pt>
                <c:pt idx="24">
                  <c:v>-139752.34547</c:v>
                </c:pt>
                <c:pt idx="25">
                  <c:v>-139700.25738000011</c:v>
                </c:pt>
                <c:pt idx="26">
                  <c:v>-139648.16928999999</c:v>
                </c:pt>
                <c:pt idx="27">
                  <c:v>-139596.08120000002</c:v>
                </c:pt>
                <c:pt idx="28">
                  <c:v>-139543.99310999998</c:v>
                </c:pt>
                <c:pt idx="29">
                  <c:v>-139491.90502000001</c:v>
                </c:pt>
                <c:pt idx="30">
                  <c:v>-139439.81692999997</c:v>
                </c:pt>
                <c:pt idx="31">
                  <c:v>-139387.72884000011</c:v>
                </c:pt>
                <c:pt idx="32">
                  <c:v>-139335.64075000011</c:v>
                </c:pt>
                <c:pt idx="33">
                  <c:v>-139283.55266000002</c:v>
                </c:pt>
                <c:pt idx="34">
                  <c:v>-139231.46456999902</c:v>
                </c:pt>
                <c:pt idx="35">
                  <c:v>-139179.37647999998</c:v>
                </c:pt>
                <c:pt idx="36">
                  <c:v>-139127.28839</c:v>
                </c:pt>
                <c:pt idx="37">
                  <c:v>-139075.20030000011</c:v>
                </c:pt>
                <c:pt idx="38">
                  <c:v>-139023.11221000011</c:v>
                </c:pt>
                <c:pt idx="39">
                  <c:v>-138971.02412000002</c:v>
                </c:pt>
                <c:pt idx="40">
                  <c:v>-138918.93602999998</c:v>
                </c:pt>
                <c:pt idx="41">
                  <c:v>-138866.84794000085</c:v>
                </c:pt>
                <c:pt idx="42">
                  <c:v>-138814.75985</c:v>
                </c:pt>
                <c:pt idx="43">
                  <c:v>-138762.67176</c:v>
                </c:pt>
                <c:pt idx="44">
                  <c:v>-138710.58366999921</c:v>
                </c:pt>
                <c:pt idx="45">
                  <c:v>-138658.49557999999</c:v>
                </c:pt>
                <c:pt idx="46">
                  <c:v>-138606.40748999998</c:v>
                </c:pt>
                <c:pt idx="47">
                  <c:v>-138554.31939999998</c:v>
                </c:pt>
                <c:pt idx="48">
                  <c:v>-138502.23131</c:v>
                </c:pt>
                <c:pt idx="49">
                  <c:v>-138450.14322000011</c:v>
                </c:pt>
                <c:pt idx="50">
                  <c:v>-138398.05512999999</c:v>
                </c:pt>
                <c:pt idx="51">
                  <c:v>-138345.96703999999</c:v>
                </c:pt>
                <c:pt idx="52">
                  <c:v>-138293.87895000001</c:v>
                </c:pt>
                <c:pt idx="53">
                  <c:v>-138241.79086000001</c:v>
                </c:pt>
                <c:pt idx="54">
                  <c:v>-138189.70277000079</c:v>
                </c:pt>
                <c:pt idx="55">
                  <c:v>-138137.61467999997</c:v>
                </c:pt>
                <c:pt idx="56">
                  <c:v>-138085.52658999962</c:v>
                </c:pt>
                <c:pt idx="57">
                  <c:v>-138033.43849999912</c:v>
                </c:pt>
                <c:pt idx="58">
                  <c:v>-137981.35040999905</c:v>
                </c:pt>
                <c:pt idx="59">
                  <c:v>-137929.26232000088</c:v>
                </c:pt>
                <c:pt idx="60">
                  <c:v>-137877.17423</c:v>
                </c:pt>
                <c:pt idx="61">
                  <c:v>-137825.08614</c:v>
                </c:pt>
                <c:pt idx="62">
                  <c:v>-137772.99804999999</c:v>
                </c:pt>
                <c:pt idx="63">
                  <c:v>-137720.90995999999</c:v>
                </c:pt>
                <c:pt idx="64">
                  <c:v>-137668.82186999911</c:v>
                </c:pt>
                <c:pt idx="65">
                  <c:v>-137616.73378000001</c:v>
                </c:pt>
                <c:pt idx="66">
                  <c:v>-137564.64569</c:v>
                </c:pt>
                <c:pt idx="67">
                  <c:v>-137512.5576</c:v>
                </c:pt>
                <c:pt idx="68">
                  <c:v>-137460.46950999968</c:v>
                </c:pt>
                <c:pt idx="69">
                  <c:v>-137408.38141999848</c:v>
                </c:pt>
                <c:pt idx="70">
                  <c:v>-137356.29333000001</c:v>
                </c:pt>
                <c:pt idx="71">
                  <c:v>-137304.20524000091</c:v>
                </c:pt>
                <c:pt idx="72">
                  <c:v>-137252.11715000082</c:v>
                </c:pt>
                <c:pt idx="73">
                  <c:v>-137200.02905999968</c:v>
                </c:pt>
                <c:pt idx="74">
                  <c:v>-137147.94097000011</c:v>
                </c:pt>
                <c:pt idx="75">
                  <c:v>-137095.85287999999</c:v>
                </c:pt>
                <c:pt idx="76">
                  <c:v>-137043.76479000002</c:v>
                </c:pt>
                <c:pt idx="77">
                  <c:v>-136991.67670000001</c:v>
                </c:pt>
                <c:pt idx="78">
                  <c:v>-136939.58860999998</c:v>
                </c:pt>
                <c:pt idx="79">
                  <c:v>-136887.50052</c:v>
                </c:pt>
                <c:pt idx="80">
                  <c:v>-136835.41242999997</c:v>
                </c:pt>
                <c:pt idx="81">
                  <c:v>-136783.32433999921</c:v>
                </c:pt>
                <c:pt idx="82">
                  <c:v>-136731.23625000007</c:v>
                </c:pt>
                <c:pt idx="83">
                  <c:v>-136679.14816000001</c:v>
                </c:pt>
                <c:pt idx="84">
                  <c:v>-136627.06007000001</c:v>
                </c:pt>
                <c:pt idx="85">
                  <c:v>-136574.97197999997</c:v>
                </c:pt>
                <c:pt idx="86">
                  <c:v>-136522.88388999968</c:v>
                </c:pt>
                <c:pt idx="87">
                  <c:v>-136470.79579999999</c:v>
                </c:pt>
                <c:pt idx="88">
                  <c:v>-136418.7077100001</c:v>
                </c:pt>
                <c:pt idx="89">
                  <c:v>-136366.61962000001</c:v>
                </c:pt>
                <c:pt idx="90">
                  <c:v>-136314.53152999998</c:v>
                </c:pt>
                <c:pt idx="91">
                  <c:v>-136262.44344</c:v>
                </c:pt>
                <c:pt idx="92">
                  <c:v>-136210.35535</c:v>
                </c:pt>
                <c:pt idx="93">
                  <c:v>-136158.26726000011</c:v>
                </c:pt>
                <c:pt idx="94">
                  <c:v>-136106.17916999999</c:v>
                </c:pt>
                <c:pt idx="95">
                  <c:v>-136054.09107999998</c:v>
                </c:pt>
                <c:pt idx="96">
                  <c:v>-136002.00299000001</c:v>
                </c:pt>
                <c:pt idx="97">
                  <c:v>-135949.9149</c:v>
                </c:pt>
                <c:pt idx="98">
                  <c:v>-135897.82680999968</c:v>
                </c:pt>
                <c:pt idx="99">
                  <c:v>-135845.73871999999</c:v>
                </c:pt>
                <c:pt idx="100">
                  <c:v>-135793.65062999999</c:v>
                </c:pt>
                <c:pt idx="101">
                  <c:v>-135741.56254000001</c:v>
                </c:pt>
                <c:pt idx="102">
                  <c:v>-135689.47444999998</c:v>
                </c:pt>
                <c:pt idx="103">
                  <c:v>-135637.38635999995</c:v>
                </c:pt>
                <c:pt idx="104">
                  <c:v>-135585.29827000014</c:v>
                </c:pt>
                <c:pt idx="105">
                  <c:v>-135533.21018000011</c:v>
                </c:pt>
                <c:pt idx="106">
                  <c:v>-135481.12208999999</c:v>
                </c:pt>
                <c:pt idx="107">
                  <c:v>-135429.03399999999</c:v>
                </c:pt>
                <c:pt idx="108">
                  <c:v>-135376.94591000001</c:v>
                </c:pt>
                <c:pt idx="109">
                  <c:v>-135324.85782</c:v>
                </c:pt>
                <c:pt idx="110">
                  <c:v>-135272.76972999997</c:v>
                </c:pt>
                <c:pt idx="111">
                  <c:v>-135220.68164</c:v>
                </c:pt>
                <c:pt idx="112">
                  <c:v>-135168.59354999999</c:v>
                </c:pt>
                <c:pt idx="113">
                  <c:v>-135116.50545999999</c:v>
                </c:pt>
                <c:pt idx="114">
                  <c:v>-135064.41737000091</c:v>
                </c:pt>
                <c:pt idx="115">
                  <c:v>-135012.32927999998</c:v>
                </c:pt>
                <c:pt idx="116">
                  <c:v>-134960.24119</c:v>
                </c:pt>
                <c:pt idx="117">
                  <c:v>-134908.1531</c:v>
                </c:pt>
                <c:pt idx="118">
                  <c:v>-134856.06500999999</c:v>
                </c:pt>
                <c:pt idx="119">
                  <c:v>-134803.97692000004</c:v>
                </c:pt>
                <c:pt idx="120">
                  <c:v>-134751.88882999998</c:v>
                </c:pt>
                <c:pt idx="121">
                  <c:v>-134699.80074000001</c:v>
                </c:pt>
                <c:pt idx="122">
                  <c:v>-134647.71265000079</c:v>
                </c:pt>
                <c:pt idx="123">
                  <c:v>-134595.62455999968</c:v>
                </c:pt>
                <c:pt idx="124">
                  <c:v>-134543.53646999921</c:v>
                </c:pt>
                <c:pt idx="125">
                  <c:v>-134491.44838000007</c:v>
                </c:pt>
                <c:pt idx="126">
                  <c:v>-134439.36028999998</c:v>
                </c:pt>
                <c:pt idx="127">
                  <c:v>-134387.27220000085</c:v>
                </c:pt>
                <c:pt idx="128">
                  <c:v>-134335.18410999968</c:v>
                </c:pt>
                <c:pt idx="129">
                  <c:v>-134283.09602</c:v>
                </c:pt>
                <c:pt idx="130">
                  <c:v>-134231.00793000011</c:v>
                </c:pt>
                <c:pt idx="131">
                  <c:v>-134178.9198400001</c:v>
                </c:pt>
                <c:pt idx="132">
                  <c:v>-134126.83174999998</c:v>
                </c:pt>
                <c:pt idx="133">
                  <c:v>-134074.74366000001</c:v>
                </c:pt>
                <c:pt idx="134">
                  <c:v>-134022.65557</c:v>
                </c:pt>
                <c:pt idx="135">
                  <c:v>-133970.56747999997</c:v>
                </c:pt>
                <c:pt idx="136">
                  <c:v>-133918.47938999999</c:v>
                </c:pt>
                <c:pt idx="137">
                  <c:v>-133866.39129999912</c:v>
                </c:pt>
                <c:pt idx="138">
                  <c:v>-133814.30320999998</c:v>
                </c:pt>
                <c:pt idx="139">
                  <c:v>-133762.21512000088</c:v>
                </c:pt>
                <c:pt idx="140">
                  <c:v>-133710.12702999997</c:v>
                </c:pt>
                <c:pt idx="141">
                  <c:v>-133658.03894000011</c:v>
                </c:pt>
                <c:pt idx="142">
                  <c:v>-133605.95084999999</c:v>
                </c:pt>
                <c:pt idx="143">
                  <c:v>-133553.86275999999</c:v>
                </c:pt>
                <c:pt idx="144">
                  <c:v>-133501.77467000001</c:v>
                </c:pt>
                <c:pt idx="145">
                  <c:v>-133449.68657999998</c:v>
                </c:pt>
                <c:pt idx="146">
                  <c:v>-133397.59848999995</c:v>
                </c:pt>
                <c:pt idx="147">
                  <c:v>-133345.5104</c:v>
                </c:pt>
                <c:pt idx="148">
                  <c:v>-133293.42230999999</c:v>
                </c:pt>
                <c:pt idx="149">
                  <c:v>-133241.33421999917</c:v>
                </c:pt>
                <c:pt idx="150">
                  <c:v>-133189.24613000001</c:v>
                </c:pt>
                <c:pt idx="151">
                  <c:v>-133137.15804000001</c:v>
                </c:pt>
                <c:pt idx="152">
                  <c:v>-133085.06995</c:v>
                </c:pt>
                <c:pt idx="153">
                  <c:v>-133032.98185999968</c:v>
                </c:pt>
                <c:pt idx="154">
                  <c:v>-132980.89377</c:v>
                </c:pt>
                <c:pt idx="155">
                  <c:v>-132928.80567999999</c:v>
                </c:pt>
                <c:pt idx="156">
                  <c:v>-132876.71759000001</c:v>
                </c:pt>
                <c:pt idx="157">
                  <c:v>-132824.62949999902</c:v>
                </c:pt>
                <c:pt idx="158">
                  <c:v>-132772.54140999998</c:v>
                </c:pt>
                <c:pt idx="159">
                  <c:v>-132720.45332</c:v>
                </c:pt>
                <c:pt idx="160">
                  <c:v>-132668.36523</c:v>
                </c:pt>
                <c:pt idx="161">
                  <c:v>-132616.27714000113</c:v>
                </c:pt>
                <c:pt idx="162">
                  <c:v>-132564.18905000002</c:v>
                </c:pt>
                <c:pt idx="163">
                  <c:v>-132512.10096000001</c:v>
                </c:pt>
                <c:pt idx="164">
                  <c:v>-132460.01287000085</c:v>
                </c:pt>
                <c:pt idx="165">
                  <c:v>-132407.92477999968</c:v>
                </c:pt>
                <c:pt idx="166">
                  <c:v>-132355.83668999968</c:v>
                </c:pt>
                <c:pt idx="167">
                  <c:v>-132303.74859999999</c:v>
                </c:pt>
                <c:pt idx="168">
                  <c:v>-132251.66051000002</c:v>
                </c:pt>
                <c:pt idx="169">
                  <c:v>-132199.57242000001</c:v>
                </c:pt>
                <c:pt idx="170">
                  <c:v>-132147.48432999998</c:v>
                </c:pt>
                <c:pt idx="171">
                  <c:v>-132095.39624</c:v>
                </c:pt>
                <c:pt idx="172">
                  <c:v>-132043.30815</c:v>
                </c:pt>
                <c:pt idx="173">
                  <c:v>-131991.22005999999</c:v>
                </c:pt>
                <c:pt idx="174">
                  <c:v>-131939.13197000007</c:v>
                </c:pt>
                <c:pt idx="175">
                  <c:v>-131887.04388000001</c:v>
                </c:pt>
                <c:pt idx="176">
                  <c:v>-131834.95578999998</c:v>
                </c:pt>
                <c:pt idx="177">
                  <c:v>-131782.8677</c:v>
                </c:pt>
                <c:pt idx="178">
                  <c:v>-131730.77961</c:v>
                </c:pt>
                <c:pt idx="179">
                  <c:v>-131678.69151999921</c:v>
                </c:pt>
                <c:pt idx="180">
                  <c:v>-131626.60342999999</c:v>
                </c:pt>
                <c:pt idx="181">
                  <c:v>-131574.51534000094</c:v>
                </c:pt>
                <c:pt idx="182">
                  <c:v>-131522.42725000001</c:v>
                </c:pt>
                <c:pt idx="183">
                  <c:v>-131470.33915999992</c:v>
                </c:pt>
                <c:pt idx="184">
                  <c:v>-131418.25107</c:v>
                </c:pt>
                <c:pt idx="185">
                  <c:v>-131366.16298000011</c:v>
                </c:pt>
                <c:pt idx="186">
                  <c:v>-131314.07488999999</c:v>
                </c:pt>
                <c:pt idx="187">
                  <c:v>-131261.98679999905</c:v>
                </c:pt>
                <c:pt idx="188">
                  <c:v>-131209.89870999998</c:v>
                </c:pt>
                <c:pt idx="189">
                  <c:v>-131157.81062</c:v>
                </c:pt>
                <c:pt idx="190">
                  <c:v>-131105.72253</c:v>
                </c:pt>
                <c:pt idx="191">
                  <c:v>-131053.63444000002</c:v>
                </c:pt>
                <c:pt idx="192">
                  <c:v>-131001.54634999958</c:v>
                </c:pt>
                <c:pt idx="193">
                  <c:v>-130949.45826</c:v>
                </c:pt>
                <c:pt idx="194">
                  <c:v>-130897.37017000002</c:v>
                </c:pt>
                <c:pt idx="195">
                  <c:v>-130845.2820799996</c:v>
                </c:pt>
                <c:pt idx="196">
                  <c:v>-130793.19399</c:v>
                </c:pt>
                <c:pt idx="197">
                  <c:v>-130741.10590000002</c:v>
                </c:pt>
                <c:pt idx="198">
                  <c:v>-130689.0178099996</c:v>
                </c:pt>
                <c:pt idx="199">
                  <c:v>-130636.92972000041</c:v>
                </c:pt>
                <c:pt idx="200">
                  <c:v>-130584.84163000001</c:v>
                </c:pt>
                <c:pt idx="201">
                  <c:v>-130532.75354000001</c:v>
                </c:pt>
                <c:pt idx="202">
                  <c:v>-130480.66545000042</c:v>
                </c:pt>
                <c:pt idx="203">
                  <c:v>-130428.57736000002</c:v>
                </c:pt>
                <c:pt idx="204">
                  <c:v>-130376.48927000001</c:v>
                </c:pt>
                <c:pt idx="205">
                  <c:v>-130324.40118</c:v>
                </c:pt>
                <c:pt idx="206">
                  <c:v>-130272.31309</c:v>
                </c:pt>
                <c:pt idx="207">
                  <c:v>-130220.22500000002</c:v>
                </c:pt>
                <c:pt idx="208">
                  <c:v>-130168.13691</c:v>
                </c:pt>
                <c:pt idx="209">
                  <c:v>-130116.04882</c:v>
                </c:pt>
                <c:pt idx="210">
                  <c:v>-130063.96073000001</c:v>
                </c:pt>
                <c:pt idx="211">
                  <c:v>-130011.87264</c:v>
                </c:pt>
                <c:pt idx="212">
                  <c:v>-129959.78455</c:v>
                </c:pt>
                <c:pt idx="213">
                  <c:v>-129907.69646000002</c:v>
                </c:pt>
                <c:pt idx="214">
                  <c:v>-129855.60837</c:v>
                </c:pt>
                <c:pt idx="215">
                  <c:v>-129803.52028</c:v>
                </c:pt>
                <c:pt idx="216">
                  <c:v>-129751.43219000001</c:v>
                </c:pt>
                <c:pt idx="217">
                  <c:v>-129699.3441</c:v>
                </c:pt>
                <c:pt idx="218">
                  <c:v>-129647.25601</c:v>
                </c:pt>
                <c:pt idx="219">
                  <c:v>-129595.16792000002</c:v>
                </c:pt>
                <c:pt idx="220">
                  <c:v>-129543.07983</c:v>
                </c:pt>
                <c:pt idx="221">
                  <c:v>-129490.99174</c:v>
                </c:pt>
                <c:pt idx="222">
                  <c:v>-129438.90365000001</c:v>
                </c:pt>
                <c:pt idx="223">
                  <c:v>-129386.81556</c:v>
                </c:pt>
                <c:pt idx="224">
                  <c:v>-129334.72747</c:v>
                </c:pt>
                <c:pt idx="225">
                  <c:v>-129282.63938000002</c:v>
                </c:pt>
                <c:pt idx="226">
                  <c:v>-129230.55129</c:v>
                </c:pt>
                <c:pt idx="227">
                  <c:v>-129178.46319999997</c:v>
                </c:pt>
                <c:pt idx="228">
                  <c:v>-129126.37511000059</c:v>
                </c:pt>
                <c:pt idx="229">
                  <c:v>-129074.28702</c:v>
                </c:pt>
                <c:pt idx="230">
                  <c:v>-129022.19893</c:v>
                </c:pt>
                <c:pt idx="231">
                  <c:v>-128970.11084000001</c:v>
                </c:pt>
                <c:pt idx="232">
                  <c:v>-128918.02275</c:v>
                </c:pt>
                <c:pt idx="233">
                  <c:v>-128865.93466</c:v>
                </c:pt>
                <c:pt idx="234">
                  <c:v>-128813.84656999997</c:v>
                </c:pt>
                <c:pt idx="235">
                  <c:v>-128761.75848</c:v>
                </c:pt>
                <c:pt idx="236">
                  <c:v>-128709.67039000039</c:v>
                </c:pt>
                <c:pt idx="237">
                  <c:v>-128657.58230000001</c:v>
                </c:pt>
                <c:pt idx="238">
                  <c:v>-128605.4942099996</c:v>
                </c:pt>
                <c:pt idx="239">
                  <c:v>-128553.40612</c:v>
                </c:pt>
                <c:pt idx="240">
                  <c:v>-128501.31803000001</c:v>
                </c:pt>
                <c:pt idx="241">
                  <c:v>-128449.22994</c:v>
                </c:pt>
                <c:pt idx="242">
                  <c:v>-128397.14185</c:v>
                </c:pt>
                <c:pt idx="243">
                  <c:v>-128345.05376000002</c:v>
                </c:pt>
                <c:pt idx="244">
                  <c:v>-128292.96567000001</c:v>
                </c:pt>
                <c:pt idx="245">
                  <c:v>-128240.87758</c:v>
                </c:pt>
                <c:pt idx="246">
                  <c:v>-128188.78949000002</c:v>
                </c:pt>
                <c:pt idx="247">
                  <c:v>-128136.70140000002</c:v>
                </c:pt>
                <c:pt idx="248">
                  <c:v>-128084.61331</c:v>
                </c:pt>
                <c:pt idx="249">
                  <c:v>-128032.52522000005</c:v>
                </c:pt>
                <c:pt idx="250">
                  <c:v>-127980.43713000001</c:v>
                </c:pt>
                <c:pt idx="251">
                  <c:v>-127928.34904</c:v>
                </c:pt>
                <c:pt idx="252">
                  <c:v>-127876.26095</c:v>
                </c:pt>
                <c:pt idx="253">
                  <c:v>-127824.17286000002</c:v>
                </c:pt>
                <c:pt idx="254">
                  <c:v>-127772.08477</c:v>
                </c:pt>
                <c:pt idx="255">
                  <c:v>-127719.99667999931</c:v>
                </c:pt>
                <c:pt idx="256">
                  <c:v>-127667.90859000001</c:v>
                </c:pt>
                <c:pt idx="257">
                  <c:v>-127615.8205</c:v>
                </c:pt>
                <c:pt idx="258">
                  <c:v>-127563.73241</c:v>
                </c:pt>
                <c:pt idx="259">
                  <c:v>-127511.64432000002</c:v>
                </c:pt>
                <c:pt idx="260">
                  <c:v>-127459.55622999999</c:v>
                </c:pt>
                <c:pt idx="261">
                  <c:v>-127407.46814</c:v>
                </c:pt>
                <c:pt idx="262">
                  <c:v>-127355.38005000002</c:v>
                </c:pt>
                <c:pt idx="263">
                  <c:v>-127303.29196</c:v>
                </c:pt>
                <c:pt idx="264">
                  <c:v>-127251.20386999997</c:v>
                </c:pt>
                <c:pt idx="265">
                  <c:v>-127199.11578000002</c:v>
                </c:pt>
                <c:pt idx="266">
                  <c:v>-127147.02769</c:v>
                </c:pt>
                <c:pt idx="267">
                  <c:v>-127094.9396</c:v>
                </c:pt>
                <c:pt idx="268">
                  <c:v>-127042.85151000002</c:v>
                </c:pt>
                <c:pt idx="269">
                  <c:v>-126990.76342</c:v>
                </c:pt>
                <c:pt idx="270">
                  <c:v>-126938.67533000039</c:v>
                </c:pt>
                <c:pt idx="271">
                  <c:v>-126886.58724000001</c:v>
                </c:pt>
                <c:pt idx="272">
                  <c:v>-126834.49915</c:v>
                </c:pt>
                <c:pt idx="273">
                  <c:v>-126782.41106</c:v>
                </c:pt>
                <c:pt idx="274">
                  <c:v>-126730.32297000001</c:v>
                </c:pt>
                <c:pt idx="275">
                  <c:v>-126678.23487999958</c:v>
                </c:pt>
                <c:pt idx="276">
                  <c:v>-126626.14679</c:v>
                </c:pt>
                <c:pt idx="277">
                  <c:v>-126574.05870000002</c:v>
                </c:pt>
                <c:pt idx="278">
                  <c:v>-126521.97061</c:v>
                </c:pt>
                <c:pt idx="279">
                  <c:v>-126469.88252</c:v>
                </c:pt>
                <c:pt idx="280">
                  <c:v>-126417.79443000001</c:v>
                </c:pt>
                <c:pt idx="281">
                  <c:v>-126365.7063399996</c:v>
                </c:pt>
                <c:pt idx="282">
                  <c:v>-126313.61825</c:v>
                </c:pt>
                <c:pt idx="283">
                  <c:v>-126261.53016000002</c:v>
                </c:pt>
                <c:pt idx="284">
                  <c:v>-126209.44206999958</c:v>
                </c:pt>
                <c:pt idx="285">
                  <c:v>-126157.35398</c:v>
                </c:pt>
                <c:pt idx="286">
                  <c:v>-126105.26589000001</c:v>
                </c:pt>
                <c:pt idx="287">
                  <c:v>-126053.1778</c:v>
                </c:pt>
                <c:pt idx="288">
                  <c:v>-126001.08971000041</c:v>
                </c:pt>
                <c:pt idx="289">
                  <c:v>-125949.00162000002</c:v>
                </c:pt>
                <c:pt idx="290">
                  <c:v>-125896.91352999961</c:v>
                </c:pt>
                <c:pt idx="291">
                  <c:v>-125844.82544000042</c:v>
                </c:pt>
                <c:pt idx="292">
                  <c:v>-125792.73735</c:v>
                </c:pt>
                <c:pt idx="293">
                  <c:v>-125740.64926000002</c:v>
                </c:pt>
                <c:pt idx="294">
                  <c:v>-125688.56117</c:v>
                </c:pt>
                <c:pt idx="295">
                  <c:v>-125636.47308</c:v>
                </c:pt>
                <c:pt idx="296">
                  <c:v>-125584.38499000002</c:v>
                </c:pt>
                <c:pt idx="297">
                  <c:v>-125532.29689999943</c:v>
                </c:pt>
                <c:pt idx="298">
                  <c:v>-125480.20881</c:v>
                </c:pt>
                <c:pt idx="299">
                  <c:v>-125428.12072000056</c:v>
                </c:pt>
                <c:pt idx="300">
                  <c:v>-125376.03262999999</c:v>
                </c:pt>
                <c:pt idx="301">
                  <c:v>-125323.94453999931</c:v>
                </c:pt>
                <c:pt idx="302">
                  <c:v>-125271.85645000002</c:v>
                </c:pt>
                <c:pt idx="303">
                  <c:v>-125219.76836</c:v>
                </c:pt>
                <c:pt idx="304">
                  <c:v>-125167.68027</c:v>
                </c:pt>
                <c:pt idx="305">
                  <c:v>-125115.59218000001</c:v>
                </c:pt>
                <c:pt idx="306">
                  <c:v>-125063.50409</c:v>
                </c:pt>
                <c:pt idx="307">
                  <c:v>-125011.41599999997</c:v>
                </c:pt>
                <c:pt idx="308">
                  <c:v>-124959.32791000002</c:v>
                </c:pt>
                <c:pt idx="309">
                  <c:v>-124907.23982</c:v>
                </c:pt>
                <c:pt idx="310">
                  <c:v>-124855.15173000039</c:v>
                </c:pt>
                <c:pt idx="311">
                  <c:v>-124803.06364000001</c:v>
                </c:pt>
                <c:pt idx="312">
                  <c:v>-124750.97555</c:v>
                </c:pt>
                <c:pt idx="313">
                  <c:v>-124698.88746000039</c:v>
                </c:pt>
                <c:pt idx="314">
                  <c:v>-124646.79937000001</c:v>
                </c:pt>
                <c:pt idx="315">
                  <c:v>-124594.71127999952</c:v>
                </c:pt>
                <c:pt idx="316">
                  <c:v>-124542.62319000039</c:v>
                </c:pt>
                <c:pt idx="317">
                  <c:v>-124490.53510000002</c:v>
                </c:pt>
                <c:pt idx="318">
                  <c:v>-124438.44700999958</c:v>
                </c:pt>
                <c:pt idx="319">
                  <c:v>-124386.35892000039</c:v>
                </c:pt>
                <c:pt idx="320">
                  <c:v>-124334.27083000001</c:v>
                </c:pt>
                <c:pt idx="321">
                  <c:v>-124282.18274</c:v>
                </c:pt>
                <c:pt idx="322">
                  <c:v>-124230.09465</c:v>
                </c:pt>
                <c:pt idx="323">
                  <c:v>-124178.00656000001</c:v>
                </c:pt>
                <c:pt idx="324">
                  <c:v>-124125.91846999999</c:v>
                </c:pt>
                <c:pt idx="325">
                  <c:v>-124073.83038</c:v>
                </c:pt>
                <c:pt idx="326">
                  <c:v>-124021.7422899993</c:v>
                </c:pt>
                <c:pt idx="327">
                  <c:v>-123969.6542</c:v>
                </c:pt>
                <c:pt idx="328">
                  <c:v>-123917.56611</c:v>
                </c:pt>
                <c:pt idx="329">
                  <c:v>-123865.47802000002</c:v>
                </c:pt>
                <c:pt idx="330">
                  <c:v>-123813.38993</c:v>
                </c:pt>
                <c:pt idx="331">
                  <c:v>-123761.30184</c:v>
                </c:pt>
                <c:pt idx="332">
                  <c:v>-123709.21375000001</c:v>
                </c:pt>
                <c:pt idx="333">
                  <c:v>-123657.12566000054</c:v>
                </c:pt>
                <c:pt idx="334">
                  <c:v>-123605.03756999999</c:v>
                </c:pt>
                <c:pt idx="335">
                  <c:v>-123552.94948</c:v>
                </c:pt>
                <c:pt idx="336">
                  <c:v>-123500.86139000002</c:v>
                </c:pt>
                <c:pt idx="337">
                  <c:v>-123448.7733</c:v>
                </c:pt>
                <c:pt idx="338">
                  <c:v>-123396.68521000005</c:v>
                </c:pt>
                <c:pt idx="339">
                  <c:v>-123344.59712000002</c:v>
                </c:pt>
                <c:pt idx="340">
                  <c:v>-123292.50903</c:v>
                </c:pt>
                <c:pt idx="341">
                  <c:v>-123240.42094</c:v>
                </c:pt>
                <c:pt idx="342">
                  <c:v>-123188.33285000001</c:v>
                </c:pt>
                <c:pt idx="343">
                  <c:v>-123136.24476</c:v>
                </c:pt>
                <c:pt idx="344">
                  <c:v>-123084.15667</c:v>
                </c:pt>
                <c:pt idx="345">
                  <c:v>-123032.06858000001</c:v>
                </c:pt>
                <c:pt idx="346">
                  <c:v>-122979.98049</c:v>
                </c:pt>
                <c:pt idx="347">
                  <c:v>-122927.8924</c:v>
                </c:pt>
                <c:pt idx="348">
                  <c:v>-122875.80431000002</c:v>
                </c:pt>
                <c:pt idx="349">
                  <c:v>-122823.71621999949</c:v>
                </c:pt>
                <c:pt idx="350">
                  <c:v>-122771.62813000008</c:v>
                </c:pt>
                <c:pt idx="351">
                  <c:v>-122719.54004000001</c:v>
                </c:pt>
                <c:pt idx="352">
                  <c:v>-122667.45195</c:v>
                </c:pt>
                <c:pt idx="353">
                  <c:v>-122615.36386</c:v>
                </c:pt>
                <c:pt idx="354">
                  <c:v>-122563.27577000002</c:v>
                </c:pt>
                <c:pt idx="355">
                  <c:v>-122511.18768</c:v>
                </c:pt>
                <c:pt idx="356">
                  <c:v>-122459.09959</c:v>
                </c:pt>
                <c:pt idx="357">
                  <c:v>-122407.01150000001</c:v>
                </c:pt>
                <c:pt idx="358">
                  <c:v>-122354.92341</c:v>
                </c:pt>
                <c:pt idx="359">
                  <c:v>-122302.83532000039</c:v>
                </c:pt>
                <c:pt idx="360">
                  <c:v>-122250.74722999994</c:v>
                </c:pt>
                <c:pt idx="361">
                  <c:v>-122198.65914000045</c:v>
                </c:pt>
                <c:pt idx="362">
                  <c:v>-122146.57105000039</c:v>
                </c:pt>
                <c:pt idx="363">
                  <c:v>-122094.48296000001</c:v>
                </c:pt>
                <c:pt idx="364">
                  <c:v>-122042.39486999999</c:v>
                </c:pt>
                <c:pt idx="365">
                  <c:v>-121990.30678</c:v>
                </c:pt>
                <c:pt idx="366">
                  <c:v>-121938.21869000001</c:v>
                </c:pt>
                <c:pt idx="367">
                  <c:v>-121886.1306</c:v>
                </c:pt>
                <c:pt idx="368">
                  <c:v>-121834.04250999936</c:v>
                </c:pt>
                <c:pt idx="369">
                  <c:v>-121781.95442000002</c:v>
                </c:pt>
                <c:pt idx="370">
                  <c:v>-121729.86632999999</c:v>
                </c:pt>
                <c:pt idx="371">
                  <c:v>-121677.77824</c:v>
                </c:pt>
                <c:pt idx="372">
                  <c:v>-121625.69015000002</c:v>
                </c:pt>
                <c:pt idx="373">
                  <c:v>-121573.60206</c:v>
                </c:pt>
                <c:pt idx="374">
                  <c:v>-121521.51396999999</c:v>
                </c:pt>
                <c:pt idx="375">
                  <c:v>-121469.42588000001</c:v>
                </c:pt>
                <c:pt idx="376">
                  <c:v>-121417.33779000002</c:v>
                </c:pt>
                <c:pt idx="377">
                  <c:v>-121365.2497</c:v>
                </c:pt>
                <c:pt idx="378">
                  <c:v>-121313.16161000002</c:v>
                </c:pt>
                <c:pt idx="379">
                  <c:v>-121261.07352000002</c:v>
                </c:pt>
                <c:pt idx="380">
                  <c:v>-121208.98543</c:v>
                </c:pt>
                <c:pt idx="381">
                  <c:v>-121156.89734</c:v>
                </c:pt>
                <c:pt idx="382">
                  <c:v>-121104.80925000002</c:v>
                </c:pt>
                <c:pt idx="383">
                  <c:v>-121052.72116000042</c:v>
                </c:pt>
                <c:pt idx="384">
                  <c:v>-121000.63307</c:v>
                </c:pt>
                <c:pt idx="385">
                  <c:v>-120948.54498000001</c:v>
                </c:pt>
                <c:pt idx="386">
                  <c:v>-120896.45688999943</c:v>
                </c:pt>
                <c:pt idx="387">
                  <c:v>-120844.3688</c:v>
                </c:pt>
                <c:pt idx="388">
                  <c:v>-120792.28071000002</c:v>
                </c:pt>
                <c:pt idx="389">
                  <c:v>-120740.19262</c:v>
                </c:pt>
                <c:pt idx="390">
                  <c:v>-120688.10453</c:v>
                </c:pt>
                <c:pt idx="391">
                  <c:v>-120636.01644000001</c:v>
                </c:pt>
                <c:pt idx="392">
                  <c:v>-120583.92835</c:v>
                </c:pt>
                <c:pt idx="393">
                  <c:v>-120531.84026</c:v>
                </c:pt>
                <c:pt idx="394">
                  <c:v>-120479.75217000001</c:v>
                </c:pt>
                <c:pt idx="395">
                  <c:v>-120427.66408</c:v>
                </c:pt>
                <c:pt idx="396">
                  <c:v>-120375.57599000008</c:v>
                </c:pt>
                <c:pt idx="397">
                  <c:v>-120323.48790000001</c:v>
                </c:pt>
                <c:pt idx="398">
                  <c:v>-120271.39981</c:v>
                </c:pt>
                <c:pt idx="399">
                  <c:v>-120219.31172000039</c:v>
                </c:pt>
                <c:pt idx="400">
                  <c:v>-120167.22363000001</c:v>
                </c:pt>
                <c:pt idx="401">
                  <c:v>-120115.13554</c:v>
                </c:pt>
                <c:pt idx="402">
                  <c:v>-120063.04745</c:v>
                </c:pt>
                <c:pt idx="403">
                  <c:v>-120010.95936000002</c:v>
                </c:pt>
                <c:pt idx="404">
                  <c:v>-119958.87127</c:v>
                </c:pt>
                <c:pt idx="405">
                  <c:v>-119906.78318</c:v>
                </c:pt>
                <c:pt idx="406">
                  <c:v>-119854.69509000002</c:v>
                </c:pt>
                <c:pt idx="407">
                  <c:v>-119802.607</c:v>
                </c:pt>
                <c:pt idx="408">
                  <c:v>-119750.51891</c:v>
                </c:pt>
                <c:pt idx="409">
                  <c:v>-119698.43082000001</c:v>
                </c:pt>
                <c:pt idx="410">
                  <c:v>-119646.34272999999</c:v>
                </c:pt>
                <c:pt idx="411">
                  <c:v>-119594.25464</c:v>
                </c:pt>
                <c:pt idx="412">
                  <c:v>-119542.16655000001</c:v>
                </c:pt>
                <c:pt idx="413">
                  <c:v>-119490.07846000048</c:v>
                </c:pt>
                <c:pt idx="414">
                  <c:v>-119437.99036999997</c:v>
                </c:pt>
                <c:pt idx="415">
                  <c:v>-119385.9022799993</c:v>
                </c:pt>
                <c:pt idx="416">
                  <c:v>-119333.81419</c:v>
                </c:pt>
                <c:pt idx="417">
                  <c:v>-119281.7261</c:v>
                </c:pt>
                <c:pt idx="418">
                  <c:v>-119229.63801000002</c:v>
                </c:pt>
                <c:pt idx="419">
                  <c:v>-119177.54992</c:v>
                </c:pt>
                <c:pt idx="420">
                  <c:v>-119125.46182999999</c:v>
                </c:pt>
                <c:pt idx="421">
                  <c:v>-119073.37374000002</c:v>
                </c:pt>
                <c:pt idx="422">
                  <c:v>-119021.28565000002</c:v>
                </c:pt>
                <c:pt idx="423">
                  <c:v>-118969.19756</c:v>
                </c:pt>
                <c:pt idx="424">
                  <c:v>-118917.10947000002</c:v>
                </c:pt>
                <c:pt idx="425">
                  <c:v>-118865.02138000002</c:v>
                </c:pt>
                <c:pt idx="426">
                  <c:v>-118812.93328999943</c:v>
                </c:pt>
                <c:pt idx="427">
                  <c:v>-118760.8452</c:v>
                </c:pt>
                <c:pt idx="428">
                  <c:v>-118708.75711000002</c:v>
                </c:pt>
                <c:pt idx="429">
                  <c:v>-118656.66902000042</c:v>
                </c:pt>
                <c:pt idx="430">
                  <c:v>-118604.58093</c:v>
                </c:pt>
                <c:pt idx="431">
                  <c:v>-118552.49283999922</c:v>
                </c:pt>
                <c:pt idx="432">
                  <c:v>-118500.40475</c:v>
                </c:pt>
                <c:pt idx="433">
                  <c:v>-118448.31666</c:v>
                </c:pt>
                <c:pt idx="434">
                  <c:v>-118396.22857000001</c:v>
                </c:pt>
                <c:pt idx="435">
                  <c:v>-118344.14048</c:v>
                </c:pt>
                <c:pt idx="436">
                  <c:v>-118292.05239</c:v>
                </c:pt>
                <c:pt idx="437">
                  <c:v>-118239.96430000001</c:v>
                </c:pt>
                <c:pt idx="438">
                  <c:v>-118187.87621</c:v>
                </c:pt>
                <c:pt idx="439">
                  <c:v>-118135.78812000008</c:v>
                </c:pt>
                <c:pt idx="440">
                  <c:v>-118083.70003000001</c:v>
                </c:pt>
                <c:pt idx="441">
                  <c:v>-118031.61194</c:v>
                </c:pt>
                <c:pt idx="442">
                  <c:v>-117979.52385</c:v>
                </c:pt>
                <c:pt idx="443">
                  <c:v>-117927.43576000002</c:v>
                </c:pt>
                <c:pt idx="444">
                  <c:v>-117875.34766999999</c:v>
                </c:pt>
                <c:pt idx="445">
                  <c:v>-117823.25958</c:v>
                </c:pt>
                <c:pt idx="446">
                  <c:v>-117771.17149000059</c:v>
                </c:pt>
                <c:pt idx="447">
                  <c:v>-117719.0834</c:v>
                </c:pt>
                <c:pt idx="448">
                  <c:v>-117666.99531</c:v>
                </c:pt>
                <c:pt idx="449">
                  <c:v>-117614.90722000001</c:v>
                </c:pt>
                <c:pt idx="450">
                  <c:v>-117562.81913</c:v>
                </c:pt>
                <c:pt idx="451">
                  <c:v>-117510.73104</c:v>
                </c:pt>
                <c:pt idx="452">
                  <c:v>-117458.64295000001</c:v>
                </c:pt>
                <c:pt idx="453">
                  <c:v>-117406.55486</c:v>
                </c:pt>
                <c:pt idx="454">
                  <c:v>-117354.46676999997</c:v>
                </c:pt>
                <c:pt idx="455">
                  <c:v>-117302.37868000002</c:v>
                </c:pt>
                <c:pt idx="456">
                  <c:v>-117250.29058999958</c:v>
                </c:pt>
                <c:pt idx="457">
                  <c:v>-117198.20249999997</c:v>
                </c:pt>
                <c:pt idx="458">
                  <c:v>-117146.11441000002</c:v>
                </c:pt>
                <c:pt idx="459">
                  <c:v>-117094.02632</c:v>
                </c:pt>
                <c:pt idx="460">
                  <c:v>-117041.93822999999</c:v>
                </c:pt>
                <c:pt idx="461">
                  <c:v>-116989.85014000002</c:v>
                </c:pt>
                <c:pt idx="462">
                  <c:v>-116937.7620499996</c:v>
                </c:pt>
                <c:pt idx="463">
                  <c:v>-116885.67396000041</c:v>
                </c:pt>
                <c:pt idx="464">
                  <c:v>-116833.58587</c:v>
                </c:pt>
                <c:pt idx="465">
                  <c:v>-116781.49778000001</c:v>
                </c:pt>
                <c:pt idx="466">
                  <c:v>-116729.40969</c:v>
                </c:pt>
                <c:pt idx="467">
                  <c:v>-116677.32160000002</c:v>
                </c:pt>
                <c:pt idx="468">
                  <c:v>-116625.23351000001</c:v>
                </c:pt>
                <c:pt idx="469">
                  <c:v>-116573.14542000042</c:v>
                </c:pt>
                <c:pt idx="470">
                  <c:v>-116521.05733</c:v>
                </c:pt>
                <c:pt idx="471">
                  <c:v>-116468.96924000001</c:v>
                </c:pt>
                <c:pt idx="472">
                  <c:v>-116416.88115000042</c:v>
                </c:pt>
                <c:pt idx="473">
                  <c:v>-116364.79306</c:v>
                </c:pt>
                <c:pt idx="474">
                  <c:v>-116312.70497000001</c:v>
                </c:pt>
                <c:pt idx="475">
                  <c:v>-116260.61687999943</c:v>
                </c:pt>
                <c:pt idx="476">
                  <c:v>-116208.52879000005</c:v>
                </c:pt>
                <c:pt idx="477">
                  <c:v>-116156.44070000001</c:v>
                </c:pt>
                <c:pt idx="478">
                  <c:v>-116104.35261</c:v>
                </c:pt>
                <c:pt idx="479">
                  <c:v>-116052.26452</c:v>
                </c:pt>
                <c:pt idx="480">
                  <c:v>-116000.17643000002</c:v>
                </c:pt>
                <c:pt idx="481">
                  <c:v>-115948.08834</c:v>
                </c:pt>
                <c:pt idx="482">
                  <c:v>-115896.00025</c:v>
                </c:pt>
                <c:pt idx="483">
                  <c:v>-115843.91216000001</c:v>
                </c:pt>
                <c:pt idx="484">
                  <c:v>-115791.82407</c:v>
                </c:pt>
                <c:pt idx="485">
                  <c:v>-115739.73598</c:v>
                </c:pt>
                <c:pt idx="486">
                  <c:v>-115687.64789000001</c:v>
                </c:pt>
                <c:pt idx="487">
                  <c:v>-115635.5598</c:v>
                </c:pt>
                <c:pt idx="488">
                  <c:v>-115583.47171000039</c:v>
                </c:pt>
                <c:pt idx="489">
                  <c:v>-115531.38362000002</c:v>
                </c:pt>
                <c:pt idx="490">
                  <c:v>-115479.29552999999</c:v>
                </c:pt>
                <c:pt idx="491">
                  <c:v>-115427.20744</c:v>
                </c:pt>
                <c:pt idx="492">
                  <c:v>-115375.11935000002</c:v>
                </c:pt>
                <c:pt idx="493">
                  <c:v>-115323.03126</c:v>
                </c:pt>
                <c:pt idx="494">
                  <c:v>-115270.94316999997</c:v>
                </c:pt>
                <c:pt idx="495">
                  <c:v>-115218.85508000002</c:v>
                </c:pt>
                <c:pt idx="496">
                  <c:v>-115166.76698999958</c:v>
                </c:pt>
                <c:pt idx="497">
                  <c:v>-115114.67890000039</c:v>
                </c:pt>
                <c:pt idx="498">
                  <c:v>-115062.59081000001</c:v>
                </c:pt>
                <c:pt idx="499">
                  <c:v>-115010.50272</c:v>
                </c:pt>
                <c:pt idx="500">
                  <c:v>-114958.41462999997</c:v>
                </c:pt>
                <c:pt idx="501">
                  <c:v>-114906.32654000001</c:v>
                </c:pt>
                <c:pt idx="502">
                  <c:v>-114854.23845</c:v>
                </c:pt>
                <c:pt idx="503">
                  <c:v>-114802.15036000041</c:v>
                </c:pt>
                <c:pt idx="504">
                  <c:v>-114750.06226999997</c:v>
                </c:pt>
                <c:pt idx="505">
                  <c:v>-114697.97418</c:v>
                </c:pt>
                <c:pt idx="506">
                  <c:v>-114645.88609</c:v>
                </c:pt>
                <c:pt idx="507">
                  <c:v>-114593.798</c:v>
                </c:pt>
                <c:pt idx="508">
                  <c:v>-114541.70991000002</c:v>
                </c:pt>
                <c:pt idx="509">
                  <c:v>-114489.62182000041</c:v>
                </c:pt>
                <c:pt idx="510">
                  <c:v>-114437.53373</c:v>
                </c:pt>
                <c:pt idx="511">
                  <c:v>-114385.44564000001</c:v>
                </c:pt>
                <c:pt idx="512">
                  <c:v>-114333.35755</c:v>
                </c:pt>
                <c:pt idx="513">
                  <c:v>-114281.26946000002</c:v>
                </c:pt>
                <c:pt idx="514">
                  <c:v>-114229.18137000002</c:v>
                </c:pt>
                <c:pt idx="515">
                  <c:v>-114177.09327999943</c:v>
                </c:pt>
                <c:pt idx="516">
                  <c:v>-114125.00519000005</c:v>
                </c:pt>
                <c:pt idx="517">
                  <c:v>-114072.91710000001</c:v>
                </c:pt>
                <c:pt idx="518">
                  <c:v>-114020.82901000042</c:v>
                </c:pt>
                <c:pt idx="519">
                  <c:v>-113968.74092</c:v>
                </c:pt>
                <c:pt idx="520">
                  <c:v>-113916.65283000001</c:v>
                </c:pt>
                <c:pt idx="521">
                  <c:v>-113864.56474</c:v>
                </c:pt>
                <c:pt idx="522">
                  <c:v>-113812.47665</c:v>
                </c:pt>
                <c:pt idx="523">
                  <c:v>-113760.38856000002</c:v>
                </c:pt>
                <c:pt idx="524">
                  <c:v>-113708.30047</c:v>
                </c:pt>
                <c:pt idx="525">
                  <c:v>-113656.21237999931</c:v>
                </c:pt>
                <c:pt idx="526">
                  <c:v>-113604.12429000002</c:v>
                </c:pt>
                <c:pt idx="527">
                  <c:v>-113552.03619999999</c:v>
                </c:pt>
                <c:pt idx="528">
                  <c:v>-113499.94811</c:v>
                </c:pt>
                <c:pt idx="529">
                  <c:v>-113447.86002000002</c:v>
                </c:pt>
                <c:pt idx="530">
                  <c:v>-113395.77193</c:v>
                </c:pt>
                <c:pt idx="531">
                  <c:v>-113343.68384</c:v>
                </c:pt>
                <c:pt idx="532">
                  <c:v>-113291.59575000002</c:v>
                </c:pt>
                <c:pt idx="533">
                  <c:v>-113239.50766</c:v>
                </c:pt>
                <c:pt idx="534">
                  <c:v>-113187.41956999997</c:v>
                </c:pt>
                <c:pt idx="535">
                  <c:v>-113135.33148000002</c:v>
                </c:pt>
                <c:pt idx="536">
                  <c:v>-113083.24338999952</c:v>
                </c:pt>
                <c:pt idx="537">
                  <c:v>-113031.15530000039</c:v>
                </c:pt>
                <c:pt idx="538">
                  <c:v>-112979.06721000001</c:v>
                </c:pt>
                <c:pt idx="539">
                  <c:v>-112926.97912000045</c:v>
                </c:pt>
                <c:pt idx="540">
                  <c:v>-112874.89103</c:v>
                </c:pt>
                <c:pt idx="541">
                  <c:v>-112822.80294000001</c:v>
                </c:pt>
                <c:pt idx="542">
                  <c:v>-112770.71484999958</c:v>
                </c:pt>
                <c:pt idx="543">
                  <c:v>-112718.62676000039</c:v>
                </c:pt>
                <c:pt idx="544">
                  <c:v>-112666.53867000001</c:v>
                </c:pt>
                <c:pt idx="545">
                  <c:v>-112614.4505799996</c:v>
                </c:pt>
                <c:pt idx="546">
                  <c:v>-112562.36249</c:v>
                </c:pt>
                <c:pt idx="547">
                  <c:v>-112510.27440000002</c:v>
                </c:pt>
                <c:pt idx="548">
                  <c:v>-112458.18631</c:v>
                </c:pt>
                <c:pt idx="549">
                  <c:v>-112406.09822</c:v>
                </c:pt>
                <c:pt idx="550">
                  <c:v>-112354.01013000001</c:v>
                </c:pt>
                <c:pt idx="551">
                  <c:v>-112301.9220399996</c:v>
                </c:pt>
                <c:pt idx="552">
                  <c:v>-112249.83395</c:v>
                </c:pt>
                <c:pt idx="553">
                  <c:v>-112197.74586</c:v>
                </c:pt>
                <c:pt idx="554">
                  <c:v>-112145.65777000002</c:v>
                </c:pt>
                <c:pt idx="555">
                  <c:v>-112093.56968</c:v>
                </c:pt>
                <c:pt idx="556">
                  <c:v>-112041.48159</c:v>
                </c:pt>
                <c:pt idx="557">
                  <c:v>-111989.39350000001</c:v>
                </c:pt>
                <c:pt idx="558">
                  <c:v>-111937.30541000042</c:v>
                </c:pt>
                <c:pt idx="559">
                  <c:v>-111885.21732</c:v>
                </c:pt>
                <c:pt idx="560">
                  <c:v>-111833.12923000002</c:v>
                </c:pt>
                <c:pt idx="561">
                  <c:v>-111781.04114</c:v>
                </c:pt>
                <c:pt idx="562">
                  <c:v>-111728.95305</c:v>
                </c:pt>
                <c:pt idx="563">
                  <c:v>-111676.86496000002</c:v>
                </c:pt>
                <c:pt idx="564">
                  <c:v>-111624.77686999999</c:v>
                </c:pt>
                <c:pt idx="565">
                  <c:v>-111572.68878000005</c:v>
                </c:pt>
                <c:pt idx="566">
                  <c:v>-111520.60069000002</c:v>
                </c:pt>
                <c:pt idx="567">
                  <c:v>-111468.51259999949</c:v>
                </c:pt>
                <c:pt idx="568">
                  <c:v>-111416.42451</c:v>
                </c:pt>
                <c:pt idx="569">
                  <c:v>-111364.33642000002</c:v>
                </c:pt>
                <c:pt idx="570">
                  <c:v>-111312.24832999999</c:v>
                </c:pt>
                <c:pt idx="571">
                  <c:v>-111260.16024</c:v>
                </c:pt>
                <c:pt idx="572">
                  <c:v>-111208.07215000002</c:v>
                </c:pt>
                <c:pt idx="573">
                  <c:v>-111155.98406</c:v>
                </c:pt>
                <c:pt idx="574">
                  <c:v>-111103.89597</c:v>
                </c:pt>
                <c:pt idx="575">
                  <c:v>-111051.80788000001</c:v>
                </c:pt>
                <c:pt idx="576">
                  <c:v>-110999.71979</c:v>
                </c:pt>
                <c:pt idx="577">
                  <c:v>-110947.63170000039</c:v>
                </c:pt>
                <c:pt idx="578">
                  <c:v>-110895.54361000001</c:v>
                </c:pt>
                <c:pt idx="579">
                  <c:v>-110843.45552</c:v>
                </c:pt>
                <c:pt idx="580">
                  <c:v>-110791.36743</c:v>
                </c:pt>
                <c:pt idx="581">
                  <c:v>-110739.27934000002</c:v>
                </c:pt>
                <c:pt idx="582">
                  <c:v>-110687.19125</c:v>
                </c:pt>
                <c:pt idx="583">
                  <c:v>-110635.10316000039</c:v>
                </c:pt>
                <c:pt idx="584">
                  <c:v>-110583.01507000001</c:v>
                </c:pt>
                <c:pt idx="585">
                  <c:v>-110530.92697999958</c:v>
                </c:pt>
                <c:pt idx="586">
                  <c:v>-110478.83889</c:v>
                </c:pt>
                <c:pt idx="587">
                  <c:v>-110426.75080000001</c:v>
                </c:pt>
                <c:pt idx="588">
                  <c:v>-110374.66271</c:v>
                </c:pt>
                <c:pt idx="589">
                  <c:v>-110322.57462000041</c:v>
                </c:pt>
                <c:pt idx="590">
                  <c:v>-110270.48652999997</c:v>
                </c:pt>
                <c:pt idx="591">
                  <c:v>-110218.39844</c:v>
                </c:pt>
                <c:pt idx="592">
                  <c:v>-110166.31035</c:v>
                </c:pt>
                <c:pt idx="593">
                  <c:v>-110114.22226000001</c:v>
                </c:pt>
                <c:pt idx="594">
                  <c:v>-110062.13417</c:v>
                </c:pt>
                <c:pt idx="595">
                  <c:v>-110010.0460799994</c:v>
                </c:pt>
                <c:pt idx="596">
                  <c:v>-109957.95799</c:v>
                </c:pt>
                <c:pt idx="597">
                  <c:v>-109905.86990000002</c:v>
                </c:pt>
                <c:pt idx="598">
                  <c:v>-109853.78181</c:v>
                </c:pt>
                <c:pt idx="599">
                  <c:v>-109801.69372000002</c:v>
                </c:pt>
                <c:pt idx="600">
                  <c:v>-109749.60563000002</c:v>
                </c:pt>
                <c:pt idx="601">
                  <c:v>-109697.51753999943</c:v>
                </c:pt>
                <c:pt idx="602">
                  <c:v>-109645.42945000005</c:v>
                </c:pt>
                <c:pt idx="603">
                  <c:v>-109593.34136000002</c:v>
                </c:pt>
                <c:pt idx="604">
                  <c:v>-109541.25326999999</c:v>
                </c:pt>
                <c:pt idx="605">
                  <c:v>-109489.16518000005</c:v>
                </c:pt>
                <c:pt idx="606">
                  <c:v>-109437.07709000002</c:v>
                </c:pt>
                <c:pt idx="607">
                  <c:v>-109384.989</c:v>
                </c:pt>
                <c:pt idx="608">
                  <c:v>-109332.90091</c:v>
                </c:pt>
                <c:pt idx="609">
                  <c:v>-109280.81282000001</c:v>
                </c:pt>
                <c:pt idx="610">
                  <c:v>-109228.72473</c:v>
                </c:pt>
                <c:pt idx="611">
                  <c:v>-109176.63664</c:v>
                </c:pt>
                <c:pt idx="612">
                  <c:v>-109124.54855000001</c:v>
                </c:pt>
                <c:pt idx="613">
                  <c:v>-109072.46046</c:v>
                </c:pt>
                <c:pt idx="614">
                  <c:v>-109020.37237</c:v>
                </c:pt>
                <c:pt idx="615">
                  <c:v>-108968.28428000001</c:v>
                </c:pt>
                <c:pt idx="616">
                  <c:v>-108916.19619</c:v>
                </c:pt>
                <c:pt idx="617">
                  <c:v>-108864.10810000008</c:v>
                </c:pt>
                <c:pt idx="618">
                  <c:v>-108812.02001000002</c:v>
                </c:pt>
                <c:pt idx="619">
                  <c:v>-108759.93192</c:v>
                </c:pt>
                <c:pt idx="620">
                  <c:v>-108707.84382999997</c:v>
                </c:pt>
                <c:pt idx="621">
                  <c:v>-108655.75574000002</c:v>
                </c:pt>
                <c:pt idx="622">
                  <c:v>-108603.66765</c:v>
                </c:pt>
                <c:pt idx="623">
                  <c:v>-108551.57956000039</c:v>
                </c:pt>
                <c:pt idx="624">
                  <c:v>-108499.49147000001</c:v>
                </c:pt>
                <c:pt idx="625">
                  <c:v>-108447.40337999958</c:v>
                </c:pt>
                <c:pt idx="626">
                  <c:v>-108395.31529</c:v>
                </c:pt>
                <c:pt idx="627">
                  <c:v>-108343.22720000001</c:v>
                </c:pt>
                <c:pt idx="628">
                  <c:v>-108291.13911000045</c:v>
                </c:pt>
                <c:pt idx="629">
                  <c:v>-108239.05102000039</c:v>
                </c:pt>
                <c:pt idx="630">
                  <c:v>-108186.96292999997</c:v>
                </c:pt>
                <c:pt idx="631">
                  <c:v>-108134.87484</c:v>
                </c:pt>
                <c:pt idx="632">
                  <c:v>-108082.78675</c:v>
                </c:pt>
                <c:pt idx="633">
                  <c:v>-108030.69866000002</c:v>
                </c:pt>
                <c:pt idx="634">
                  <c:v>-107978.61056999999</c:v>
                </c:pt>
                <c:pt idx="635">
                  <c:v>-107926.52248</c:v>
                </c:pt>
                <c:pt idx="636">
                  <c:v>-107874.43439000001</c:v>
                </c:pt>
                <c:pt idx="637">
                  <c:v>-107822.3462999996</c:v>
                </c:pt>
                <c:pt idx="638">
                  <c:v>-107770.25821</c:v>
                </c:pt>
                <c:pt idx="639">
                  <c:v>-107718.17012000058</c:v>
                </c:pt>
                <c:pt idx="640">
                  <c:v>-107666.08203000001</c:v>
                </c:pt>
                <c:pt idx="641">
                  <c:v>-107613.9939399994</c:v>
                </c:pt>
                <c:pt idx="642">
                  <c:v>-107561.90585</c:v>
                </c:pt>
                <c:pt idx="643">
                  <c:v>-107509.81776000002</c:v>
                </c:pt>
                <c:pt idx="644">
                  <c:v>-107457.72967</c:v>
                </c:pt>
                <c:pt idx="645">
                  <c:v>-107405.64158</c:v>
                </c:pt>
                <c:pt idx="646">
                  <c:v>-107353.55349000002</c:v>
                </c:pt>
                <c:pt idx="647">
                  <c:v>-107301.4654</c:v>
                </c:pt>
                <c:pt idx="648">
                  <c:v>-107249.37731000005</c:v>
                </c:pt>
                <c:pt idx="649">
                  <c:v>-107197.28922000002</c:v>
                </c:pt>
                <c:pt idx="650">
                  <c:v>-107145.20113</c:v>
                </c:pt>
                <c:pt idx="651">
                  <c:v>-107093.11304</c:v>
                </c:pt>
                <c:pt idx="652">
                  <c:v>-107041.02495000002</c:v>
                </c:pt>
                <c:pt idx="653">
                  <c:v>-106988.93685999949</c:v>
                </c:pt>
                <c:pt idx="654">
                  <c:v>-106936.84877</c:v>
                </c:pt>
                <c:pt idx="655">
                  <c:v>-106884.76068000001</c:v>
                </c:pt>
                <c:pt idx="656">
                  <c:v>-106832.67259</c:v>
                </c:pt>
                <c:pt idx="657">
                  <c:v>-106780.5845</c:v>
                </c:pt>
                <c:pt idx="658">
                  <c:v>-106728.49641000001</c:v>
                </c:pt>
                <c:pt idx="659">
                  <c:v>-106676.40832</c:v>
                </c:pt>
                <c:pt idx="660">
                  <c:v>-106624.32023</c:v>
                </c:pt>
                <c:pt idx="661">
                  <c:v>-106572.23214000001</c:v>
                </c:pt>
                <c:pt idx="662">
                  <c:v>-106520.14405</c:v>
                </c:pt>
                <c:pt idx="663">
                  <c:v>-106468.05596000039</c:v>
                </c:pt>
                <c:pt idx="664">
                  <c:v>-106415.96786999991</c:v>
                </c:pt>
                <c:pt idx="665">
                  <c:v>-106363.87978000042</c:v>
                </c:pt>
                <c:pt idx="666">
                  <c:v>-106311.79169000001</c:v>
                </c:pt>
                <c:pt idx="667">
                  <c:v>-106259.70360000001</c:v>
                </c:pt>
                <c:pt idx="668">
                  <c:v>-106207.61551</c:v>
                </c:pt>
                <c:pt idx="669">
                  <c:v>-106155.52742000039</c:v>
                </c:pt>
                <c:pt idx="670">
                  <c:v>-106103.43933000001</c:v>
                </c:pt>
                <c:pt idx="671">
                  <c:v>-106051.35124000002</c:v>
                </c:pt>
                <c:pt idx="672">
                  <c:v>-105999.26315</c:v>
                </c:pt>
                <c:pt idx="673">
                  <c:v>-105947.17506000059</c:v>
                </c:pt>
                <c:pt idx="674">
                  <c:v>-105895.08696999999</c:v>
                </c:pt>
                <c:pt idx="675">
                  <c:v>-105842.99887999936</c:v>
                </c:pt>
                <c:pt idx="676">
                  <c:v>-105790.91079000001</c:v>
                </c:pt>
                <c:pt idx="677">
                  <c:v>-105738.8227</c:v>
                </c:pt>
                <c:pt idx="678">
                  <c:v>-105686.73461</c:v>
                </c:pt>
                <c:pt idx="679">
                  <c:v>-105634.64652000001</c:v>
                </c:pt>
                <c:pt idx="680">
                  <c:v>-105582.55843</c:v>
                </c:pt>
                <c:pt idx="681">
                  <c:v>-105530.47034000001</c:v>
                </c:pt>
                <c:pt idx="682">
                  <c:v>-105478.38225</c:v>
                </c:pt>
                <c:pt idx="683">
                  <c:v>-105426.29416</c:v>
                </c:pt>
                <c:pt idx="684">
                  <c:v>-105374.20606999999</c:v>
                </c:pt>
                <c:pt idx="685">
                  <c:v>-105322.11798</c:v>
                </c:pt>
                <c:pt idx="686">
                  <c:v>-105270.02989000002</c:v>
                </c:pt>
                <c:pt idx="687">
                  <c:v>-105217.94179999999</c:v>
                </c:pt>
                <c:pt idx="688">
                  <c:v>-105165.85371000002</c:v>
                </c:pt>
                <c:pt idx="689">
                  <c:v>-105113.76562000002</c:v>
                </c:pt>
                <c:pt idx="690">
                  <c:v>-105061.67753</c:v>
                </c:pt>
                <c:pt idx="691">
                  <c:v>-105009.58944000005</c:v>
                </c:pt>
                <c:pt idx="692">
                  <c:v>-104957.50135000002</c:v>
                </c:pt>
                <c:pt idx="693">
                  <c:v>-104905.41325999943</c:v>
                </c:pt>
                <c:pt idx="694">
                  <c:v>-104853.32517000005</c:v>
                </c:pt>
                <c:pt idx="695">
                  <c:v>-104801.23708000001</c:v>
                </c:pt>
                <c:pt idx="696">
                  <c:v>-104749.14899000002</c:v>
                </c:pt>
                <c:pt idx="697">
                  <c:v>-104697.0609</c:v>
                </c:pt>
                <c:pt idx="698">
                  <c:v>-104644.97281000001</c:v>
                </c:pt>
                <c:pt idx="699">
                  <c:v>-104592.88472000042</c:v>
                </c:pt>
                <c:pt idx="700">
                  <c:v>-104540.79662999997</c:v>
                </c:pt>
                <c:pt idx="701">
                  <c:v>-104488.70854000001</c:v>
                </c:pt>
                <c:pt idx="702">
                  <c:v>-104436.62045000042</c:v>
                </c:pt>
                <c:pt idx="703">
                  <c:v>-104384.53236</c:v>
                </c:pt>
                <c:pt idx="704">
                  <c:v>-104332.44426999991</c:v>
                </c:pt>
                <c:pt idx="705">
                  <c:v>-104280.35618</c:v>
                </c:pt>
                <c:pt idx="706">
                  <c:v>-104228.26809000001</c:v>
                </c:pt>
                <c:pt idx="707">
                  <c:v>-104176.18000000002</c:v>
                </c:pt>
                <c:pt idx="708">
                  <c:v>-104124.09191</c:v>
                </c:pt>
                <c:pt idx="709">
                  <c:v>-104072.00382</c:v>
                </c:pt>
                <c:pt idx="710">
                  <c:v>-104019.91573000001</c:v>
                </c:pt>
                <c:pt idx="711">
                  <c:v>-103967.82764000002</c:v>
                </c:pt>
                <c:pt idx="712">
                  <c:v>-103915.73955</c:v>
                </c:pt>
                <c:pt idx="713">
                  <c:v>-103863.65146000059</c:v>
                </c:pt>
                <c:pt idx="714">
                  <c:v>-103811.56336999999</c:v>
                </c:pt>
                <c:pt idx="715">
                  <c:v>-103759.47528</c:v>
                </c:pt>
                <c:pt idx="716">
                  <c:v>-103707.38719000002</c:v>
                </c:pt>
                <c:pt idx="717">
                  <c:v>-103655.2991</c:v>
                </c:pt>
                <c:pt idx="718">
                  <c:v>-103603.21101</c:v>
                </c:pt>
                <c:pt idx="719">
                  <c:v>-103551.12292000002</c:v>
                </c:pt>
                <c:pt idx="720">
                  <c:v>-103499.03482999999</c:v>
                </c:pt>
                <c:pt idx="721">
                  <c:v>-103446.94673999937</c:v>
                </c:pt>
                <c:pt idx="722">
                  <c:v>-103394.85865000002</c:v>
                </c:pt>
                <c:pt idx="723">
                  <c:v>-103342.77056</c:v>
                </c:pt>
                <c:pt idx="724">
                  <c:v>-103290.68247</c:v>
                </c:pt>
                <c:pt idx="725">
                  <c:v>-103238.59437999997</c:v>
                </c:pt>
                <c:pt idx="726">
                  <c:v>-103186.50628999961</c:v>
                </c:pt>
                <c:pt idx="727">
                  <c:v>-103134.41819999999</c:v>
                </c:pt>
                <c:pt idx="728">
                  <c:v>-103082.33011000002</c:v>
                </c:pt>
                <c:pt idx="729">
                  <c:v>-103030.24202000001</c:v>
                </c:pt>
                <c:pt idx="730">
                  <c:v>-102978.15393</c:v>
                </c:pt>
                <c:pt idx="731">
                  <c:v>-102926.06584000001</c:v>
                </c:pt>
                <c:pt idx="732">
                  <c:v>-102873.97775000002</c:v>
                </c:pt>
                <c:pt idx="733">
                  <c:v>-102821.88966000042</c:v>
                </c:pt>
                <c:pt idx="734">
                  <c:v>-102769.80157</c:v>
                </c:pt>
                <c:pt idx="735">
                  <c:v>-102717.71348000001</c:v>
                </c:pt>
                <c:pt idx="736">
                  <c:v>-102665.62539000042</c:v>
                </c:pt>
                <c:pt idx="737">
                  <c:v>-102613.5373</c:v>
                </c:pt>
                <c:pt idx="738">
                  <c:v>-102561.44921000001</c:v>
                </c:pt>
                <c:pt idx="739">
                  <c:v>-102509.36112000042</c:v>
                </c:pt>
                <c:pt idx="740">
                  <c:v>-102457.27303</c:v>
                </c:pt>
                <c:pt idx="741">
                  <c:v>-102405.18494000002</c:v>
                </c:pt>
                <c:pt idx="742">
                  <c:v>-102353.09684999949</c:v>
                </c:pt>
                <c:pt idx="743">
                  <c:v>-102301.00876000008</c:v>
                </c:pt>
                <c:pt idx="744">
                  <c:v>-102248.92067000001</c:v>
                </c:pt>
                <c:pt idx="745">
                  <c:v>-102196.83257999949</c:v>
                </c:pt>
                <c:pt idx="746">
                  <c:v>-102144.74449000001</c:v>
                </c:pt>
                <c:pt idx="747">
                  <c:v>-102092.65640000002</c:v>
                </c:pt>
                <c:pt idx="748">
                  <c:v>-102040.56831</c:v>
                </c:pt>
                <c:pt idx="749">
                  <c:v>-101988.48022</c:v>
                </c:pt>
                <c:pt idx="750">
                  <c:v>-101936.39213000001</c:v>
                </c:pt>
                <c:pt idx="751">
                  <c:v>-101884.30404000002</c:v>
                </c:pt>
                <c:pt idx="752">
                  <c:v>-101832.21595</c:v>
                </c:pt>
                <c:pt idx="753">
                  <c:v>-101780.12786000002</c:v>
                </c:pt>
                <c:pt idx="754">
                  <c:v>-101728.03977</c:v>
                </c:pt>
                <c:pt idx="755">
                  <c:v>-101675.95168</c:v>
                </c:pt>
                <c:pt idx="756">
                  <c:v>-101623.86359000001</c:v>
                </c:pt>
                <c:pt idx="757">
                  <c:v>-101571.7755</c:v>
                </c:pt>
                <c:pt idx="758">
                  <c:v>-101519.68741000039</c:v>
                </c:pt>
                <c:pt idx="759">
                  <c:v>-101467.59932000002</c:v>
                </c:pt>
                <c:pt idx="760">
                  <c:v>-101415.51122999999</c:v>
                </c:pt>
                <c:pt idx="761">
                  <c:v>-101363.42314000001</c:v>
                </c:pt>
                <c:pt idx="762">
                  <c:v>-101311.33505000002</c:v>
                </c:pt>
                <c:pt idx="763">
                  <c:v>-101259.24695999958</c:v>
                </c:pt>
                <c:pt idx="764">
                  <c:v>-101207.15887</c:v>
                </c:pt>
                <c:pt idx="765">
                  <c:v>-101155.07078000002</c:v>
                </c:pt>
                <c:pt idx="766">
                  <c:v>-101102.98268999961</c:v>
                </c:pt>
                <c:pt idx="767">
                  <c:v>-101050.8946</c:v>
                </c:pt>
                <c:pt idx="768">
                  <c:v>-100998.80650999997</c:v>
                </c:pt>
                <c:pt idx="769">
                  <c:v>-100946.71842</c:v>
                </c:pt>
                <c:pt idx="770">
                  <c:v>-100894.63033</c:v>
                </c:pt>
                <c:pt idx="771">
                  <c:v>-100842.5422399993</c:v>
                </c:pt>
                <c:pt idx="772">
                  <c:v>-100790.45415000002</c:v>
                </c:pt>
                <c:pt idx="773">
                  <c:v>-100738.36606</c:v>
                </c:pt>
                <c:pt idx="774">
                  <c:v>-100686.27797</c:v>
                </c:pt>
                <c:pt idx="775">
                  <c:v>-100634.18988000002</c:v>
                </c:pt>
                <c:pt idx="776">
                  <c:v>-100582.10179000042</c:v>
                </c:pt>
                <c:pt idx="777">
                  <c:v>-100530.0137</c:v>
                </c:pt>
                <c:pt idx="778">
                  <c:v>-100477.92561000002</c:v>
                </c:pt>
                <c:pt idx="779">
                  <c:v>-100425.83752</c:v>
                </c:pt>
                <c:pt idx="780">
                  <c:v>-100373.74943</c:v>
                </c:pt>
                <c:pt idx="781">
                  <c:v>-100321.66134000002</c:v>
                </c:pt>
                <c:pt idx="782">
                  <c:v>-100269.57325</c:v>
                </c:pt>
                <c:pt idx="783">
                  <c:v>-100217.48516000005</c:v>
                </c:pt>
                <c:pt idx="784">
                  <c:v>-100165.39707000001</c:v>
                </c:pt>
                <c:pt idx="785">
                  <c:v>-100113.30898</c:v>
                </c:pt>
                <c:pt idx="786">
                  <c:v>-100061.22089000001</c:v>
                </c:pt>
                <c:pt idx="787">
                  <c:v>-100009.13280000001</c:v>
                </c:pt>
                <c:pt idx="788">
                  <c:v>-99957.044710000002</c:v>
                </c:pt>
                <c:pt idx="789">
                  <c:v>-99904.956619999968</c:v>
                </c:pt>
                <c:pt idx="790">
                  <c:v>-99852.868529999992</c:v>
                </c:pt>
                <c:pt idx="791">
                  <c:v>-99800.780440000017</c:v>
                </c:pt>
                <c:pt idx="792">
                  <c:v>-99748.692349999998</c:v>
                </c:pt>
                <c:pt idx="793">
                  <c:v>-99696.604260000007</c:v>
                </c:pt>
                <c:pt idx="794">
                  <c:v>-99644.516169999988</c:v>
                </c:pt>
                <c:pt idx="795">
                  <c:v>-99592.428079999998</c:v>
                </c:pt>
                <c:pt idx="796">
                  <c:v>-99540.339990000022</c:v>
                </c:pt>
                <c:pt idx="797">
                  <c:v>-99488.251900000003</c:v>
                </c:pt>
                <c:pt idx="798">
                  <c:v>-99436.163809999998</c:v>
                </c:pt>
                <c:pt idx="799">
                  <c:v>-99384.075720000546</c:v>
                </c:pt>
                <c:pt idx="800">
                  <c:v>-99331.987629999989</c:v>
                </c:pt>
                <c:pt idx="801">
                  <c:v>-99279.899540000013</c:v>
                </c:pt>
                <c:pt idx="802">
                  <c:v>-99227.811450000023</c:v>
                </c:pt>
                <c:pt idx="803">
                  <c:v>-99175.723360000004</c:v>
                </c:pt>
                <c:pt idx="804">
                  <c:v>-99123.635270000013</c:v>
                </c:pt>
                <c:pt idx="805">
                  <c:v>-99071.547180000009</c:v>
                </c:pt>
                <c:pt idx="806">
                  <c:v>-99019.459090000033</c:v>
                </c:pt>
                <c:pt idx="807">
                  <c:v>-98967.371000000057</c:v>
                </c:pt>
                <c:pt idx="808">
                  <c:v>-98915.282910000009</c:v>
                </c:pt>
                <c:pt idx="809">
                  <c:v>-98863.194820000004</c:v>
                </c:pt>
                <c:pt idx="810">
                  <c:v>-98811.10673</c:v>
                </c:pt>
                <c:pt idx="811">
                  <c:v>-98759.018640000009</c:v>
                </c:pt>
                <c:pt idx="812">
                  <c:v>-98706.930549999495</c:v>
                </c:pt>
                <c:pt idx="813">
                  <c:v>-98654.84246</c:v>
                </c:pt>
                <c:pt idx="814">
                  <c:v>-98602.754369999995</c:v>
                </c:pt>
                <c:pt idx="815">
                  <c:v>-98550.666279999918</c:v>
                </c:pt>
                <c:pt idx="816">
                  <c:v>-98498.578190000087</c:v>
                </c:pt>
                <c:pt idx="817">
                  <c:v>-98446.490099999908</c:v>
                </c:pt>
                <c:pt idx="818">
                  <c:v>-98394.402009999918</c:v>
                </c:pt>
                <c:pt idx="819">
                  <c:v>-98342.313920000001</c:v>
                </c:pt>
                <c:pt idx="820">
                  <c:v>-98290.225829999996</c:v>
                </c:pt>
                <c:pt idx="821">
                  <c:v>-98238.13774000002</c:v>
                </c:pt>
                <c:pt idx="822">
                  <c:v>-98186.049650000001</c:v>
                </c:pt>
                <c:pt idx="823">
                  <c:v>-98133.961559999938</c:v>
                </c:pt>
                <c:pt idx="824">
                  <c:v>-98081.873470000006</c:v>
                </c:pt>
                <c:pt idx="825">
                  <c:v>-98029.785380000001</c:v>
                </c:pt>
                <c:pt idx="826">
                  <c:v>-97977.697290000011</c:v>
                </c:pt>
                <c:pt idx="827">
                  <c:v>-97925.609200000006</c:v>
                </c:pt>
                <c:pt idx="828">
                  <c:v>-97873.521110000424</c:v>
                </c:pt>
                <c:pt idx="829">
                  <c:v>-97821.433019999968</c:v>
                </c:pt>
                <c:pt idx="830">
                  <c:v>-97769.344929999992</c:v>
                </c:pt>
                <c:pt idx="831">
                  <c:v>-97717.256839999376</c:v>
                </c:pt>
                <c:pt idx="832">
                  <c:v>-97665.168749999997</c:v>
                </c:pt>
                <c:pt idx="833">
                  <c:v>-97613.080660000007</c:v>
                </c:pt>
                <c:pt idx="834">
                  <c:v>-97560.992569999376</c:v>
                </c:pt>
                <c:pt idx="835">
                  <c:v>-97508.904479999968</c:v>
                </c:pt>
                <c:pt idx="836">
                  <c:v>-97456.816389999978</c:v>
                </c:pt>
                <c:pt idx="837">
                  <c:v>-97404.728300000002</c:v>
                </c:pt>
                <c:pt idx="838">
                  <c:v>-97352.640209999998</c:v>
                </c:pt>
                <c:pt idx="839">
                  <c:v>-97300.552120000022</c:v>
                </c:pt>
                <c:pt idx="840">
                  <c:v>-97248.464029999988</c:v>
                </c:pt>
                <c:pt idx="841">
                  <c:v>-97196.375940000027</c:v>
                </c:pt>
                <c:pt idx="842">
                  <c:v>-97144.287850000008</c:v>
                </c:pt>
                <c:pt idx="843">
                  <c:v>-97092.199760000425</c:v>
                </c:pt>
                <c:pt idx="844">
                  <c:v>-97040.111670000013</c:v>
                </c:pt>
                <c:pt idx="845">
                  <c:v>-96988.023580000008</c:v>
                </c:pt>
                <c:pt idx="846">
                  <c:v>-96935.935490000033</c:v>
                </c:pt>
                <c:pt idx="847">
                  <c:v>-96883.847399999999</c:v>
                </c:pt>
                <c:pt idx="848">
                  <c:v>-96831.759310000023</c:v>
                </c:pt>
                <c:pt idx="849">
                  <c:v>-96779.671220000426</c:v>
                </c:pt>
                <c:pt idx="850">
                  <c:v>-96727.583130000014</c:v>
                </c:pt>
                <c:pt idx="851">
                  <c:v>-96675.495040000009</c:v>
                </c:pt>
                <c:pt idx="852">
                  <c:v>-96623.406949999495</c:v>
                </c:pt>
                <c:pt idx="853">
                  <c:v>-96571.318859999999</c:v>
                </c:pt>
                <c:pt idx="854">
                  <c:v>-96519.230770000009</c:v>
                </c:pt>
                <c:pt idx="855">
                  <c:v>-96467.142679999495</c:v>
                </c:pt>
                <c:pt idx="856">
                  <c:v>-96415.054590000014</c:v>
                </c:pt>
                <c:pt idx="857">
                  <c:v>-96362.966499999908</c:v>
                </c:pt>
                <c:pt idx="858">
                  <c:v>-96310.878410000427</c:v>
                </c:pt>
                <c:pt idx="859">
                  <c:v>-96258.79032</c:v>
                </c:pt>
                <c:pt idx="860">
                  <c:v>-96206.702229999908</c:v>
                </c:pt>
                <c:pt idx="861">
                  <c:v>-96154.61414000002</c:v>
                </c:pt>
                <c:pt idx="862">
                  <c:v>-96102.52605</c:v>
                </c:pt>
                <c:pt idx="863">
                  <c:v>-96050.437959999908</c:v>
                </c:pt>
                <c:pt idx="864">
                  <c:v>-95998.349869999991</c:v>
                </c:pt>
                <c:pt idx="865">
                  <c:v>-95946.261780000001</c:v>
                </c:pt>
                <c:pt idx="866">
                  <c:v>-95894.173690000025</c:v>
                </c:pt>
                <c:pt idx="867">
                  <c:v>-95842.085600000006</c:v>
                </c:pt>
                <c:pt idx="868">
                  <c:v>-95789.997509999346</c:v>
                </c:pt>
                <c:pt idx="869">
                  <c:v>-95737.909419999996</c:v>
                </c:pt>
                <c:pt idx="870">
                  <c:v>-95685.821330000006</c:v>
                </c:pt>
                <c:pt idx="871">
                  <c:v>-95633.733239999376</c:v>
                </c:pt>
                <c:pt idx="872">
                  <c:v>-95581.645149999997</c:v>
                </c:pt>
                <c:pt idx="873">
                  <c:v>-95529.557060000006</c:v>
                </c:pt>
                <c:pt idx="874">
                  <c:v>-95477.468969999973</c:v>
                </c:pt>
                <c:pt idx="875">
                  <c:v>-95425.380879999968</c:v>
                </c:pt>
                <c:pt idx="876">
                  <c:v>-95373.292789999978</c:v>
                </c:pt>
                <c:pt idx="877">
                  <c:v>-95321.204700000002</c:v>
                </c:pt>
                <c:pt idx="878">
                  <c:v>-95269.116609999968</c:v>
                </c:pt>
                <c:pt idx="879">
                  <c:v>-95217.028520000007</c:v>
                </c:pt>
                <c:pt idx="880">
                  <c:v>-95164.940429999988</c:v>
                </c:pt>
                <c:pt idx="881">
                  <c:v>-95112.852340000012</c:v>
                </c:pt>
                <c:pt idx="882">
                  <c:v>-95060.764249999978</c:v>
                </c:pt>
                <c:pt idx="883">
                  <c:v>-95008.676160000425</c:v>
                </c:pt>
                <c:pt idx="884">
                  <c:v>-94956.588070000013</c:v>
                </c:pt>
                <c:pt idx="885">
                  <c:v>-94904.499980000008</c:v>
                </c:pt>
                <c:pt idx="886">
                  <c:v>-94852.411890000018</c:v>
                </c:pt>
                <c:pt idx="887">
                  <c:v>-94800.323800000013</c:v>
                </c:pt>
                <c:pt idx="888">
                  <c:v>-94748.235710000023</c:v>
                </c:pt>
                <c:pt idx="889">
                  <c:v>-94696.147620000003</c:v>
                </c:pt>
                <c:pt idx="890">
                  <c:v>-94644.059530000013</c:v>
                </c:pt>
                <c:pt idx="891">
                  <c:v>-94591.971440000023</c:v>
                </c:pt>
                <c:pt idx="892">
                  <c:v>-94539.883350000004</c:v>
                </c:pt>
                <c:pt idx="893">
                  <c:v>-94487.795259999999</c:v>
                </c:pt>
                <c:pt idx="894">
                  <c:v>-94435.707170000009</c:v>
                </c:pt>
                <c:pt idx="895">
                  <c:v>-94383.619080000004</c:v>
                </c:pt>
                <c:pt idx="896">
                  <c:v>-94331.530990000014</c:v>
                </c:pt>
                <c:pt idx="897">
                  <c:v>-94279.442899999238</c:v>
                </c:pt>
                <c:pt idx="898">
                  <c:v>-94227.354810000004</c:v>
                </c:pt>
                <c:pt idx="899">
                  <c:v>-94175.26672</c:v>
                </c:pt>
                <c:pt idx="900">
                  <c:v>-94123.178630000024</c:v>
                </c:pt>
                <c:pt idx="901">
                  <c:v>-94071.090540000019</c:v>
                </c:pt>
                <c:pt idx="902">
                  <c:v>-94019.00245</c:v>
                </c:pt>
                <c:pt idx="903">
                  <c:v>-93966.914359999908</c:v>
                </c:pt>
                <c:pt idx="904">
                  <c:v>-93914.82626999999</c:v>
                </c:pt>
                <c:pt idx="905">
                  <c:v>-93862.73818</c:v>
                </c:pt>
                <c:pt idx="906">
                  <c:v>-93810.650090000025</c:v>
                </c:pt>
                <c:pt idx="907">
                  <c:v>-93758.561999999991</c:v>
                </c:pt>
                <c:pt idx="908">
                  <c:v>-93706.473910000001</c:v>
                </c:pt>
                <c:pt idx="909">
                  <c:v>-93654.385819999996</c:v>
                </c:pt>
                <c:pt idx="910">
                  <c:v>-93602.297729999991</c:v>
                </c:pt>
                <c:pt idx="911">
                  <c:v>-93550.209640000015</c:v>
                </c:pt>
                <c:pt idx="912">
                  <c:v>-93498.121549999996</c:v>
                </c:pt>
                <c:pt idx="913">
                  <c:v>-93446.033460000006</c:v>
                </c:pt>
                <c:pt idx="914">
                  <c:v>-93393.945369999972</c:v>
                </c:pt>
                <c:pt idx="915">
                  <c:v>-93341.857279999938</c:v>
                </c:pt>
                <c:pt idx="916">
                  <c:v>-93289.769190000021</c:v>
                </c:pt>
                <c:pt idx="917">
                  <c:v>-93237.681100000424</c:v>
                </c:pt>
                <c:pt idx="918">
                  <c:v>-93185.593009999968</c:v>
                </c:pt>
                <c:pt idx="919">
                  <c:v>-93133.504920000007</c:v>
                </c:pt>
                <c:pt idx="920">
                  <c:v>-93081.416829999362</c:v>
                </c:pt>
                <c:pt idx="921">
                  <c:v>-93029.328740000026</c:v>
                </c:pt>
                <c:pt idx="922">
                  <c:v>-92977.240649999978</c:v>
                </c:pt>
                <c:pt idx="923">
                  <c:v>-92925.152560000002</c:v>
                </c:pt>
                <c:pt idx="924">
                  <c:v>-92873.064470000012</c:v>
                </c:pt>
                <c:pt idx="925">
                  <c:v>-92820.976379999978</c:v>
                </c:pt>
                <c:pt idx="926">
                  <c:v>-92768.888290000017</c:v>
                </c:pt>
                <c:pt idx="927">
                  <c:v>-92716.800200000012</c:v>
                </c:pt>
                <c:pt idx="928">
                  <c:v>-92664.712110000008</c:v>
                </c:pt>
                <c:pt idx="929">
                  <c:v>-92612.624020000425</c:v>
                </c:pt>
                <c:pt idx="930">
                  <c:v>-92560.535930000013</c:v>
                </c:pt>
                <c:pt idx="931">
                  <c:v>-92508.447839999237</c:v>
                </c:pt>
                <c:pt idx="932">
                  <c:v>-92456.359750000425</c:v>
                </c:pt>
                <c:pt idx="933">
                  <c:v>-92404.271660000057</c:v>
                </c:pt>
                <c:pt idx="934">
                  <c:v>-92352.183570000008</c:v>
                </c:pt>
                <c:pt idx="935">
                  <c:v>-92300.095480000004</c:v>
                </c:pt>
                <c:pt idx="936">
                  <c:v>-92248.007390000013</c:v>
                </c:pt>
                <c:pt idx="937">
                  <c:v>-92195.919300000009</c:v>
                </c:pt>
                <c:pt idx="938">
                  <c:v>-92143.831210000004</c:v>
                </c:pt>
                <c:pt idx="939">
                  <c:v>-92091.743119999999</c:v>
                </c:pt>
                <c:pt idx="940">
                  <c:v>-92039.655030000024</c:v>
                </c:pt>
                <c:pt idx="941">
                  <c:v>-91987.566940000019</c:v>
                </c:pt>
                <c:pt idx="942">
                  <c:v>-91935.47885</c:v>
                </c:pt>
                <c:pt idx="943">
                  <c:v>-91883.390759999995</c:v>
                </c:pt>
                <c:pt idx="944">
                  <c:v>-91831.30266999999</c:v>
                </c:pt>
                <c:pt idx="945">
                  <c:v>-91779.21457999933</c:v>
                </c:pt>
                <c:pt idx="946">
                  <c:v>-91727.126490000024</c:v>
                </c:pt>
                <c:pt idx="947">
                  <c:v>-91675.038400000005</c:v>
                </c:pt>
                <c:pt idx="948">
                  <c:v>-91622.95031</c:v>
                </c:pt>
                <c:pt idx="949">
                  <c:v>-91570.862219999908</c:v>
                </c:pt>
                <c:pt idx="950">
                  <c:v>-91518.774130000005</c:v>
                </c:pt>
                <c:pt idx="951">
                  <c:v>-91466.686040000015</c:v>
                </c:pt>
                <c:pt idx="952">
                  <c:v>-91414.597949999938</c:v>
                </c:pt>
                <c:pt idx="953">
                  <c:v>-91362.509860000006</c:v>
                </c:pt>
                <c:pt idx="954">
                  <c:v>-91310.421770000001</c:v>
                </c:pt>
                <c:pt idx="955">
                  <c:v>-91258.333679999938</c:v>
                </c:pt>
                <c:pt idx="956">
                  <c:v>-91206.245589999948</c:v>
                </c:pt>
                <c:pt idx="957">
                  <c:v>-91154.157500000001</c:v>
                </c:pt>
                <c:pt idx="958">
                  <c:v>-91102.069409999996</c:v>
                </c:pt>
                <c:pt idx="959">
                  <c:v>-91049.981320000006</c:v>
                </c:pt>
                <c:pt idx="960">
                  <c:v>-90997.893229999972</c:v>
                </c:pt>
                <c:pt idx="961">
                  <c:v>-90945.805140000026</c:v>
                </c:pt>
                <c:pt idx="962">
                  <c:v>-90893.717049999948</c:v>
                </c:pt>
                <c:pt idx="963">
                  <c:v>-90841.628960000424</c:v>
                </c:pt>
                <c:pt idx="964">
                  <c:v>-90789.540869999968</c:v>
                </c:pt>
                <c:pt idx="965">
                  <c:v>-90737.452779999978</c:v>
                </c:pt>
                <c:pt idx="966">
                  <c:v>-90685.364690000017</c:v>
                </c:pt>
                <c:pt idx="967">
                  <c:v>-90633.276599999968</c:v>
                </c:pt>
                <c:pt idx="968">
                  <c:v>-90581.188510000007</c:v>
                </c:pt>
                <c:pt idx="969">
                  <c:v>-90529.100420000424</c:v>
                </c:pt>
                <c:pt idx="970">
                  <c:v>-90477.012329999998</c:v>
                </c:pt>
                <c:pt idx="971">
                  <c:v>-90424.924240000008</c:v>
                </c:pt>
                <c:pt idx="972">
                  <c:v>-90372.836150000003</c:v>
                </c:pt>
                <c:pt idx="973">
                  <c:v>-90320.748059999998</c:v>
                </c:pt>
                <c:pt idx="974">
                  <c:v>-90268.659970000022</c:v>
                </c:pt>
                <c:pt idx="975">
                  <c:v>-90216.571880000003</c:v>
                </c:pt>
                <c:pt idx="976">
                  <c:v>-90164.483790000013</c:v>
                </c:pt>
                <c:pt idx="977">
                  <c:v>-90112.395700000023</c:v>
                </c:pt>
                <c:pt idx="978">
                  <c:v>-90060.307610000003</c:v>
                </c:pt>
                <c:pt idx="979">
                  <c:v>-90008.219519999999</c:v>
                </c:pt>
                <c:pt idx="980">
                  <c:v>-89956.131430000023</c:v>
                </c:pt>
                <c:pt idx="981">
                  <c:v>-89904.043340000018</c:v>
                </c:pt>
                <c:pt idx="982">
                  <c:v>-89851.955249999999</c:v>
                </c:pt>
                <c:pt idx="983">
                  <c:v>-89799.867160000023</c:v>
                </c:pt>
                <c:pt idx="984">
                  <c:v>-89747.779070000004</c:v>
                </c:pt>
                <c:pt idx="985">
                  <c:v>-89695.690979999999</c:v>
                </c:pt>
                <c:pt idx="986">
                  <c:v>-89643.602890000009</c:v>
                </c:pt>
                <c:pt idx="987">
                  <c:v>-89591.51479999999</c:v>
                </c:pt>
                <c:pt idx="988">
                  <c:v>-89539.42671</c:v>
                </c:pt>
                <c:pt idx="989">
                  <c:v>-89487.338619999995</c:v>
                </c:pt>
                <c:pt idx="990">
                  <c:v>-89435.25052999999</c:v>
                </c:pt>
                <c:pt idx="991">
                  <c:v>-89383.162440000015</c:v>
                </c:pt>
                <c:pt idx="992">
                  <c:v>-89331.074349999995</c:v>
                </c:pt>
                <c:pt idx="993">
                  <c:v>-89278.986259999918</c:v>
                </c:pt>
                <c:pt idx="994">
                  <c:v>-89226.89817</c:v>
                </c:pt>
                <c:pt idx="995">
                  <c:v>-89174.810079999908</c:v>
                </c:pt>
                <c:pt idx="996">
                  <c:v>-89122.72199000002</c:v>
                </c:pt>
                <c:pt idx="997">
                  <c:v>-89070.633900000001</c:v>
                </c:pt>
                <c:pt idx="998">
                  <c:v>-89018.545809999938</c:v>
                </c:pt>
                <c:pt idx="999">
                  <c:v>-88966.457720000006</c:v>
                </c:pt>
                <c:pt idx="1000">
                  <c:v>-88914.369630000001</c:v>
                </c:pt>
                <c:pt idx="1001">
                  <c:v>-88862.281540000011</c:v>
                </c:pt>
                <c:pt idx="1002">
                  <c:v>-88810.193450000006</c:v>
                </c:pt>
                <c:pt idx="1003">
                  <c:v>-88758.105360000423</c:v>
                </c:pt>
                <c:pt idx="1004">
                  <c:v>-88706.017269999968</c:v>
                </c:pt>
                <c:pt idx="1005">
                  <c:v>-88653.929180000006</c:v>
                </c:pt>
                <c:pt idx="1006">
                  <c:v>-88601.841090000016</c:v>
                </c:pt>
                <c:pt idx="1007">
                  <c:v>-88549.752999999968</c:v>
                </c:pt>
                <c:pt idx="1008">
                  <c:v>-88497.664910000007</c:v>
                </c:pt>
                <c:pt idx="1009">
                  <c:v>-88445.576820000002</c:v>
                </c:pt>
                <c:pt idx="1010">
                  <c:v>-88393.488729999997</c:v>
                </c:pt>
                <c:pt idx="1011">
                  <c:v>-88341.400639999978</c:v>
                </c:pt>
                <c:pt idx="1012">
                  <c:v>-88289.312549999406</c:v>
                </c:pt>
                <c:pt idx="1013">
                  <c:v>-88237.224460000027</c:v>
                </c:pt>
                <c:pt idx="1014">
                  <c:v>-88185.136369999993</c:v>
                </c:pt>
                <c:pt idx="1015">
                  <c:v>-88133.048279999406</c:v>
                </c:pt>
                <c:pt idx="1016">
                  <c:v>-88080.960190000013</c:v>
                </c:pt>
                <c:pt idx="1017">
                  <c:v>-88028.872100000022</c:v>
                </c:pt>
                <c:pt idx="1018">
                  <c:v>-87976.784010000003</c:v>
                </c:pt>
                <c:pt idx="1019">
                  <c:v>-87924.695920000027</c:v>
                </c:pt>
                <c:pt idx="1020">
                  <c:v>-87872.607830000008</c:v>
                </c:pt>
                <c:pt idx="1021">
                  <c:v>-87820.519740000032</c:v>
                </c:pt>
                <c:pt idx="1022">
                  <c:v>-87768.431649999999</c:v>
                </c:pt>
                <c:pt idx="1023">
                  <c:v>-87716.343560000008</c:v>
                </c:pt>
                <c:pt idx="1024">
                  <c:v>-87664.255470000004</c:v>
                </c:pt>
                <c:pt idx="1025">
                  <c:v>-87612.167379999999</c:v>
                </c:pt>
                <c:pt idx="1026">
                  <c:v>-87560.079290000023</c:v>
                </c:pt>
                <c:pt idx="1027">
                  <c:v>-87507.991199999989</c:v>
                </c:pt>
                <c:pt idx="1028">
                  <c:v>-87455.903109999999</c:v>
                </c:pt>
                <c:pt idx="1029">
                  <c:v>-87403.815020000024</c:v>
                </c:pt>
                <c:pt idx="1030">
                  <c:v>-87351.72692999999</c:v>
                </c:pt>
                <c:pt idx="1031">
                  <c:v>-87299.638840000014</c:v>
                </c:pt>
                <c:pt idx="1032">
                  <c:v>-87247.550749999995</c:v>
                </c:pt>
                <c:pt idx="1033">
                  <c:v>-87195.462659999495</c:v>
                </c:pt>
                <c:pt idx="1034">
                  <c:v>-87143.37457</c:v>
                </c:pt>
                <c:pt idx="1035">
                  <c:v>-87091.286479999908</c:v>
                </c:pt>
                <c:pt idx="1036">
                  <c:v>-87039.19839000002</c:v>
                </c:pt>
                <c:pt idx="1037">
                  <c:v>-86987.1103</c:v>
                </c:pt>
                <c:pt idx="1038">
                  <c:v>-86935.022209999908</c:v>
                </c:pt>
                <c:pt idx="1039">
                  <c:v>-86882.934120000005</c:v>
                </c:pt>
                <c:pt idx="1040">
                  <c:v>-86830.846029999972</c:v>
                </c:pt>
                <c:pt idx="1041">
                  <c:v>-86778.75794000001</c:v>
                </c:pt>
                <c:pt idx="1042">
                  <c:v>-86726.669850000006</c:v>
                </c:pt>
                <c:pt idx="1043">
                  <c:v>-86674.581760000423</c:v>
                </c:pt>
                <c:pt idx="1044">
                  <c:v>-86622.493669999938</c:v>
                </c:pt>
                <c:pt idx="1045">
                  <c:v>-86570.405579999948</c:v>
                </c:pt>
                <c:pt idx="1046">
                  <c:v>-86518.317490000016</c:v>
                </c:pt>
                <c:pt idx="1047">
                  <c:v>-86466.229399999997</c:v>
                </c:pt>
                <c:pt idx="1048">
                  <c:v>-86414.141310000006</c:v>
                </c:pt>
                <c:pt idx="1049">
                  <c:v>-86362.053220000002</c:v>
                </c:pt>
                <c:pt idx="1050">
                  <c:v>-86309.965129999997</c:v>
                </c:pt>
                <c:pt idx="1051">
                  <c:v>-86257.877040000007</c:v>
                </c:pt>
                <c:pt idx="1052">
                  <c:v>-86205.788950000002</c:v>
                </c:pt>
                <c:pt idx="1053">
                  <c:v>-86153.700859999968</c:v>
                </c:pt>
                <c:pt idx="1054">
                  <c:v>-86101.612769999992</c:v>
                </c:pt>
                <c:pt idx="1055">
                  <c:v>-86049.524680000002</c:v>
                </c:pt>
                <c:pt idx="1056">
                  <c:v>-85997.436589999314</c:v>
                </c:pt>
                <c:pt idx="1057">
                  <c:v>-85945.348499999993</c:v>
                </c:pt>
                <c:pt idx="1058">
                  <c:v>-85893.260410000003</c:v>
                </c:pt>
                <c:pt idx="1059">
                  <c:v>-85841.172320000027</c:v>
                </c:pt>
                <c:pt idx="1060">
                  <c:v>-85789.084230000008</c:v>
                </c:pt>
                <c:pt idx="1061">
                  <c:v>-85736.996139999435</c:v>
                </c:pt>
                <c:pt idx="1062">
                  <c:v>-85684.908049999998</c:v>
                </c:pt>
                <c:pt idx="1063">
                  <c:v>-85632.819960000023</c:v>
                </c:pt>
                <c:pt idx="1064">
                  <c:v>-85580.731869999989</c:v>
                </c:pt>
                <c:pt idx="1065">
                  <c:v>-85528.643779999999</c:v>
                </c:pt>
                <c:pt idx="1066">
                  <c:v>-85476.555690000023</c:v>
                </c:pt>
                <c:pt idx="1067">
                  <c:v>-85424.467599999436</c:v>
                </c:pt>
                <c:pt idx="1068">
                  <c:v>-85372.379510000057</c:v>
                </c:pt>
                <c:pt idx="1069">
                  <c:v>-85320.291420000023</c:v>
                </c:pt>
                <c:pt idx="1070">
                  <c:v>-85268.203329999989</c:v>
                </c:pt>
                <c:pt idx="1071">
                  <c:v>-85216.115240000014</c:v>
                </c:pt>
                <c:pt idx="1072">
                  <c:v>-85164.027150000024</c:v>
                </c:pt>
                <c:pt idx="1073">
                  <c:v>-85111.939060000004</c:v>
                </c:pt>
                <c:pt idx="1074">
                  <c:v>-85059.85097</c:v>
                </c:pt>
                <c:pt idx="1075">
                  <c:v>-85007.762879999224</c:v>
                </c:pt>
                <c:pt idx="1076">
                  <c:v>-84955.674790000427</c:v>
                </c:pt>
                <c:pt idx="1077">
                  <c:v>-84903.5867</c:v>
                </c:pt>
                <c:pt idx="1078">
                  <c:v>-84851.498609999908</c:v>
                </c:pt>
                <c:pt idx="1079">
                  <c:v>-84799.410519999918</c:v>
                </c:pt>
                <c:pt idx="1080">
                  <c:v>-84747.32243</c:v>
                </c:pt>
                <c:pt idx="1081">
                  <c:v>-84695.23434000001</c:v>
                </c:pt>
                <c:pt idx="1082">
                  <c:v>-84643.146249999918</c:v>
                </c:pt>
                <c:pt idx="1083">
                  <c:v>-84591.058160000423</c:v>
                </c:pt>
                <c:pt idx="1084">
                  <c:v>-84538.970069999996</c:v>
                </c:pt>
                <c:pt idx="1085">
                  <c:v>-84486.881980000006</c:v>
                </c:pt>
                <c:pt idx="1086">
                  <c:v>-84434.793889999361</c:v>
                </c:pt>
                <c:pt idx="1087">
                  <c:v>-84382.705799999996</c:v>
                </c:pt>
                <c:pt idx="1088">
                  <c:v>-84330.617710000006</c:v>
                </c:pt>
                <c:pt idx="1089">
                  <c:v>-84278.529620000423</c:v>
                </c:pt>
                <c:pt idx="1090">
                  <c:v>-84226.441529999938</c:v>
                </c:pt>
                <c:pt idx="1091">
                  <c:v>-84174.353440000021</c:v>
                </c:pt>
                <c:pt idx="1092">
                  <c:v>-84122.265350000001</c:v>
                </c:pt>
                <c:pt idx="1093">
                  <c:v>-84070.177259999997</c:v>
                </c:pt>
                <c:pt idx="1094">
                  <c:v>-84018.089170000007</c:v>
                </c:pt>
                <c:pt idx="1095">
                  <c:v>-83966.001080000002</c:v>
                </c:pt>
                <c:pt idx="1096">
                  <c:v>-83913.912989999313</c:v>
                </c:pt>
                <c:pt idx="1097">
                  <c:v>-83861.824900000007</c:v>
                </c:pt>
                <c:pt idx="1098">
                  <c:v>-83809.736809999406</c:v>
                </c:pt>
                <c:pt idx="1099">
                  <c:v>-83757.648719999997</c:v>
                </c:pt>
                <c:pt idx="1100">
                  <c:v>-83705.560629999993</c:v>
                </c:pt>
                <c:pt idx="1101">
                  <c:v>-83653.472539999435</c:v>
                </c:pt>
                <c:pt idx="1102">
                  <c:v>-83601.384450000027</c:v>
                </c:pt>
                <c:pt idx="1103">
                  <c:v>-83549.296360000008</c:v>
                </c:pt>
                <c:pt idx="1104">
                  <c:v>-83497.208269999988</c:v>
                </c:pt>
                <c:pt idx="1105">
                  <c:v>-83445.120180000027</c:v>
                </c:pt>
                <c:pt idx="1106">
                  <c:v>-83393.032090000008</c:v>
                </c:pt>
                <c:pt idx="1107">
                  <c:v>-83340.943999999436</c:v>
                </c:pt>
                <c:pt idx="1108">
                  <c:v>-83288.855910000057</c:v>
                </c:pt>
                <c:pt idx="1109">
                  <c:v>-83236.767820000008</c:v>
                </c:pt>
                <c:pt idx="1110">
                  <c:v>-83184.679730000425</c:v>
                </c:pt>
                <c:pt idx="1111">
                  <c:v>-83132.591640000013</c:v>
                </c:pt>
                <c:pt idx="1112">
                  <c:v>-83080.503550000009</c:v>
                </c:pt>
                <c:pt idx="1113">
                  <c:v>-83028.415460000004</c:v>
                </c:pt>
                <c:pt idx="1114">
                  <c:v>-82976.327370000014</c:v>
                </c:pt>
                <c:pt idx="1115">
                  <c:v>-82924.239280000009</c:v>
                </c:pt>
                <c:pt idx="1116">
                  <c:v>-82872.151190000426</c:v>
                </c:pt>
                <c:pt idx="1117">
                  <c:v>-82820.063099999999</c:v>
                </c:pt>
                <c:pt idx="1118">
                  <c:v>-82767.975009999995</c:v>
                </c:pt>
                <c:pt idx="1119">
                  <c:v>-82715.886920000004</c:v>
                </c:pt>
                <c:pt idx="1120">
                  <c:v>-82663.798829999971</c:v>
                </c:pt>
                <c:pt idx="1121">
                  <c:v>-82611.71074000001</c:v>
                </c:pt>
                <c:pt idx="1122">
                  <c:v>-82559.622650000005</c:v>
                </c:pt>
                <c:pt idx="1123">
                  <c:v>-82507.53456</c:v>
                </c:pt>
                <c:pt idx="1124">
                  <c:v>-82455.446469999908</c:v>
                </c:pt>
                <c:pt idx="1125">
                  <c:v>-82403.358380000005</c:v>
                </c:pt>
                <c:pt idx="1126">
                  <c:v>-82351.270290000015</c:v>
                </c:pt>
                <c:pt idx="1127">
                  <c:v>-82299.182199999996</c:v>
                </c:pt>
                <c:pt idx="1128">
                  <c:v>-82247.094110000005</c:v>
                </c:pt>
                <c:pt idx="1129">
                  <c:v>-82195.006020000001</c:v>
                </c:pt>
                <c:pt idx="1130">
                  <c:v>-82142.917929999938</c:v>
                </c:pt>
                <c:pt idx="1131">
                  <c:v>-82090.82984000002</c:v>
                </c:pt>
                <c:pt idx="1132">
                  <c:v>-82038.741750000001</c:v>
                </c:pt>
                <c:pt idx="1133">
                  <c:v>-81986.653659999996</c:v>
                </c:pt>
                <c:pt idx="1134">
                  <c:v>-81934.565569999992</c:v>
                </c:pt>
                <c:pt idx="1135">
                  <c:v>-81882.477480000001</c:v>
                </c:pt>
                <c:pt idx="1136">
                  <c:v>-81830.389390000026</c:v>
                </c:pt>
                <c:pt idx="1137">
                  <c:v>-81778.301300000006</c:v>
                </c:pt>
                <c:pt idx="1138">
                  <c:v>-81726.213209999361</c:v>
                </c:pt>
                <c:pt idx="1139">
                  <c:v>-81674.125120000637</c:v>
                </c:pt>
                <c:pt idx="1140">
                  <c:v>-81622.037029999992</c:v>
                </c:pt>
                <c:pt idx="1141">
                  <c:v>-81569.948939999376</c:v>
                </c:pt>
                <c:pt idx="1142">
                  <c:v>-81517.860849999968</c:v>
                </c:pt>
                <c:pt idx="1143">
                  <c:v>-81465.772760000007</c:v>
                </c:pt>
                <c:pt idx="1144">
                  <c:v>-81413.684670000002</c:v>
                </c:pt>
                <c:pt idx="1145">
                  <c:v>-81361.596579999299</c:v>
                </c:pt>
                <c:pt idx="1146">
                  <c:v>-81309.508490000007</c:v>
                </c:pt>
                <c:pt idx="1147">
                  <c:v>-81257.420400000003</c:v>
                </c:pt>
                <c:pt idx="1148">
                  <c:v>-81205.332309999998</c:v>
                </c:pt>
                <c:pt idx="1149">
                  <c:v>-81153.244220000008</c:v>
                </c:pt>
                <c:pt idx="1150">
                  <c:v>-81101.156130000003</c:v>
                </c:pt>
                <c:pt idx="1151">
                  <c:v>-81049.068040000013</c:v>
                </c:pt>
                <c:pt idx="1152">
                  <c:v>-80996.979950000023</c:v>
                </c:pt>
                <c:pt idx="1153">
                  <c:v>-80944.891860000003</c:v>
                </c:pt>
                <c:pt idx="1154">
                  <c:v>-80892.803770000013</c:v>
                </c:pt>
                <c:pt idx="1155">
                  <c:v>-80840.715680000008</c:v>
                </c:pt>
                <c:pt idx="1156">
                  <c:v>-80788.627590000033</c:v>
                </c:pt>
                <c:pt idx="1157">
                  <c:v>-80736.539500000014</c:v>
                </c:pt>
                <c:pt idx="1158">
                  <c:v>-80684.451410000023</c:v>
                </c:pt>
                <c:pt idx="1159">
                  <c:v>-80632.363320000004</c:v>
                </c:pt>
                <c:pt idx="1160">
                  <c:v>-80580.275230000014</c:v>
                </c:pt>
                <c:pt idx="1161">
                  <c:v>-80528.187140000024</c:v>
                </c:pt>
                <c:pt idx="1162">
                  <c:v>-80476.099050000004</c:v>
                </c:pt>
                <c:pt idx="1163">
                  <c:v>-80424.01096</c:v>
                </c:pt>
                <c:pt idx="1164">
                  <c:v>-80371.922869999908</c:v>
                </c:pt>
                <c:pt idx="1165">
                  <c:v>-80319.834780000005</c:v>
                </c:pt>
                <c:pt idx="1166">
                  <c:v>-80267.746689999345</c:v>
                </c:pt>
                <c:pt idx="1167">
                  <c:v>-80215.658599999995</c:v>
                </c:pt>
                <c:pt idx="1168">
                  <c:v>-80163.570510000005</c:v>
                </c:pt>
                <c:pt idx="1169">
                  <c:v>-80111.48242</c:v>
                </c:pt>
                <c:pt idx="1170">
                  <c:v>-80059.394329999996</c:v>
                </c:pt>
                <c:pt idx="1171">
                  <c:v>-80007.306239999918</c:v>
                </c:pt>
                <c:pt idx="1172">
                  <c:v>-79955.218150000001</c:v>
                </c:pt>
                <c:pt idx="1173">
                  <c:v>-79903.130059999996</c:v>
                </c:pt>
                <c:pt idx="1174">
                  <c:v>-79851.041969999991</c:v>
                </c:pt>
                <c:pt idx="1175">
                  <c:v>-79798.953879999346</c:v>
                </c:pt>
                <c:pt idx="1176">
                  <c:v>-79746.865790000025</c:v>
                </c:pt>
                <c:pt idx="1177">
                  <c:v>-79694.777700000006</c:v>
                </c:pt>
                <c:pt idx="1178">
                  <c:v>-79642.689610000423</c:v>
                </c:pt>
                <c:pt idx="1179">
                  <c:v>-79590.601519999997</c:v>
                </c:pt>
                <c:pt idx="1180">
                  <c:v>-79538.513429999992</c:v>
                </c:pt>
                <c:pt idx="1181">
                  <c:v>-79486.425340000016</c:v>
                </c:pt>
                <c:pt idx="1182">
                  <c:v>-79434.337249999968</c:v>
                </c:pt>
                <c:pt idx="1183">
                  <c:v>-79382.249160000007</c:v>
                </c:pt>
                <c:pt idx="1184">
                  <c:v>-79330.161070000002</c:v>
                </c:pt>
                <c:pt idx="1185">
                  <c:v>-79278.072979999968</c:v>
                </c:pt>
                <c:pt idx="1186">
                  <c:v>-79225.984889999978</c:v>
                </c:pt>
                <c:pt idx="1187">
                  <c:v>-79173.896799999988</c:v>
                </c:pt>
                <c:pt idx="1188">
                  <c:v>-79121.808710000027</c:v>
                </c:pt>
                <c:pt idx="1189">
                  <c:v>-79069.720620000007</c:v>
                </c:pt>
                <c:pt idx="1190">
                  <c:v>-79017.632529999988</c:v>
                </c:pt>
                <c:pt idx="1191">
                  <c:v>-78965.544440000012</c:v>
                </c:pt>
                <c:pt idx="1192">
                  <c:v>-78913.456350000008</c:v>
                </c:pt>
                <c:pt idx="1193">
                  <c:v>-78861.368260000003</c:v>
                </c:pt>
                <c:pt idx="1194">
                  <c:v>-78809.280170000013</c:v>
                </c:pt>
                <c:pt idx="1195">
                  <c:v>-78757.192080000008</c:v>
                </c:pt>
                <c:pt idx="1196">
                  <c:v>-78705.103990000032</c:v>
                </c:pt>
                <c:pt idx="1197">
                  <c:v>-78653.015899999999</c:v>
                </c:pt>
                <c:pt idx="1198">
                  <c:v>-78600.927810000008</c:v>
                </c:pt>
                <c:pt idx="1199">
                  <c:v>-78548.839720000426</c:v>
                </c:pt>
                <c:pt idx="1200">
                  <c:v>-78496.751630000013</c:v>
                </c:pt>
                <c:pt idx="1201">
                  <c:v>-78444.663540000009</c:v>
                </c:pt>
                <c:pt idx="1202">
                  <c:v>-78392.575450000426</c:v>
                </c:pt>
                <c:pt idx="1203">
                  <c:v>-78340.487359999999</c:v>
                </c:pt>
                <c:pt idx="1204">
                  <c:v>-78288.399269999994</c:v>
                </c:pt>
                <c:pt idx="1205">
                  <c:v>-78236.311180000004</c:v>
                </c:pt>
                <c:pt idx="1206">
                  <c:v>-78184.223090000014</c:v>
                </c:pt>
                <c:pt idx="1207">
                  <c:v>-78132.134999999995</c:v>
                </c:pt>
                <c:pt idx="1208">
                  <c:v>-78080.046909999495</c:v>
                </c:pt>
                <c:pt idx="1209">
                  <c:v>-78027.95882</c:v>
                </c:pt>
                <c:pt idx="1210">
                  <c:v>-77975.870730000024</c:v>
                </c:pt>
                <c:pt idx="1211">
                  <c:v>-77923.782640000019</c:v>
                </c:pt>
                <c:pt idx="1212">
                  <c:v>-77871.69455</c:v>
                </c:pt>
                <c:pt idx="1213">
                  <c:v>-77819.606459999995</c:v>
                </c:pt>
                <c:pt idx="1214">
                  <c:v>-77767.518369999991</c:v>
                </c:pt>
                <c:pt idx="1215">
                  <c:v>-77715.430279999346</c:v>
                </c:pt>
                <c:pt idx="1216">
                  <c:v>-77663.34219000001</c:v>
                </c:pt>
                <c:pt idx="1217">
                  <c:v>-77611.254100000006</c:v>
                </c:pt>
                <c:pt idx="1218">
                  <c:v>-77559.166010000001</c:v>
                </c:pt>
                <c:pt idx="1219">
                  <c:v>-77507.077919999996</c:v>
                </c:pt>
                <c:pt idx="1220">
                  <c:v>-77454.989829999991</c:v>
                </c:pt>
                <c:pt idx="1221">
                  <c:v>-77402.901740000016</c:v>
                </c:pt>
                <c:pt idx="1222">
                  <c:v>-77350.813649999938</c:v>
                </c:pt>
                <c:pt idx="1223">
                  <c:v>-77298.725560000006</c:v>
                </c:pt>
                <c:pt idx="1224">
                  <c:v>-77246.637470000001</c:v>
                </c:pt>
                <c:pt idx="1225">
                  <c:v>-77194.549379999968</c:v>
                </c:pt>
                <c:pt idx="1226">
                  <c:v>-77142.461289999948</c:v>
                </c:pt>
                <c:pt idx="1227">
                  <c:v>-77090.373200000002</c:v>
                </c:pt>
                <c:pt idx="1228">
                  <c:v>-77038.285109999997</c:v>
                </c:pt>
                <c:pt idx="1229">
                  <c:v>-76986.197020000007</c:v>
                </c:pt>
                <c:pt idx="1230">
                  <c:v>-76934.108930000002</c:v>
                </c:pt>
                <c:pt idx="1231">
                  <c:v>-76882.020840000012</c:v>
                </c:pt>
                <c:pt idx="1232">
                  <c:v>-76829.932749999978</c:v>
                </c:pt>
                <c:pt idx="1233">
                  <c:v>-76777.844660000002</c:v>
                </c:pt>
                <c:pt idx="1234">
                  <c:v>-76725.756569999998</c:v>
                </c:pt>
                <c:pt idx="1235">
                  <c:v>-76673.668480000022</c:v>
                </c:pt>
                <c:pt idx="1236">
                  <c:v>-76621.580390000017</c:v>
                </c:pt>
                <c:pt idx="1237">
                  <c:v>-76569.492299999314</c:v>
                </c:pt>
                <c:pt idx="1238">
                  <c:v>-76517.404210000008</c:v>
                </c:pt>
                <c:pt idx="1239">
                  <c:v>-76465.316120000003</c:v>
                </c:pt>
                <c:pt idx="1240">
                  <c:v>-76413.228030000013</c:v>
                </c:pt>
                <c:pt idx="1241">
                  <c:v>-76361.139940000023</c:v>
                </c:pt>
                <c:pt idx="1242">
                  <c:v>-76309.051850000003</c:v>
                </c:pt>
                <c:pt idx="1243">
                  <c:v>-76256.963759999999</c:v>
                </c:pt>
                <c:pt idx="1244">
                  <c:v>-76204.875670000023</c:v>
                </c:pt>
                <c:pt idx="1245">
                  <c:v>-76152.787579999436</c:v>
                </c:pt>
                <c:pt idx="1246">
                  <c:v>-76100.699490000057</c:v>
                </c:pt>
                <c:pt idx="1247">
                  <c:v>-76048.611400000023</c:v>
                </c:pt>
                <c:pt idx="1248">
                  <c:v>-75996.523310000004</c:v>
                </c:pt>
                <c:pt idx="1249">
                  <c:v>-75944.435219999999</c:v>
                </c:pt>
                <c:pt idx="1250">
                  <c:v>-75892.347129999995</c:v>
                </c:pt>
                <c:pt idx="1251">
                  <c:v>-75840.259040000034</c:v>
                </c:pt>
                <c:pt idx="1252">
                  <c:v>-75788.170950000087</c:v>
                </c:pt>
                <c:pt idx="1253">
                  <c:v>-75736.082859999908</c:v>
                </c:pt>
                <c:pt idx="1254">
                  <c:v>-75683.99476999999</c:v>
                </c:pt>
                <c:pt idx="1255">
                  <c:v>-75631.906679999331</c:v>
                </c:pt>
                <c:pt idx="1256">
                  <c:v>-75579.81859000001</c:v>
                </c:pt>
                <c:pt idx="1257">
                  <c:v>-75527.730499999991</c:v>
                </c:pt>
                <c:pt idx="1258">
                  <c:v>-75475.64241</c:v>
                </c:pt>
                <c:pt idx="1259">
                  <c:v>-75423.554319999996</c:v>
                </c:pt>
                <c:pt idx="1260">
                  <c:v>-75371.466229999918</c:v>
                </c:pt>
                <c:pt idx="1261">
                  <c:v>-75319.378140000423</c:v>
                </c:pt>
                <c:pt idx="1262">
                  <c:v>-75267.290049999938</c:v>
                </c:pt>
                <c:pt idx="1263">
                  <c:v>-75215.201960000006</c:v>
                </c:pt>
                <c:pt idx="1264">
                  <c:v>-75163.113869999972</c:v>
                </c:pt>
                <c:pt idx="1265">
                  <c:v>-75111.025779999996</c:v>
                </c:pt>
                <c:pt idx="1266">
                  <c:v>-75058.937689999948</c:v>
                </c:pt>
                <c:pt idx="1267">
                  <c:v>-75006.849600000001</c:v>
                </c:pt>
                <c:pt idx="1268">
                  <c:v>-74954.761509999968</c:v>
                </c:pt>
                <c:pt idx="1269">
                  <c:v>-74902.673420000487</c:v>
                </c:pt>
                <c:pt idx="1270">
                  <c:v>-74850.585330000002</c:v>
                </c:pt>
                <c:pt idx="1271">
                  <c:v>-74798.497239999313</c:v>
                </c:pt>
                <c:pt idx="1272">
                  <c:v>-74746.409150000007</c:v>
                </c:pt>
                <c:pt idx="1273">
                  <c:v>-74694.321060000424</c:v>
                </c:pt>
                <c:pt idx="1274">
                  <c:v>-74642.232969999968</c:v>
                </c:pt>
                <c:pt idx="1275">
                  <c:v>-74590.144879999978</c:v>
                </c:pt>
                <c:pt idx="1276">
                  <c:v>-74538.056790000017</c:v>
                </c:pt>
                <c:pt idx="1277">
                  <c:v>-74485.968699999998</c:v>
                </c:pt>
                <c:pt idx="1278">
                  <c:v>-74433.880610000007</c:v>
                </c:pt>
                <c:pt idx="1279">
                  <c:v>-74381.792519999406</c:v>
                </c:pt>
                <c:pt idx="1280">
                  <c:v>-74329.704430000013</c:v>
                </c:pt>
                <c:pt idx="1281">
                  <c:v>-74277.616340000008</c:v>
                </c:pt>
                <c:pt idx="1282">
                  <c:v>-74225.528250000003</c:v>
                </c:pt>
                <c:pt idx="1283">
                  <c:v>-74173.440159999998</c:v>
                </c:pt>
                <c:pt idx="1284">
                  <c:v>-74121.352070000008</c:v>
                </c:pt>
                <c:pt idx="1285">
                  <c:v>-74069.263979999436</c:v>
                </c:pt>
                <c:pt idx="1286">
                  <c:v>-74017.175890000057</c:v>
                </c:pt>
                <c:pt idx="1287">
                  <c:v>-73965.087800000008</c:v>
                </c:pt>
                <c:pt idx="1288">
                  <c:v>-73912.999710000004</c:v>
                </c:pt>
                <c:pt idx="1289">
                  <c:v>-73860.911619999999</c:v>
                </c:pt>
                <c:pt idx="1290">
                  <c:v>-73808.823530000009</c:v>
                </c:pt>
                <c:pt idx="1291">
                  <c:v>-73756.735440000033</c:v>
                </c:pt>
                <c:pt idx="1292">
                  <c:v>-73704.647349999999</c:v>
                </c:pt>
                <c:pt idx="1293">
                  <c:v>-73652.559259999995</c:v>
                </c:pt>
                <c:pt idx="1294">
                  <c:v>-73600.471170000004</c:v>
                </c:pt>
                <c:pt idx="1295">
                  <c:v>-73548.38308</c:v>
                </c:pt>
                <c:pt idx="1296">
                  <c:v>-73496.294990000009</c:v>
                </c:pt>
                <c:pt idx="1297">
                  <c:v>-73444.206899999495</c:v>
                </c:pt>
                <c:pt idx="1298">
                  <c:v>-73392.11881</c:v>
                </c:pt>
                <c:pt idx="1299">
                  <c:v>-73340.030719999995</c:v>
                </c:pt>
                <c:pt idx="1300">
                  <c:v>-73287.942629999918</c:v>
                </c:pt>
                <c:pt idx="1301">
                  <c:v>-73235.854540000015</c:v>
                </c:pt>
                <c:pt idx="1302">
                  <c:v>-73183.766449999908</c:v>
                </c:pt>
                <c:pt idx="1303">
                  <c:v>-73131.678360000427</c:v>
                </c:pt>
                <c:pt idx="1304">
                  <c:v>-73079.590269999971</c:v>
                </c:pt>
                <c:pt idx="1305">
                  <c:v>-73027.502179999938</c:v>
                </c:pt>
                <c:pt idx="1306">
                  <c:v>-72975.414089999918</c:v>
                </c:pt>
                <c:pt idx="1307">
                  <c:v>-72923.326000000001</c:v>
                </c:pt>
                <c:pt idx="1308">
                  <c:v>-72871.237909999938</c:v>
                </c:pt>
                <c:pt idx="1309">
                  <c:v>-72819.149820000006</c:v>
                </c:pt>
                <c:pt idx="1310">
                  <c:v>-72767.061730000001</c:v>
                </c:pt>
                <c:pt idx="1311">
                  <c:v>-72714.973640000011</c:v>
                </c:pt>
                <c:pt idx="1312">
                  <c:v>-72662.885550000006</c:v>
                </c:pt>
                <c:pt idx="1313">
                  <c:v>-72610.797460000002</c:v>
                </c:pt>
                <c:pt idx="1314">
                  <c:v>-72558.709369999997</c:v>
                </c:pt>
                <c:pt idx="1315">
                  <c:v>-72506.621280000007</c:v>
                </c:pt>
                <c:pt idx="1316">
                  <c:v>-72454.533190000016</c:v>
                </c:pt>
                <c:pt idx="1317">
                  <c:v>-72402.445099999968</c:v>
                </c:pt>
                <c:pt idx="1318">
                  <c:v>-72350.357010000007</c:v>
                </c:pt>
                <c:pt idx="1319">
                  <c:v>-72298.268920000002</c:v>
                </c:pt>
                <c:pt idx="1320">
                  <c:v>-72246.180830000012</c:v>
                </c:pt>
                <c:pt idx="1321">
                  <c:v>-72194.092739999978</c:v>
                </c:pt>
                <c:pt idx="1322">
                  <c:v>-72142.004650000003</c:v>
                </c:pt>
                <c:pt idx="1323">
                  <c:v>-72089.916559999314</c:v>
                </c:pt>
                <c:pt idx="1324">
                  <c:v>-72037.828470000022</c:v>
                </c:pt>
                <c:pt idx="1325">
                  <c:v>-71985.740379999406</c:v>
                </c:pt>
                <c:pt idx="1326">
                  <c:v>-71933.652290000013</c:v>
                </c:pt>
                <c:pt idx="1327">
                  <c:v>-71881.564200000008</c:v>
                </c:pt>
                <c:pt idx="1328">
                  <c:v>-71829.476110000003</c:v>
                </c:pt>
                <c:pt idx="1329">
                  <c:v>-71777.388020000057</c:v>
                </c:pt>
                <c:pt idx="1330">
                  <c:v>-71725.299930000008</c:v>
                </c:pt>
                <c:pt idx="1331">
                  <c:v>-71673.211840000018</c:v>
                </c:pt>
                <c:pt idx="1332">
                  <c:v>-71621.123750000057</c:v>
                </c:pt>
                <c:pt idx="1333">
                  <c:v>-71569.035660000023</c:v>
                </c:pt>
                <c:pt idx="1334">
                  <c:v>-71516.947569999407</c:v>
                </c:pt>
                <c:pt idx="1335">
                  <c:v>-71464.859480000057</c:v>
                </c:pt>
                <c:pt idx="1336">
                  <c:v>-71412.771390000024</c:v>
                </c:pt>
                <c:pt idx="1337">
                  <c:v>-71360.683300000004</c:v>
                </c:pt>
                <c:pt idx="1338">
                  <c:v>-71308.595209999999</c:v>
                </c:pt>
                <c:pt idx="1339">
                  <c:v>-71256.507119999995</c:v>
                </c:pt>
                <c:pt idx="1340">
                  <c:v>-71204.41902999999</c:v>
                </c:pt>
                <c:pt idx="1341">
                  <c:v>-71152.330940000014</c:v>
                </c:pt>
                <c:pt idx="1342">
                  <c:v>-71100.242849999238</c:v>
                </c:pt>
                <c:pt idx="1343">
                  <c:v>-71048.154760000427</c:v>
                </c:pt>
                <c:pt idx="1344">
                  <c:v>-70996.066669999971</c:v>
                </c:pt>
                <c:pt idx="1345">
                  <c:v>-70943.978579999908</c:v>
                </c:pt>
                <c:pt idx="1346">
                  <c:v>-70891.89049000002</c:v>
                </c:pt>
                <c:pt idx="1347">
                  <c:v>-70839.8024</c:v>
                </c:pt>
                <c:pt idx="1348">
                  <c:v>-70787.714309999938</c:v>
                </c:pt>
                <c:pt idx="1349">
                  <c:v>-70735.626220000006</c:v>
                </c:pt>
                <c:pt idx="1350">
                  <c:v>-70683.538130000001</c:v>
                </c:pt>
                <c:pt idx="1351">
                  <c:v>-70631.450040000011</c:v>
                </c:pt>
                <c:pt idx="1352">
                  <c:v>-70579.361950000006</c:v>
                </c:pt>
                <c:pt idx="1353">
                  <c:v>-70527.273860000001</c:v>
                </c:pt>
                <c:pt idx="1354">
                  <c:v>-70475.185770000026</c:v>
                </c:pt>
                <c:pt idx="1355">
                  <c:v>-70423.097679999948</c:v>
                </c:pt>
                <c:pt idx="1356">
                  <c:v>-70371.009590000016</c:v>
                </c:pt>
                <c:pt idx="1357">
                  <c:v>-70318.921499999997</c:v>
                </c:pt>
                <c:pt idx="1358">
                  <c:v>-70266.833410000007</c:v>
                </c:pt>
                <c:pt idx="1359">
                  <c:v>-70214.745320000002</c:v>
                </c:pt>
                <c:pt idx="1360">
                  <c:v>-70162.657229999997</c:v>
                </c:pt>
                <c:pt idx="1361">
                  <c:v>-70110.569140000007</c:v>
                </c:pt>
                <c:pt idx="1362">
                  <c:v>-70058.481050000002</c:v>
                </c:pt>
                <c:pt idx="1363">
                  <c:v>-70006.392959999968</c:v>
                </c:pt>
                <c:pt idx="1364">
                  <c:v>-69954.304869999993</c:v>
                </c:pt>
                <c:pt idx="1365">
                  <c:v>-69902.216779999406</c:v>
                </c:pt>
                <c:pt idx="1366">
                  <c:v>-69850.128690000027</c:v>
                </c:pt>
                <c:pt idx="1367">
                  <c:v>-69798.040600000008</c:v>
                </c:pt>
                <c:pt idx="1368">
                  <c:v>-69745.952509999406</c:v>
                </c:pt>
                <c:pt idx="1369">
                  <c:v>-69693.864420000027</c:v>
                </c:pt>
                <c:pt idx="1370">
                  <c:v>-69641.776330000008</c:v>
                </c:pt>
                <c:pt idx="1371">
                  <c:v>-69589.688240000032</c:v>
                </c:pt>
                <c:pt idx="1372">
                  <c:v>-69537.600150000027</c:v>
                </c:pt>
                <c:pt idx="1373">
                  <c:v>-69485.512060000008</c:v>
                </c:pt>
                <c:pt idx="1374">
                  <c:v>-69433.423969999989</c:v>
                </c:pt>
                <c:pt idx="1375">
                  <c:v>-69381.335879999999</c:v>
                </c:pt>
                <c:pt idx="1376">
                  <c:v>-69329.247790000009</c:v>
                </c:pt>
                <c:pt idx="1377">
                  <c:v>-69277.159700000426</c:v>
                </c:pt>
                <c:pt idx="1378">
                  <c:v>-69225.071610000057</c:v>
                </c:pt>
                <c:pt idx="1379">
                  <c:v>-69172.983519999878</c:v>
                </c:pt>
                <c:pt idx="1380">
                  <c:v>-69120.895430000004</c:v>
                </c:pt>
                <c:pt idx="1381">
                  <c:v>-69068.807340000014</c:v>
                </c:pt>
                <c:pt idx="1382">
                  <c:v>-69016.719249999878</c:v>
                </c:pt>
                <c:pt idx="1383">
                  <c:v>-68964.631160000426</c:v>
                </c:pt>
                <c:pt idx="1384">
                  <c:v>-68912.543069999971</c:v>
                </c:pt>
                <c:pt idx="1385">
                  <c:v>-68860.454979999908</c:v>
                </c:pt>
                <c:pt idx="1386">
                  <c:v>-68808.366890000019</c:v>
                </c:pt>
                <c:pt idx="1387">
                  <c:v>-68756.2788</c:v>
                </c:pt>
                <c:pt idx="1388">
                  <c:v>-68704.190709999995</c:v>
                </c:pt>
                <c:pt idx="1389">
                  <c:v>-68652.102620000005</c:v>
                </c:pt>
                <c:pt idx="1390">
                  <c:v>-68600.014529999971</c:v>
                </c:pt>
                <c:pt idx="1391">
                  <c:v>-68547.92644000001</c:v>
                </c:pt>
                <c:pt idx="1392">
                  <c:v>-68495.838350000005</c:v>
                </c:pt>
                <c:pt idx="1393">
                  <c:v>-68443.750260000001</c:v>
                </c:pt>
                <c:pt idx="1394">
                  <c:v>-68391.662169999996</c:v>
                </c:pt>
                <c:pt idx="1395">
                  <c:v>-68339.574080000006</c:v>
                </c:pt>
                <c:pt idx="1396">
                  <c:v>-68287.485990000016</c:v>
                </c:pt>
                <c:pt idx="1397">
                  <c:v>-68235.397899999938</c:v>
                </c:pt>
                <c:pt idx="1398">
                  <c:v>-68183.309810000006</c:v>
                </c:pt>
                <c:pt idx="1399">
                  <c:v>-68131.221720000423</c:v>
                </c:pt>
                <c:pt idx="1400">
                  <c:v>-68079.133629999997</c:v>
                </c:pt>
                <c:pt idx="1401">
                  <c:v>-68027.045539999948</c:v>
                </c:pt>
                <c:pt idx="1402">
                  <c:v>-67974.957450000002</c:v>
                </c:pt>
                <c:pt idx="1403">
                  <c:v>-67922.869359999997</c:v>
                </c:pt>
                <c:pt idx="1404">
                  <c:v>-67870.781269999992</c:v>
                </c:pt>
                <c:pt idx="1405">
                  <c:v>-67818.693180000002</c:v>
                </c:pt>
                <c:pt idx="1406">
                  <c:v>-67766.605090000026</c:v>
                </c:pt>
                <c:pt idx="1407">
                  <c:v>-67714.516999999978</c:v>
                </c:pt>
                <c:pt idx="1408">
                  <c:v>-67662.428910000002</c:v>
                </c:pt>
                <c:pt idx="1409">
                  <c:v>-67610.340819999998</c:v>
                </c:pt>
                <c:pt idx="1410">
                  <c:v>-67558.252729999993</c:v>
                </c:pt>
                <c:pt idx="1411">
                  <c:v>-67506.164640000017</c:v>
                </c:pt>
                <c:pt idx="1412">
                  <c:v>-67454.076549999998</c:v>
                </c:pt>
                <c:pt idx="1413">
                  <c:v>-67401.988460000022</c:v>
                </c:pt>
                <c:pt idx="1414">
                  <c:v>-67349.900369999988</c:v>
                </c:pt>
                <c:pt idx="1415">
                  <c:v>-67297.812279999314</c:v>
                </c:pt>
                <c:pt idx="1416">
                  <c:v>-67245.724190000023</c:v>
                </c:pt>
                <c:pt idx="1417">
                  <c:v>-67193.636100000003</c:v>
                </c:pt>
                <c:pt idx="1418">
                  <c:v>-67141.548009999999</c:v>
                </c:pt>
                <c:pt idx="1419">
                  <c:v>-67089.459920000023</c:v>
                </c:pt>
                <c:pt idx="1420">
                  <c:v>-67037.371830000004</c:v>
                </c:pt>
                <c:pt idx="1421">
                  <c:v>-66985.283740000013</c:v>
                </c:pt>
                <c:pt idx="1422">
                  <c:v>-66933.195649999994</c:v>
                </c:pt>
                <c:pt idx="1423">
                  <c:v>-66881.107560000004</c:v>
                </c:pt>
                <c:pt idx="1424">
                  <c:v>-66829.019470000014</c:v>
                </c:pt>
                <c:pt idx="1425">
                  <c:v>-66776.931379999878</c:v>
                </c:pt>
                <c:pt idx="1426">
                  <c:v>-66724.843290000019</c:v>
                </c:pt>
                <c:pt idx="1427">
                  <c:v>-66672.7552</c:v>
                </c:pt>
                <c:pt idx="1428">
                  <c:v>-66620.667109999995</c:v>
                </c:pt>
                <c:pt idx="1429">
                  <c:v>-66568.579020000427</c:v>
                </c:pt>
                <c:pt idx="1430">
                  <c:v>-66516.490929999971</c:v>
                </c:pt>
                <c:pt idx="1431">
                  <c:v>-66464.402839999268</c:v>
                </c:pt>
                <c:pt idx="1432">
                  <c:v>-66412.314750000005</c:v>
                </c:pt>
                <c:pt idx="1433">
                  <c:v>-66360.22666</c:v>
                </c:pt>
                <c:pt idx="1434">
                  <c:v>-66308.138569999996</c:v>
                </c:pt>
                <c:pt idx="1435">
                  <c:v>-66256.050480000005</c:v>
                </c:pt>
                <c:pt idx="1436">
                  <c:v>-66203.96238999936</c:v>
                </c:pt>
                <c:pt idx="1437">
                  <c:v>-66151.874299999996</c:v>
                </c:pt>
                <c:pt idx="1438">
                  <c:v>-66099.786209999918</c:v>
                </c:pt>
                <c:pt idx="1439">
                  <c:v>-66047.698120000423</c:v>
                </c:pt>
                <c:pt idx="1440">
                  <c:v>-65995.610029999996</c:v>
                </c:pt>
                <c:pt idx="1441">
                  <c:v>-65943.521940000006</c:v>
                </c:pt>
                <c:pt idx="1442">
                  <c:v>-65891.433849999361</c:v>
                </c:pt>
                <c:pt idx="1443">
                  <c:v>-65839.345759999997</c:v>
                </c:pt>
                <c:pt idx="1444">
                  <c:v>-65787.257669999992</c:v>
                </c:pt>
                <c:pt idx="1445">
                  <c:v>-65735.169580000002</c:v>
                </c:pt>
                <c:pt idx="1446">
                  <c:v>-65683.081490000026</c:v>
                </c:pt>
                <c:pt idx="1447">
                  <c:v>-65630.993399999978</c:v>
                </c:pt>
                <c:pt idx="1448">
                  <c:v>-65578.905310000002</c:v>
                </c:pt>
                <c:pt idx="1449">
                  <c:v>-65526.817220000012</c:v>
                </c:pt>
                <c:pt idx="1450">
                  <c:v>-65474.729129999985</c:v>
                </c:pt>
                <c:pt idx="1451">
                  <c:v>-65422.641039999995</c:v>
                </c:pt>
                <c:pt idx="1452">
                  <c:v>-65370.552950000012</c:v>
                </c:pt>
                <c:pt idx="1453">
                  <c:v>-65318.46486</c:v>
                </c:pt>
                <c:pt idx="1454">
                  <c:v>-65266.376770000003</c:v>
                </c:pt>
                <c:pt idx="1455">
                  <c:v>-65214.288680000005</c:v>
                </c:pt>
                <c:pt idx="1456">
                  <c:v>-65162.200590000015</c:v>
                </c:pt>
                <c:pt idx="1457">
                  <c:v>-65110.112500000003</c:v>
                </c:pt>
                <c:pt idx="1458">
                  <c:v>-65058.024409999998</c:v>
                </c:pt>
                <c:pt idx="1459">
                  <c:v>-65005.936320000001</c:v>
                </c:pt>
                <c:pt idx="1460">
                  <c:v>-64953.848230000243</c:v>
                </c:pt>
                <c:pt idx="1461">
                  <c:v>-64901.760139999999</c:v>
                </c:pt>
                <c:pt idx="1462">
                  <c:v>-64849.672050000001</c:v>
                </c:pt>
                <c:pt idx="1463">
                  <c:v>-64797.583960000004</c:v>
                </c:pt>
                <c:pt idx="1464">
                  <c:v>-64745.495869999999</c:v>
                </c:pt>
                <c:pt idx="1465">
                  <c:v>-64693.407779999994</c:v>
                </c:pt>
                <c:pt idx="1466">
                  <c:v>-64641.319690000011</c:v>
                </c:pt>
                <c:pt idx="1467">
                  <c:v>-64589.231599999999</c:v>
                </c:pt>
                <c:pt idx="1468">
                  <c:v>-64537.143510000002</c:v>
                </c:pt>
                <c:pt idx="1469">
                  <c:v>-64485.055420000004</c:v>
                </c:pt>
                <c:pt idx="1470">
                  <c:v>-64432.967329999999</c:v>
                </c:pt>
                <c:pt idx="1471">
                  <c:v>-64380.879240000017</c:v>
                </c:pt>
                <c:pt idx="1472">
                  <c:v>-64328.791149999975</c:v>
                </c:pt>
                <c:pt idx="1473">
                  <c:v>-64276.703059999993</c:v>
                </c:pt>
                <c:pt idx="1474">
                  <c:v>-64224.614970000002</c:v>
                </c:pt>
                <c:pt idx="1475">
                  <c:v>-64172.526880000005</c:v>
                </c:pt>
                <c:pt idx="1476">
                  <c:v>-64120.438790000015</c:v>
                </c:pt>
                <c:pt idx="1477">
                  <c:v>-64068.350700000003</c:v>
                </c:pt>
                <c:pt idx="1478">
                  <c:v>-64016.262609999998</c:v>
                </c:pt>
                <c:pt idx="1479">
                  <c:v>-63964.17452</c:v>
                </c:pt>
                <c:pt idx="1480">
                  <c:v>-63912.086430000003</c:v>
                </c:pt>
                <c:pt idx="1481">
                  <c:v>-63859.998340000006</c:v>
                </c:pt>
                <c:pt idx="1482">
                  <c:v>-63807.910250000212</c:v>
                </c:pt>
                <c:pt idx="1483">
                  <c:v>-63755.822159999996</c:v>
                </c:pt>
                <c:pt idx="1484">
                  <c:v>-63703.734069999999</c:v>
                </c:pt>
                <c:pt idx="1485">
                  <c:v>-63651.645979999994</c:v>
                </c:pt>
                <c:pt idx="1486">
                  <c:v>-63599.557890000011</c:v>
                </c:pt>
                <c:pt idx="1487">
                  <c:v>-63547.469799999999</c:v>
                </c:pt>
                <c:pt idx="1488">
                  <c:v>-63495.381710000001</c:v>
                </c:pt>
                <c:pt idx="1489">
                  <c:v>-63443.293619999997</c:v>
                </c:pt>
                <c:pt idx="1490">
                  <c:v>-63391.205529999999</c:v>
                </c:pt>
                <c:pt idx="1491">
                  <c:v>-63339.117439999995</c:v>
                </c:pt>
                <c:pt idx="1492">
                  <c:v>-63287.029350000004</c:v>
                </c:pt>
                <c:pt idx="1493">
                  <c:v>-63234.94126</c:v>
                </c:pt>
                <c:pt idx="1494">
                  <c:v>-63182.853170000002</c:v>
                </c:pt>
                <c:pt idx="1495">
                  <c:v>-63130.765079999997</c:v>
                </c:pt>
                <c:pt idx="1496">
                  <c:v>-63078.676990000014</c:v>
                </c:pt>
                <c:pt idx="1497">
                  <c:v>-63026.588900000002</c:v>
                </c:pt>
                <c:pt idx="1498">
                  <c:v>-62974.500810000012</c:v>
                </c:pt>
                <c:pt idx="1499">
                  <c:v>-62922.41272</c:v>
                </c:pt>
                <c:pt idx="1500">
                  <c:v>-62870.324630000003</c:v>
                </c:pt>
                <c:pt idx="1501">
                  <c:v>-62818.236540000005</c:v>
                </c:pt>
                <c:pt idx="1502">
                  <c:v>-62766.148450000001</c:v>
                </c:pt>
                <c:pt idx="1503">
                  <c:v>-62714.060359999996</c:v>
                </c:pt>
                <c:pt idx="1504">
                  <c:v>-62661.972270000013</c:v>
                </c:pt>
                <c:pt idx="1505">
                  <c:v>-62609.884180000001</c:v>
                </c:pt>
                <c:pt idx="1506">
                  <c:v>-62557.796089999996</c:v>
                </c:pt>
                <c:pt idx="1507">
                  <c:v>-62505.707999999999</c:v>
                </c:pt>
                <c:pt idx="1508">
                  <c:v>-62453.619910000001</c:v>
                </c:pt>
                <c:pt idx="1509">
                  <c:v>-62401.531820000004</c:v>
                </c:pt>
                <c:pt idx="1510">
                  <c:v>-62349.443729999999</c:v>
                </c:pt>
                <c:pt idx="1511">
                  <c:v>-62297.355640000016</c:v>
                </c:pt>
                <c:pt idx="1512">
                  <c:v>-62245.267550000004</c:v>
                </c:pt>
                <c:pt idx="1513">
                  <c:v>-62193.179459999999</c:v>
                </c:pt>
                <c:pt idx="1514">
                  <c:v>-62141.091369999995</c:v>
                </c:pt>
                <c:pt idx="1515">
                  <c:v>-62089.003280000004</c:v>
                </c:pt>
                <c:pt idx="1516">
                  <c:v>-62036.915190000014</c:v>
                </c:pt>
                <c:pt idx="1517">
                  <c:v>-61984.827099999995</c:v>
                </c:pt>
                <c:pt idx="1518">
                  <c:v>-61932.739010000005</c:v>
                </c:pt>
                <c:pt idx="1519">
                  <c:v>-61880.65092</c:v>
                </c:pt>
                <c:pt idx="1520">
                  <c:v>-61828.562830000003</c:v>
                </c:pt>
                <c:pt idx="1521">
                  <c:v>-61776.474740000005</c:v>
                </c:pt>
                <c:pt idx="1522">
                  <c:v>-61724.386650000211</c:v>
                </c:pt>
                <c:pt idx="1523">
                  <c:v>-61672.298559999996</c:v>
                </c:pt>
                <c:pt idx="1524">
                  <c:v>-61620.210469999998</c:v>
                </c:pt>
                <c:pt idx="1525">
                  <c:v>-61568.122379999993</c:v>
                </c:pt>
                <c:pt idx="1526">
                  <c:v>-61516.034290000011</c:v>
                </c:pt>
                <c:pt idx="1527">
                  <c:v>-61463.946200000013</c:v>
                </c:pt>
                <c:pt idx="1528">
                  <c:v>-61411.858110000212</c:v>
                </c:pt>
                <c:pt idx="1529">
                  <c:v>-61359.770020000004</c:v>
                </c:pt>
                <c:pt idx="1530">
                  <c:v>-61307.681929999999</c:v>
                </c:pt>
                <c:pt idx="1531">
                  <c:v>-61255.593839999994</c:v>
                </c:pt>
                <c:pt idx="1532">
                  <c:v>-61203.505750000004</c:v>
                </c:pt>
                <c:pt idx="1533">
                  <c:v>-61151.417660000006</c:v>
                </c:pt>
                <c:pt idx="1534">
                  <c:v>-61099.329570000002</c:v>
                </c:pt>
                <c:pt idx="1535">
                  <c:v>-61047.241479999997</c:v>
                </c:pt>
                <c:pt idx="1536">
                  <c:v>-60995.153390000014</c:v>
                </c:pt>
                <c:pt idx="1537">
                  <c:v>-60943.065299999995</c:v>
                </c:pt>
                <c:pt idx="1538">
                  <c:v>-60890.977210000012</c:v>
                </c:pt>
                <c:pt idx="1539">
                  <c:v>-60838.88912</c:v>
                </c:pt>
                <c:pt idx="1540">
                  <c:v>-60786.801030000002</c:v>
                </c:pt>
                <c:pt idx="1541">
                  <c:v>-60734.712940000005</c:v>
                </c:pt>
                <c:pt idx="1542">
                  <c:v>-60682.62485</c:v>
                </c:pt>
                <c:pt idx="1543">
                  <c:v>-60630.536759999995</c:v>
                </c:pt>
                <c:pt idx="1544">
                  <c:v>-60578.448670000012</c:v>
                </c:pt>
                <c:pt idx="1545">
                  <c:v>-60526.36058</c:v>
                </c:pt>
                <c:pt idx="1546">
                  <c:v>-60474.272489999996</c:v>
                </c:pt>
                <c:pt idx="1547">
                  <c:v>-60422.184400000006</c:v>
                </c:pt>
                <c:pt idx="1548">
                  <c:v>-60370.096310000001</c:v>
                </c:pt>
                <c:pt idx="1549">
                  <c:v>-60318.008220000003</c:v>
                </c:pt>
                <c:pt idx="1550">
                  <c:v>-60265.920129999999</c:v>
                </c:pt>
                <c:pt idx="1551">
                  <c:v>-60213.832040000016</c:v>
                </c:pt>
                <c:pt idx="1552">
                  <c:v>-60161.743950000004</c:v>
                </c:pt>
                <c:pt idx="1553">
                  <c:v>-60109.655860000006</c:v>
                </c:pt>
                <c:pt idx="1554">
                  <c:v>-60057.567769999994</c:v>
                </c:pt>
                <c:pt idx="1555">
                  <c:v>-60005.479680000004</c:v>
                </c:pt>
                <c:pt idx="1556">
                  <c:v>-59953.391590000014</c:v>
                </c:pt>
                <c:pt idx="1557">
                  <c:v>-59901.303500000002</c:v>
                </c:pt>
                <c:pt idx="1558">
                  <c:v>-59849.215410000004</c:v>
                </c:pt>
                <c:pt idx="1559">
                  <c:v>-59797.127319999992</c:v>
                </c:pt>
                <c:pt idx="1560">
                  <c:v>-59745.039230000002</c:v>
                </c:pt>
                <c:pt idx="1561">
                  <c:v>-59692.951140000005</c:v>
                </c:pt>
                <c:pt idx="1562">
                  <c:v>-59640.86305</c:v>
                </c:pt>
                <c:pt idx="1563">
                  <c:v>-59588.774959999995</c:v>
                </c:pt>
                <c:pt idx="1564">
                  <c:v>-59536.686870000012</c:v>
                </c:pt>
                <c:pt idx="1565">
                  <c:v>-59484.598779999993</c:v>
                </c:pt>
                <c:pt idx="1566">
                  <c:v>-59432.51069000001</c:v>
                </c:pt>
                <c:pt idx="1567">
                  <c:v>-59380.422600000005</c:v>
                </c:pt>
                <c:pt idx="1568">
                  <c:v>-59328.334510000212</c:v>
                </c:pt>
                <c:pt idx="1569">
                  <c:v>-59276.246419999996</c:v>
                </c:pt>
                <c:pt idx="1570">
                  <c:v>-59224.158330000013</c:v>
                </c:pt>
                <c:pt idx="1571">
                  <c:v>-59172.070240000015</c:v>
                </c:pt>
                <c:pt idx="1572">
                  <c:v>-59119.982150000003</c:v>
                </c:pt>
                <c:pt idx="1573">
                  <c:v>-59067.894060000006</c:v>
                </c:pt>
                <c:pt idx="1574">
                  <c:v>-59015.805970000001</c:v>
                </c:pt>
                <c:pt idx="1575">
                  <c:v>-58963.717880000004</c:v>
                </c:pt>
                <c:pt idx="1576">
                  <c:v>-58911.629789999984</c:v>
                </c:pt>
                <c:pt idx="1577">
                  <c:v>-58859.541699999994</c:v>
                </c:pt>
                <c:pt idx="1578">
                  <c:v>-58807.453610000011</c:v>
                </c:pt>
                <c:pt idx="1579">
                  <c:v>-58755.365520000007</c:v>
                </c:pt>
                <c:pt idx="1580">
                  <c:v>-58703.277429999995</c:v>
                </c:pt>
                <c:pt idx="1581">
                  <c:v>-58651.189340000004</c:v>
                </c:pt>
                <c:pt idx="1582">
                  <c:v>-58599.10125</c:v>
                </c:pt>
                <c:pt idx="1583">
                  <c:v>-58547.013159999995</c:v>
                </c:pt>
                <c:pt idx="1584">
                  <c:v>-58494.925070000005</c:v>
                </c:pt>
                <c:pt idx="1585">
                  <c:v>-58442.83698</c:v>
                </c:pt>
                <c:pt idx="1586">
                  <c:v>-58390.74889000001</c:v>
                </c:pt>
                <c:pt idx="1587">
                  <c:v>-58338.660799999998</c:v>
                </c:pt>
                <c:pt idx="1588">
                  <c:v>-58286.57271</c:v>
                </c:pt>
                <c:pt idx="1589">
                  <c:v>-58234.484620000003</c:v>
                </c:pt>
                <c:pt idx="1590">
                  <c:v>-58182.396530000013</c:v>
                </c:pt>
                <c:pt idx="1591">
                  <c:v>-58130.308440000015</c:v>
                </c:pt>
                <c:pt idx="1592">
                  <c:v>-58078.220349999996</c:v>
                </c:pt>
                <c:pt idx="1593">
                  <c:v>-58026.132260000006</c:v>
                </c:pt>
                <c:pt idx="1594">
                  <c:v>-57974.044170000001</c:v>
                </c:pt>
                <c:pt idx="1595">
                  <c:v>-57921.956080000011</c:v>
                </c:pt>
                <c:pt idx="1596">
                  <c:v>-57869.867990000006</c:v>
                </c:pt>
                <c:pt idx="1597">
                  <c:v>-57817.779899999994</c:v>
                </c:pt>
                <c:pt idx="1598">
                  <c:v>-57765.691810000004</c:v>
                </c:pt>
                <c:pt idx="1599">
                  <c:v>-57713.603719999999</c:v>
                </c:pt>
                <c:pt idx="1600">
                  <c:v>-57661.515630000002</c:v>
                </c:pt>
                <c:pt idx="1601">
                  <c:v>-57609.427540000004</c:v>
                </c:pt>
                <c:pt idx="1602">
                  <c:v>-57557.339449999999</c:v>
                </c:pt>
                <c:pt idx="1603">
                  <c:v>-57505.251359999995</c:v>
                </c:pt>
                <c:pt idx="1604">
                  <c:v>-57453.163270000005</c:v>
                </c:pt>
                <c:pt idx="1605">
                  <c:v>-57401.075179999993</c:v>
                </c:pt>
                <c:pt idx="1606">
                  <c:v>-57348.98709000001</c:v>
                </c:pt>
                <c:pt idx="1607">
                  <c:v>-57296.899000000005</c:v>
                </c:pt>
                <c:pt idx="1608">
                  <c:v>-57244.810910000211</c:v>
                </c:pt>
                <c:pt idx="1609">
                  <c:v>-57192.722819999995</c:v>
                </c:pt>
                <c:pt idx="1610">
                  <c:v>-57140.634729999998</c:v>
                </c:pt>
                <c:pt idx="1611">
                  <c:v>-57088.546640000015</c:v>
                </c:pt>
                <c:pt idx="1612">
                  <c:v>-57036.458550000243</c:v>
                </c:pt>
                <c:pt idx="1613">
                  <c:v>-56984.370460000006</c:v>
                </c:pt>
                <c:pt idx="1614">
                  <c:v>-56932.282370000001</c:v>
                </c:pt>
                <c:pt idx="1615">
                  <c:v>-56880.194279999996</c:v>
                </c:pt>
                <c:pt idx="1616">
                  <c:v>-56828.106190000006</c:v>
                </c:pt>
                <c:pt idx="1617">
                  <c:v>-56776.018100000001</c:v>
                </c:pt>
                <c:pt idx="1618">
                  <c:v>-56723.930010000011</c:v>
                </c:pt>
                <c:pt idx="1619">
                  <c:v>-56671.841920000006</c:v>
                </c:pt>
                <c:pt idx="1620">
                  <c:v>-56619.753830000001</c:v>
                </c:pt>
                <c:pt idx="1621">
                  <c:v>-56567.665739999997</c:v>
                </c:pt>
                <c:pt idx="1622">
                  <c:v>-56515.577649999999</c:v>
                </c:pt>
                <c:pt idx="1623">
                  <c:v>-56463.489560000002</c:v>
                </c:pt>
                <c:pt idx="1624">
                  <c:v>-56411.401470000004</c:v>
                </c:pt>
                <c:pt idx="1625">
                  <c:v>-56359.31338</c:v>
                </c:pt>
                <c:pt idx="1626">
                  <c:v>-56307.225289999995</c:v>
                </c:pt>
                <c:pt idx="1627">
                  <c:v>-56255.137200000005</c:v>
                </c:pt>
                <c:pt idx="1628">
                  <c:v>-56203.04911</c:v>
                </c:pt>
                <c:pt idx="1629">
                  <c:v>-56150.961019999995</c:v>
                </c:pt>
                <c:pt idx="1630">
                  <c:v>-56098.872930000012</c:v>
                </c:pt>
                <c:pt idx="1631">
                  <c:v>-56046.784840000015</c:v>
                </c:pt>
                <c:pt idx="1632">
                  <c:v>-55994.696749999996</c:v>
                </c:pt>
                <c:pt idx="1633">
                  <c:v>-55942.608660000005</c:v>
                </c:pt>
                <c:pt idx="1634">
                  <c:v>-55890.520570000001</c:v>
                </c:pt>
                <c:pt idx="1635">
                  <c:v>-55838.432479999996</c:v>
                </c:pt>
                <c:pt idx="1636">
                  <c:v>-55786.344390000013</c:v>
                </c:pt>
                <c:pt idx="1637">
                  <c:v>-55734.256300000001</c:v>
                </c:pt>
                <c:pt idx="1638">
                  <c:v>-55682.168210000003</c:v>
                </c:pt>
                <c:pt idx="1639">
                  <c:v>-55630.080120000006</c:v>
                </c:pt>
                <c:pt idx="1640">
                  <c:v>-55577.992030000001</c:v>
                </c:pt>
                <c:pt idx="1641">
                  <c:v>-55525.903940000004</c:v>
                </c:pt>
                <c:pt idx="1642">
                  <c:v>-55473.815850000043</c:v>
                </c:pt>
                <c:pt idx="1643">
                  <c:v>-55421.727759999987</c:v>
                </c:pt>
                <c:pt idx="1644">
                  <c:v>-55369.639670000004</c:v>
                </c:pt>
                <c:pt idx="1645">
                  <c:v>-55317.551580000007</c:v>
                </c:pt>
                <c:pt idx="1646">
                  <c:v>-55265.463489999995</c:v>
                </c:pt>
                <c:pt idx="1647">
                  <c:v>-55213.375400000004</c:v>
                </c:pt>
                <c:pt idx="1648">
                  <c:v>-55161.28731</c:v>
                </c:pt>
                <c:pt idx="1649">
                  <c:v>-55109.199219999995</c:v>
                </c:pt>
                <c:pt idx="1650">
                  <c:v>-55057.111130000005</c:v>
                </c:pt>
                <c:pt idx="1651">
                  <c:v>-55005.023039999993</c:v>
                </c:pt>
                <c:pt idx="1652">
                  <c:v>-54952.934950000003</c:v>
                </c:pt>
                <c:pt idx="1653">
                  <c:v>-54900.846860000012</c:v>
                </c:pt>
                <c:pt idx="1654">
                  <c:v>-54848.75877</c:v>
                </c:pt>
                <c:pt idx="1655">
                  <c:v>-54796.670679999996</c:v>
                </c:pt>
                <c:pt idx="1656">
                  <c:v>-54744.582590000013</c:v>
                </c:pt>
                <c:pt idx="1657">
                  <c:v>-54692.494500000001</c:v>
                </c:pt>
                <c:pt idx="1658">
                  <c:v>-54640.406410000003</c:v>
                </c:pt>
                <c:pt idx="1659">
                  <c:v>-54588.318320000013</c:v>
                </c:pt>
                <c:pt idx="1660">
                  <c:v>-54536.230230000001</c:v>
                </c:pt>
                <c:pt idx="1661">
                  <c:v>-54484.142140000004</c:v>
                </c:pt>
                <c:pt idx="1662">
                  <c:v>-54432.054050000013</c:v>
                </c:pt>
                <c:pt idx="1663">
                  <c:v>-54379.965959999994</c:v>
                </c:pt>
                <c:pt idx="1664">
                  <c:v>-54327.877870000011</c:v>
                </c:pt>
                <c:pt idx="1665">
                  <c:v>-54275.789779999999</c:v>
                </c:pt>
                <c:pt idx="1666">
                  <c:v>-54223.701689999994</c:v>
                </c:pt>
                <c:pt idx="1667">
                  <c:v>-54171.613600000004</c:v>
                </c:pt>
                <c:pt idx="1668">
                  <c:v>-54119.525509999999</c:v>
                </c:pt>
                <c:pt idx="1669">
                  <c:v>-54067.437419999995</c:v>
                </c:pt>
                <c:pt idx="1670">
                  <c:v>-54015.349330000012</c:v>
                </c:pt>
                <c:pt idx="1671">
                  <c:v>-53963.261239999993</c:v>
                </c:pt>
                <c:pt idx="1672">
                  <c:v>-53911.173149999995</c:v>
                </c:pt>
                <c:pt idx="1673">
                  <c:v>-53859.085060000005</c:v>
                </c:pt>
                <c:pt idx="1674">
                  <c:v>-53806.99697</c:v>
                </c:pt>
                <c:pt idx="1675">
                  <c:v>-53754.908880000003</c:v>
                </c:pt>
                <c:pt idx="1676">
                  <c:v>-53702.820790000005</c:v>
                </c:pt>
                <c:pt idx="1677">
                  <c:v>-53650.732699999993</c:v>
                </c:pt>
                <c:pt idx="1678">
                  <c:v>-53598.644610000003</c:v>
                </c:pt>
                <c:pt idx="1679">
                  <c:v>-53546.556520000013</c:v>
                </c:pt>
                <c:pt idx="1680">
                  <c:v>-53494.468430000001</c:v>
                </c:pt>
                <c:pt idx="1681">
                  <c:v>-53442.380340000011</c:v>
                </c:pt>
                <c:pt idx="1682">
                  <c:v>-53390.292249999999</c:v>
                </c:pt>
                <c:pt idx="1683">
                  <c:v>-53338.204159999994</c:v>
                </c:pt>
                <c:pt idx="1684">
                  <c:v>-53286.116070000011</c:v>
                </c:pt>
                <c:pt idx="1685">
                  <c:v>-53234.027979999999</c:v>
                </c:pt>
                <c:pt idx="1686">
                  <c:v>-53181.939890000016</c:v>
                </c:pt>
                <c:pt idx="1687">
                  <c:v>-53129.851800000011</c:v>
                </c:pt>
                <c:pt idx="1688">
                  <c:v>-53077.763709999985</c:v>
                </c:pt>
                <c:pt idx="1689">
                  <c:v>-53025.675620000002</c:v>
                </c:pt>
                <c:pt idx="1690">
                  <c:v>-52973.587530000012</c:v>
                </c:pt>
                <c:pt idx="1691">
                  <c:v>-52921.499439999992</c:v>
                </c:pt>
                <c:pt idx="1692">
                  <c:v>-52869.411350000002</c:v>
                </c:pt>
                <c:pt idx="1693">
                  <c:v>-52817.323260000005</c:v>
                </c:pt>
                <c:pt idx="1694">
                  <c:v>-52765.235169999985</c:v>
                </c:pt>
                <c:pt idx="1695">
                  <c:v>-52713.147080000002</c:v>
                </c:pt>
                <c:pt idx="1696">
                  <c:v>-52661.058990000012</c:v>
                </c:pt>
                <c:pt idx="1697">
                  <c:v>-52608.9709</c:v>
                </c:pt>
                <c:pt idx="1698">
                  <c:v>-52556.882810000243</c:v>
                </c:pt>
                <c:pt idx="1699">
                  <c:v>-52504.794719999998</c:v>
                </c:pt>
                <c:pt idx="1700">
                  <c:v>-52452.706630000008</c:v>
                </c:pt>
                <c:pt idx="1701">
                  <c:v>-52400.61854000001</c:v>
                </c:pt>
                <c:pt idx="1702">
                  <c:v>-52348.530449999998</c:v>
                </c:pt>
                <c:pt idx="1703">
                  <c:v>-52296.442360000001</c:v>
                </c:pt>
                <c:pt idx="1704">
                  <c:v>-52244.354270000265</c:v>
                </c:pt>
                <c:pt idx="1705">
                  <c:v>-52192.266179999999</c:v>
                </c:pt>
                <c:pt idx="1706">
                  <c:v>-52140.178090000016</c:v>
                </c:pt>
                <c:pt idx="1707">
                  <c:v>-52088.090000000004</c:v>
                </c:pt>
                <c:pt idx="1708">
                  <c:v>-52036.001909999999</c:v>
                </c:pt>
                <c:pt idx="1709">
                  <c:v>-51983.913820000009</c:v>
                </c:pt>
                <c:pt idx="1710">
                  <c:v>-51931.825730000004</c:v>
                </c:pt>
                <c:pt idx="1711">
                  <c:v>-51879.737639999999</c:v>
                </c:pt>
                <c:pt idx="1712">
                  <c:v>-51827.649550000002</c:v>
                </c:pt>
                <c:pt idx="1713">
                  <c:v>-51775.561459999997</c:v>
                </c:pt>
                <c:pt idx="1714">
                  <c:v>-51723.473370000007</c:v>
                </c:pt>
                <c:pt idx="1715">
                  <c:v>-51671.38528000001</c:v>
                </c:pt>
                <c:pt idx="1716">
                  <c:v>-51619.297189999976</c:v>
                </c:pt>
                <c:pt idx="1717">
                  <c:v>-51567.209099999993</c:v>
                </c:pt>
                <c:pt idx="1718">
                  <c:v>-51515.121009999995</c:v>
                </c:pt>
                <c:pt idx="1719">
                  <c:v>-51463.032920000005</c:v>
                </c:pt>
                <c:pt idx="1720">
                  <c:v>-51410.944830000211</c:v>
                </c:pt>
                <c:pt idx="1721">
                  <c:v>-51358.85674000001</c:v>
                </c:pt>
                <c:pt idx="1722">
                  <c:v>-51306.768649999998</c:v>
                </c:pt>
                <c:pt idx="1723">
                  <c:v>-51254.680560000001</c:v>
                </c:pt>
                <c:pt idx="1724">
                  <c:v>-51202.592469999996</c:v>
                </c:pt>
                <c:pt idx="1725">
                  <c:v>-51150.504380000006</c:v>
                </c:pt>
                <c:pt idx="1726">
                  <c:v>-51098.416290000212</c:v>
                </c:pt>
                <c:pt idx="1727">
                  <c:v>-51046.328200000011</c:v>
                </c:pt>
                <c:pt idx="1728">
                  <c:v>-50994.240109999999</c:v>
                </c:pt>
                <c:pt idx="1729">
                  <c:v>-50942.152020000009</c:v>
                </c:pt>
                <c:pt idx="1730">
                  <c:v>-50890.063930000004</c:v>
                </c:pt>
                <c:pt idx="1731">
                  <c:v>-50837.975840000014</c:v>
                </c:pt>
                <c:pt idx="1732">
                  <c:v>-50785.887750000002</c:v>
                </c:pt>
                <c:pt idx="1733">
                  <c:v>-50733.799659999997</c:v>
                </c:pt>
                <c:pt idx="1734">
                  <c:v>-50681.711570000007</c:v>
                </c:pt>
                <c:pt idx="1735">
                  <c:v>-50629.623479999995</c:v>
                </c:pt>
                <c:pt idx="1736">
                  <c:v>-50577.535390000005</c:v>
                </c:pt>
                <c:pt idx="1737">
                  <c:v>-50525.4473</c:v>
                </c:pt>
                <c:pt idx="1738">
                  <c:v>-50473.359210000213</c:v>
                </c:pt>
                <c:pt idx="1739">
                  <c:v>-50421.271119999998</c:v>
                </c:pt>
                <c:pt idx="1740">
                  <c:v>-50369.183030000007</c:v>
                </c:pt>
                <c:pt idx="1741">
                  <c:v>-50317.094940000003</c:v>
                </c:pt>
                <c:pt idx="1742">
                  <c:v>-50265.006850000012</c:v>
                </c:pt>
                <c:pt idx="1743">
                  <c:v>-50212.91876</c:v>
                </c:pt>
                <c:pt idx="1744">
                  <c:v>-50160.83067000001</c:v>
                </c:pt>
                <c:pt idx="1745">
                  <c:v>-50108.742580000006</c:v>
                </c:pt>
                <c:pt idx="1746">
                  <c:v>-50056.654490000015</c:v>
                </c:pt>
                <c:pt idx="1747">
                  <c:v>-50004.566399999996</c:v>
                </c:pt>
                <c:pt idx="1748">
                  <c:v>-49952.478310000013</c:v>
                </c:pt>
                <c:pt idx="1749">
                  <c:v>-49900.390220000008</c:v>
                </c:pt>
                <c:pt idx="1750">
                  <c:v>-49848.302130000011</c:v>
                </c:pt>
                <c:pt idx="1751">
                  <c:v>-49796.214040000006</c:v>
                </c:pt>
                <c:pt idx="1752">
                  <c:v>-49744.125949999994</c:v>
                </c:pt>
                <c:pt idx="1753">
                  <c:v>-49692.037860000004</c:v>
                </c:pt>
                <c:pt idx="1754">
                  <c:v>-49639.949770000007</c:v>
                </c:pt>
                <c:pt idx="1755">
                  <c:v>-49587.861680000002</c:v>
                </c:pt>
                <c:pt idx="1756">
                  <c:v>-49535.773590000004</c:v>
                </c:pt>
                <c:pt idx="1757">
                  <c:v>-49483.6855</c:v>
                </c:pt>
                <c:pt idx="1758">
                  <c:v>-49431.597409999995</c:v>
                </c:pt>
                <c:pt idx="1759">
                  <c:v>-49379.509320000005</c:v>
                </c:pt>
                <c:pt idx="1760">
                  <c:v>-49327.421230000007</c:v>
                </c:pt>
                <c:pt idx="1761">
                  <c:v>-49275.333140000002</c:v>
                </c:pt>
                <c:pt idx="1762">
                  <c:v>-49223.245049999998</c:v>
                </c:pt>
                <c:pt idx="1763">
                  <c:v>-49171.15696</c:v>
                </c:pt>
                <c:pt idx="1764">
                  <c:v>-49119.06887000001</c:v>
                </c:pt>
                <c:pt idx="1765">
                  <c:v>-49066.980780000005</c:v>
                </c:pt>
                <c:pt idx="1766">
                  <c:v>-49014.892690000015</c:v>
                </c:pt>
                <c:pt idx="1767">
                  <c:v>-48962.804600000003</c:v>
                </c:pt>
                <c:pt idx="1768">
                  <c:v>-48910.716510000013</c:v>
                </c:pt>
                <c:pt idx="1769">
                  <c:v>-48858.628420000001</c:v>
                </c:pt>
                <c:pt idx="1770">
                  <c:v>-48806.540330000003</c:v>
                </c:pt>
                <c:pt idx="1771">
                  <c:v>-48754.452240000013</c:v>
                </c:pt>
                <c:pt idx="1772">
                  <c:v>-48702.364150000001</c:v>
                </c:pt>
                <c:pt idx="1773">
                  <c:v>-48650.276060000004</c:v>
                </c:pt>
                <c:pt idx="1774">
                  <c:v>-48598.187970000006</c:v>
                </c:pt>
                <c:pt idx="1775">
                  <c:v>-48546.099880000002</c:v>
                </c:pt>
                <c:pt idx="1776">
                  <c:v>-48494.011790000004</c:v>
                </c:pt>
                <c:pt idx="1777">
                  <c:v>-48441.923699999999</c:v>
                </c:pt>
                <c:pt idx="1778">
                  <c:v>-48389.835610000002</c:v>
                </c:pt>
                <c:pt idx="1779">
                  <c:v>-48337.747520000004</c:v>
                </c:pt>
                <c:pt idx="1780">
                  <c:v>-48285.659430000007</c:v>
                </c:pt>
                <c:pt idx="1781">
                  <c:v>-48233.571340000002</c:v>
                </c:pt>
                <c:pt idx="1782">
                  <c:v>-48181.483250000012</c:v>
                </c:pt>
                <c:pt idx="1783">
                  <c:v>-48129.395159999993</c:v>
                </c:pt>
                <c:pt idx="1784">
                  <c:v>-48077.30707000001</c:v>
                </c:pt>
                <c:pt idx="1785">
                  <c:v>-48025.218980000005</c:v>
                </c:pt>
                <c:pt idx="1786">
                  <c:v>-47973.130890000015</c:v>
                </c:pt>
                <c:pt idx="1787">
                  <c:v>-47921.042800000003</c:v>
                </c:pt>
                <c:pt idx="1788">
                  <c:v>-47868.954710000013</c:v>
                </c:pt>
                <c:pt idx="1789">
                  <c:v>-47816.866620000008</c:v>
                </c:pt>
                <c:pt idx="1790">
                  <c:v>-47764.778530000011</c:v>
                </c:pt>
                <c:pt idx="1791">
                  <c:v>-47712.690439999998</c:v>
                </c:pt>
                <c:pt idx="1792">
                  <c:v>-47660.602350000001</c:v>
                </c:pt>
                <c:pt idx="1793">
                  <c:v>-47608.514260000011</c:v>
                </c:pt>
                <c:pt idx="1794">
                  <c:v>-47556.426170000006</c:v>
                </c:pt>
                <c:pt idx="1795">
                  <c:v>-47504.338080000009</c:v>
                </c:pt>
                <c:pt idx="1796">
                  <c:v>-47452.249990000004</c:v>
                </c:pt>
                <c:pt idx="1797">
                  <c:v>-47400.161899999999</c:v>
                </c:pt>
                <c:pt idx="1798">
                  <c:v>-47348.073810000002</c:v>
                </c:pt>
                <c:pt idx="1799">
                  <c:v>-47295.985720000004</c:v>
                </c:pt>
                <c:pt idx="1800">
                  <c:v>-47243.897630000007</c:v>
                </c:pt>
                <c:pt idx="1801">
                  <c:v>-47191.809540000009</c:v>
                </c:pt>
                <c:pt idx="1802">
                  <c:v>-47139.721449999975</c:v>
                </c:pt>
                <c:pt idx="1803">
                  <c:v>-47087.633359999993</c:v>
                </c:pt>
                <c:pt idx="1804">
                  <c:v>-47035.54527000001</c:v>
                </c:pt>
                <c:pt idx="1805">
                  <c:v>-46983.457180000005</c:v>
                </c:pt>
                <c:pt idx="1806">
                  <c:v>-46931.369090000015</c:v>
                </c:pt>
                <c:pt idx="1807">
                  <c:v>-46879.280999999995</c:v>
                </c:pt>
                <c:pt idx="1808">
                  <c:v>-46827.192909999998</c:v>
                </c:pt>
                <c:pt idx="1809">
                  <c:v>-46775.104820000008</c:v>
                </c:pt>
                <c:pt idx="1810">
                  <c:v>-46723.01673000001</c:v>
                </c:pt>
                <c:pt idx="1811">
                  <c:v>-46670.928640000006</c:v>
                </c:pt>
                <c:pt idx="1812">
                  <c:v>-46618.840550000212</c:v>
                </c:pt>
                <c:pt idx="1813">
                  <c:v>-46566.752459999996</c:v>
                </c:pt>
                <c:pt idx="1814">
                  <c:v>-46514.664370000006</c:v>
                </c:pt>
                <c:pt idx="1815">
                  <c:v>-46462.576280000008</c:v>
                </c:pt>
                <c:pt idx="1816">
                  <c:v>-46410.488190000011</c:v>
                </c:pt>
                <c:pt idx="1817">
                  <c:v>-46358.400100000006</c:v>
                </c:pt>
                <c:pt idx="1818">
                  <c:v>-46306.312010000212</c:v>
                </c:pt>
                <c:pt idx="1819">
                  <c:v>-46254.223919999997</c:v>
                </c:pt>
                <c:pt idx="1820">
                  <c:v>-46202.135830000007</c:v>
                </c:pt>
                <c:pt idx="1821">
                  <c:v>-46150.047739999995</c:v>
                </c:pt>
                <c:pt idx="1822">
                  <c:v>-46097.959650000012</c:v>
                </c:pt>
                <c:pt idx="1823">
                  <c:v>-46045.87156</c:v>
                </c:pt>
                <c:pt idx="1824">
                  <c:v>-45993.783469999995</c:v>
                </c:pt>
                <c:pt idx="1825">
                  <c:v>-45941.695379999997</c:v>
                </c:pt>
                <c:pt idx="1826">
                  <c:v>-45889.607290000014</c:v>
                </c:pt>
                <c:pt idx="1827">
                  <c:v>-45837.519200000002</c:v>
                </c:pt>
                <c:pt idx="1828">
                  <c:v>-45785.431109999998</c:v>
                </c:pt>
                <c:pt idx="1829">
                  <c:v>-45733.343020000008</c:v>
                </c:pt>
                <c:pt idx="1830">
                  <c:v>-45681.25493000001</c:v>
                </c:pt>
                <c:pt idx="1831">
                  <c:v>-45629.166840000005</c:v>
                </c:pt>
                <c:pt idx="1832">
                  <c:v>-45577.078750000001</c:v>
                </c:pt>
                <c:pt idx="1833">
                  <c:v>-45524.990659999996</c:v>
                </c:pt>
                <c:pt idx="1834">
                  <c:v>-45472.902570000013</c:v>
                </c:pt>
                <c:pt idx="1835">
                  <c:v>-45420.814480000008</c:v>
                </c:pt>
                <c:pt idx="1836">
                  <c:v>-45368.726389999996</c:v>
                </c:pt>
                <c:pt idx="1837">
                  <c:v>-45316.638300000006</c:v>
                </c:pt>
                <c:pt idx="1838">
                  <c:v>-45264.550210000212</c:v>
                </c:pt>
                <c:pt idx="1839">
                  <c:v>-45212.462120000004</c:v>
                </c:pt>
                <c:pt idx="1840">
                  <c:v>-45160.374030000043</c:v>
                </c:pt>
                <c:pt idx="1841">
                  <c:v>-45108.285939999994</c:v>
                </c:pt>
                <c:pt idx="1842">
                  <c:v>-45056.197850000004</c:v>
                </c:pt>
                <c:pt idx="1843">
                  <c:v>-45004.109759999999</c:v>
                </c:pt>
                <c:pt idx="1844">
                  <c:v>-44952.021669999995</c:v>
                </c:pt>
                <c:pt idx="1845">
                  <c:v>-44899.933580000004</c:v>
                </c:pt>
                <c:pt idx="1846">
                  <c:v>-44847.845490000014</c:v>
                </c:pt>
                <c:pt idx="1847">
                  <c:v>-44795.757399999995</c:v>
                </c:pt>
                <c:pt idx="1848">
                  <c:v>-44743.669309999997</c:v>
                </c:pt>
                <c:pt idx="1849">
                  <c:v>-44691.581220000007</c:v>
                </c:pt>
                <c:pt idx="1850">
                  <c:v>-44639.493129999995</c:v>
                </c:pt>
                <c:pt idx="1851">
                  <c:v>-44587.405040000005</c:v>
                </c:pt>
                <c:pt idx="1852">
                  <c:v>-44535.316950000211</c:v>
                </c:pt>
                <c:pt idx="1853">
                  <c:v>-44483.228859999996</c:v>
                </c:pt>
                <c:pt idx="1854">
                  <c:v>-44431.140770000005</c:v>
                </c:pt>
                <c:pt idx="1855">
                  <c:v>-44379.052680000008</c:v>
                </c:pt>
                <c:pt idx="1856">
                  <c:v>-44326.964590000011</c:v>
                </c:pt>
                <c:pt idx="1857">
                  <c:v>-44274.876500000013</c:v>
                </c:pt>
                <c:pt idx="1858">
                  <c:v>-44222.788410000001</c:v>
                </c:pt>
                <c:pt idx="1859">
                  <c:v>-44170.700320000004</c:v>
                </c:pt>
                <c:pt idx="1860">
                  <c:v>-44118.612230000013</c:v>
                </c:pt>
                <c:pt idx="1861">
                  <c:v>-44066.524139999994</c:v>
                </c:pt>
                <c:pt idx="1862">
                  <c:v>-44014.436050000011</c:v>
                </c:pt>
                <c:pt idx="1863">
                  <c:v>-43962.347960000006</c:v>
                </c:pt>
                <c:pt idx="1864">
                  <c:v>-43910.259870000009</c:v>
                </c:pt>
                <c:pt idx="1865">
                  <c:v>-43858.171779999997</c:v>
                </c:pt>
                <c:pt idx="1866">
                  <c:v>-43806.083690000014</c:v>
                </c:pt>
                <c:pt idx="1867">
                  <c:v>-43753.995599999995</c:v>
                </c:pt>
                <c:pt idx="1868">
                  <c:v>-43701.907510000012</c:v>
                </c:pt>
                <c:pt idx="1869">
                  <c:v>-43649.819420000007</c:v>
                </c:pt>
                <c:pt idx="1870">
                  <c:v>-43597.731329999995</c:v>
                </c:pt>
                <c:pt idx="1871">
                  <c:v>-43545.643240000005</c:v>
                </c:pt>
                <c:pt idx="1872">
                  <c:v>-43493.55515</c:v>
                </c:pt>
                <c:pt idx="1873">
                  <c:v>-43441.467059999995</c:v>
                </c:pt>
                <c:pt idx="1874">
                  <c:v>-43389.378970000012</c:v>
                </c:pt>
                <c:pt idx="1875">
                  <c:v>-43337.290879999993</c:v>
                </c:pt>
                <c:pt idx="1876">
                  <c:v>-43285.202789999996</c:v>
                </c:pt>
                <c:pt idx="1877">
                  <c:v>-43233.114700000006</c:v>
                </c:pt>
                <c:pt idx="1878">
                  <c:v>-43181.026610000001</c:v>
                </c:pt>
                <c:pt idx="1879">
                  <c:v>-43128.938520000003</c:v>
                </c:pt>
                <c:pt idx="1880">
                  <c:v>-43076.850430000013</c:v>
                </c:pt>
                <c:pt idx="1881">
                  <c:v>-43024.762339999994</c:v>
                </c:pt>
                <c:pt idx="1882">
                  <c:v>-42972.674250000011</c:v>
                </c:pt>
                <c:pt idx="1883">
                  <c:v>-42920.586160000006</c:v>
                </c:pt>
                <c:pt idx="1884">
                  <c:v>-42868.498070000009</c:v>
                </c:pt>
                <c:pt idx="1885">
                  <c:v>-42816.409980000004</c:v>
                </c:pt>
                <c:pt idx="1886">
                  <c:v>-42764.321890000014</c:v>
                </c:pt>
                <c:pt idx="1887">
                  <c:v>-42712.233799999995</c:v>
                </c:pt>
                <c:pt idx="1888">
                  <c:v>-42660.145710000004</c:v>
                </c:pt>
                <c:pt idx="1889">
                  <c:v>-42608.057620000007</c:v>
                </c:pt>
                <c:pt idx="1890">
                  <c:v>-42555.969530000009</c:v>
                </c:pt>
                <c:pt idx="1891">
                  <c:v>-42503.881440000005</c:v>
                </c:pt>
                <c:pt idx="1892">
                  <c:v>-42451.793349999985</c:v>
                </c:pt>
                <c:pt idx="1893">
                  <c:v>-42399.705259999995</c:v>
                </c:pt>
                <c:pt idx="1894">
                  <c:v>-42347.617170000005</c:v>
                </c:pt>
                <c:pt idx="1895">
                  <c:v>-42295.529079999993</c:v>
                </c:pt>
                <c:pt idx="1896">
                  <c:v>-42243.44099000001</c:v>
                </c:pt>
                <c:pt idx="1897">
                  <c:v>-42191.352900000013</c:v>
                </c:pt>
                <c:pt idx="1898">
                  <c:v>-42139.264810000001</c:v>
                </c:pt>
                <c:pt idx="1899">
                  <c:v>-42087.176720000003</c:v>
                </c:pt>
                <c:pt idx="1900">
                  <c:v>-42035.088630000013</c:v>
                </c:pt>
                <c:pt idx="1901">
                  <c:v>-41983.000540000015</c:v>
                </c:pt>
                <c:pt idx="1902">
                  <c:v>-41930.912450000003</c:v>
                </c:pt>
                <c:pt idx="1903">
                  <c:v>-41878.824360000006</c:v>
                </c:pt>
                <c:pt idx="1904">
                  <c:v>-41826.736270000009</c:v>
                </c:pt>
                <c:pt idx="1905">
                  <c:v>-41774.648180000004</c:v>
                </c:pt>
                <c:pt idx="1906">
                  <c:v>-41722.560090000014</c:v>
                </c:pt>
                <c:pt idx="1907">
                  <c:v>-41670.472000000002</c:v>
                </c:pt>
                <c:pt idx="1908">
                  <c:v>-41618.383910000011</c:v>
                </c:pt>
                <c:pt idx="1909">
                  <c:v>-41566.295819999999</c:v>
                </c:pt>
                <c:pt idx="1910">
                  <c:v>-41514.207729999995</c:v>
                </c:pt>
                <c:pt idx="1911">
                  <c:v>-41462.119640000004</c:v>
                </c:pt>
                <c:pt idx="1912">
                  <c:v>-41410.03155</c:v>
                </c:pt>
                <c:pt idx="1913">
                  <c:v>-41357.943459999995</c:v>
                </c:pt>
                <c:pt idx="1914">
                  <c:v>-41305.855370000012</c:v>
                </c:pt>
                <c:pt idx="1915">
                  <c:v>-41253.767279999993</c:v>
                </c:pt>
                <c:pt idx="1916">
                  <c:v>-41201.679189999995</c:v>
                </c:pt>
                <c:pt idx="1917">
                  <c:v>-41149.591099999998</c:v>
                </c:pt>
                <c:pt idx="1918">
                  <c:v>-41097.50301</c:v>
                </c:pt>
                <c:pt idx="1919">
                  <c:v>-41045.41492000001</c:v>
                </c:pt>
                <c:pt idx="1920">
                  <c:v>-40993.326830000013</c:v>
                </c:pt>
                <c:pt idx="1921">
                  <c:v>-40941.238739999993</c:v>
                </c:pt>
                <c:pt idx="1922">
                  <c:v>-40889.150650000003</c:v>
                </c:pt>
                <c:pt idx="1923">
                  <c:v>-40837.062560000006</c:v>
                </c:pt>
                <c:pt idx="1924">
                  <c:v>-40784.974470000008</c:v>
                </c:pt>
                <c:pt idx="1925">
                  <c:v>-40732.886380000011</c:v>
                </c:pt>
                <c:pt idx="1926">
                  <c:v>-40680.798290000006</c:v>
                </c:pt>
                <c:pt idx="1927">
                  <c:v>-40628.710200000001</c:v>
                </c:pt>
                <c:pt idx="1928">
                  <c:v>-40576.622110000004</c:v>
                </c:pt>
                <c:pt idx="1929">
                  <c:v>-40524.534020000006</c:v>
                </c:pt>
                <c:pt idx="1930">
                  <c:v>-40472.445930000009</c:v>
                </c:pt>
                <c:pt idx="1931">
                  <c:v>-40420.357840000011</c:v>
                </c:pt>
                <c:pt idx="1932">
                  <c:v>-40368.269749999985</c:v>
                </c:pt>
                <c:pt idx="1933">
                  <c:v>-40316.181659999995</c:v>
                </c:pt>
                <c:pt idx="1934">
                  <c:v>-40264.093570000005</c:v>
                </c:pt>
                <c:pt idx="1935">
                  <c:v>-40212.005479999993</c:v>
                </c:pt>
                <c:pt idx="1936">
                  <c:v>-40159.91739000001</c:v>
                </c:pt>
                <c:pt idx="1937">
                  <c:v>-40107.829300000005</c:v>
                </c:pt>
                <c:pt idx="1938">
                  <c:v>-40055.74121</c:v>
                </c:pt>
                <c:pt idx="1939">
                  <c:v>-40003.653120000003</c:v>
                </c:pt>
                <c:pt idx="1940">
                  <c:v>-39951.565030000005</c:v>
                </c:pt>
                <c:pt idx="1941">
                  <c:v>-39899.476940000015</c:v>
                </c:pt>
                <c:pt idx="1942">
                  <c:v>-39847.388850000243</c:v>
                </c:pt>
                <c:pt idx="1943">
                  <c:v>-39795.300760000006</c:v>
                </c:pt>
                <c:pt idx="1944">
                  <c:v>-39743.212670000008</c:v>
                </c:pt>
                <c:pt idx="1945">
                  <c:v>-39691.124579999996</c:v>
                </c:pt>
                <c:pt idx="1946">
                  <c:v>-39639.036490000006</c:v>
                </c:pt>
                <c:pt idx="1947">
                  <c:v>-39586.948400000001</c:v>
                </c:pt>
                <c:pt idx="1948">
                  <c:v>-39534.860310000011</c:v>
                </c:pt>
                <c:pt idx="1949">
                  <c:v>-39482.772220000006</c:v>
                </c:pt>
                <c:pt idx="1950">
                  <c:v>-39430.684130000009</c:v>
                </c:pt>
                <c:pt idx="1951">
                  <c:v>-39378.596040000004</c:v>
                </c:pt>
                <c:pt idx="1952">
                  <c:v>-39326.507949999999</c:v>
                </c:pt>
                <c:pt idx="1953">
                  <c:v>-39274.419860000002</c:v>
                </c:pt>
                <c:pt idx="1954">
                  <c:v>-39222.331770000004</c:v>
                </c:pt>
                <c:pt idx="1955">
                  <c:v>-39170.243679999992</c:v>
                </c:pt>
                <c:pt idx="1956">
                  <c:v>-39118.155590000009</c:v>
                </c:pt>
                <c:pt idx="1957">
                  <c:v>-39066.067499999997</c:v>
                </c:pt>
                <c:pt idx="1958">
                  <c:v>-39013.97941</c:v>
                </c:pt>
                <c:pt idx="1959">
                  <c:v>-38961.891320000002</c:v>
                </c:pt>
                <c:pt idx="1960">
                  <c:v>-38909.803230000012</c:v>
                </c:pt>
                <c:pt idx="1961">
                  <c:v>-38857.715139999993</c:v>
                </c:pt>
                <c:pt idx="1962">
                  <c:v>-38805.627049999996</c:v>
                </c:pt>
                <c:pt idx="1963">
                  <c:v>-38753.538960000005</c:v>
                </c:pt>
                <c:pt idx="1964">
                  <c:v>-38701.450870000212</c:v>
                </c:pt>
                <c:pt idx="1965">
                  <c:v>-38649.362779999996</c:v>
                </c:pt>
                <c:pt idx="1966">
                  <c:v>-38597.274690000006</c:v>
                </c:pt>
                <c:pt idx="1967">
                  <c:v>-38545.186600000001</c:v>
                </c:pt>
                <c:pt idx="1968">
                  <c:v>-38493.098510000003</c:v>
                </c:pt>
                <c:pt idx="1969">
                  <c:v>-38441.010420000006</c:v>
                </c:pt>
                <c:pt idx="1970">
                  <c:v>-38388.922330000009</c:v>
                </c:pt>
                <c:pt idx="1971">
                  <c:v>-38336.834240000011</c:v>
                </c:pt>
                <c:pt idx="1972">
                  <c:v>-38284.746149999999</c:v>
                </c:pt>
                <c:pt idx="1973">
                  <c:v>-38232.658060000002</c:v>
                </c:pt>
                <c:pt idx="1974">
                  <c:v>-38180.569970000004</c:v>
                </c:pt>
                <c:pt idx="1975">
                  <c:v>-38128.481880000007</c:v>
                </c:pt>
                <c:pt idx="1976">
                  <c:v>-38076.393789999995</c:v>
                </c:pt>
                <c:pt idx="1977">
                  <c:v>-38024.305700000004</c:v>
                </c:pt>
                <c:pt idx="1978">
                  <c:v>-37972.21761</c:v>
                </c:pt>
                <c:pt idx="1979">
                  <c:v>-37920.129520000002</c:v>
                </c:pt>
                <c:pt idx="1980">
                  <c:v>-37868.041430000005</c:v>
                </c:pt>
                <c:pt idx="1981">
                  <c:v>-37815.953340000015</c:v>
                </c:pt>
                <c:pt idx="1982">
                  <c:v>-37763.865250000003</c:v>
                </c:pt>
                <c:pt idx="1983">
                  <c:v>-37711.777159999998</c:v>
                </c:pt>
                <c:pt idx="1984">
                  <c:v>-37659.689070000008</c:v>
                </c:pt>
                <c:pt idx="1985">
                  <c:v>-37607.600980000003</c:v>
                </c:pt>
                <c:pt idx="1986">
                  <c:v>-37555.512890000013</c:v>
                </c:pt>
                <c:pt idx="1987">
                  <c:v>-37503.424800000001</c:v>
                </c:pt>
                <c:pt idx="1988">
                  <c:v>-37451.336710000003</c:v>
                </c:pt>
                <c:pt idx="1989">
                  <c:v>-37399.248620000006</c:v>
                </c:pt>
                <c:pt idx="1990">
                  <c:v>-37347.160530000008</c:v>
                </c:pt>
                <c:pt idx="1991">
                  <c:v>-37295.072440000004</c:v>
                </c:pt>
                <c:pt idx="1992">
                  <c:v>-37242.984350000013</c:v>
                </c:pt>
                <c:pt idx="1993">
                  <c:v>-37190.896260000001</c:v>
                </c:pt>
                <c:pt idx="1994">
                  <c:v>-37138.808170000011</c:v>
                </c:pt>
                <c:pt idx="1995">
                  <c:v>-37086.720079999999</c:v>
                </c:pt>
                <c:pt idx="1996">
                  <c:v>-37034.631989999994</c:v>
                </c:pt>
                <c:pt idx="1997">
                  <c:v>-36982.543900000004</c:v>
                </c:pt>
                <c:pt idx="1998">
                  <c:v>-36930.455810000043</c:v>
                </c:pt>
                <c:pt idx="1999">
                  <c:v>-36878.367720000002</c:v>
                </c:pt>
                <c:pt idx="2000">
                  <c:v>-36826.279630000005</c:v>
                </c:pt>
                <c:pt idx="2001">
                  <c:v>-36774.191539999993</c:v>
                </c:pt>
                <c:pt idx="2002">
                  <c:v>-36722.103449999995</c:v>
                </c:pt>
                <c:pt idx="2003">
                  <c:v>-36670.015360000005</c:v>
                </c:pt>
                <c:pt idx="2004">
                  <c:v>-36617.927270000007</c:v>
                </c:pt>
                <c:pt idx="2005">
                  <c:v>-36565.839180000003</c:v>
                </c:pt>
                <c:pt idx="2006">
                  <c:v>-36513.751090000005</c:v>
                </c:pt>
                <c:pt idx="2007">
                  <c:v>-36461.662999999993</c:v>
                </c:pt>
                <c:pt idx="2008">
                  <c:v>-36409.574910000003</c:v>
                </c:pt>
                <c:pt idx="2009">
                  <c:v>-36357.486820000013</c:v>
                </c:pt>
                <c:pt idx="2010">
                  <c:v>-36305.398730000008</c:v>
                </c:pt>
                <c:pt idx="2011">
                  <c:v>-36253.310640000011</c:v>
                </c:pt>
                <c:pt idx="2012">
                  <c:v>-36201.222549999999</c:v>
                </c:pt>
                <c:pt idx="2013">
                  <c:v>-36149.134459999994</c:v>
                </c:pt>
                <c:pt idx="2014">
                  <c:v>-36097.046370000011</c:v>
                </c:pt>
                <c:pt idx="2015">
                  <c:v>-36044.958280000013</c:v>
                </c:pt>
                <c:pt idx="2016">
                  <c:v>-35992.870190000016</c:v>
                </c:pt>
                <c:pt idx="2017">
                  <c:v>-35940.782100000004</c:v>
                </c:pt>
                <c:pt idx="2018">
                  <c:v>-35888.694009999999</c:v>
                </c:pt>
                <c:pt idx="2019">
                  <c:v>-35836.605920000002</c:v>
                </c:pt>
                <c:pt idx="2020">
                  <c:v>-35784.517830000012</c:v>
                </c:pt>
                <c:pt idx="2021">
                  <c:v>-35732.429739999992</c:v>
                </c:pt>
                <c:pt idx="2022">
                  <c:v>-35680.341650000002</c:v>
                </c:pt>
                <c:pt idx="2023">
                  <c:v>-35628.253560000005</c:v>
                </c:pt>
                <c:pt idx="2024">
                  <c:v>-35576.165469999985</c:v>
                </c:pt>
                <c:pt idx="2025">
                  <c:v>-35524.077380000002</c:v>
                </c:pt>
                <c:pt idx="2026">
                  <c:v>-35471.989290000012</c:v>
                </c:pt>
                <c:pt idx="2027">
                  <c:v>-35419.9012</c:v>
                </c:pt>
                <c:pt idx="2028">
                  <c:v>-35367.813110000003</c:v>
                </c:pt>
                <c:pt idx="2029">
                  <c:v>-35315.725019999998</c:v>
                </c:pt>
                <c:pt idx="2030">
                  <c:v>-35263.636930000008</c:v>
                </c:pt>
                <c:pt idx="2031">
                  <c:v>-35211.54884000001</c:v>
                </c:pt>
                <c:pt idx="2032">
                  <c:v>-35159.460749999998</c:v>
                </c:pt>
                <c:pt idx="2033">
                  <c:v>-35107.372660000001</c:v>
                </c:pt>
                <c:pt idx="2034">
                  <c:v>-35055.284570000003</c:v>
                </c:pt>
                <c:pt idx="2035">
                  <c:v>-35003.196479999999</c:v>
                </c:pt>
                <c:pt idx="2036">
                  <c:v>-34951.108390000016</c:v>
                </c:pt>
                <c:pt idx="2037">
                  <c:v>-34899.020300000004</c:v>
                </c:pt>
                <c:pt idx="2038">
                  <c:v>-34846.932210000043</c:v>
                </c:pt>
                <c:pt idx="2039">
                  <c:v>-34794.844120000009</c:v>
                </c:pt>
                <c:pt idx="2040">
                  <c:v>-34742.756030000011</c:v>
                </c:pt>
                <c:pt idx="2041">
                  <c:v>-34690.667939999999</c:v>
                </c:pt>
                <c:pt idx="2042">
                  <c:v>-34638.579850000002</c:v>
                </c:pt>
                <c:pt idx="2043">
                  <c:v>-34586.491759999997</c:v>
                </c:pt>
                <c:pt idx="2044">
                  <c:v>-34534.403670000007</c:v>
                </c:pt>
                <c:pt idx="2045">
                  <c:v>-34482.31558000001</c:v>
                </c:pt>
                <c:pt idx="2046">
                  <c:v>-34430.227489999976</c:v>
                </c:pt>
                <c:pt idx="2047">
                  <c:v>-34378.139399999993</c:v>
                </c:pt>
                <c:pt idx="2048">
                  <c:v>-34326.051310000003</c:v>
                </c:pt>
                <c:pt idx="2049">
                  <c:v>-34273.963220000005</c:v>
                </c:pt>
                <c:pt idx="2050">
                  <c:v>-34221.875130000008</c:v>
                </c:pt>
                <c:pt idx="2051">
                  <c:v>-34169.787040000003</c:v>
                </c:pt>
                <c:pt idx="2052">
                  <c:v>-34117.698949999998</c:v>
                </c:pt>
                <c:pt idx="2053">
                  <c:v>-34065.610860000001</c:v>
                </c:pt>
                <c:pt idx="2054">
                  <c:v>-34013.522769999996</c:v>
                </c:pt>
                <c:pt idx="2055">
                  <c:v>-33961.434680000006</c:v>
                </c:pt>
                <c:pt idx="2056">
                  <c:v>-33909.346590000212</c:v>
                </c:pt>
                <c:pt idx="2057">
                  <c:v>-33857.258500000011</c:v>
                </c:pt>
                <c:pt idx="2058">
                  <c:v>-33805.170409999999</c:v>
                </c:pt>
                <c:pt idx="2059">
                  <c:v>-33753.082320000009</c:v>
                </c:pt>
                <c:pt idx="2060">
                  <c:v>-33700.994230000011</c:v>
                </c:pt>
                <c:pt idx="2061">
                  <c:v>-33648.906140000014</c:v>
                </c:pt>
                <c:pt idx="2062">
                  <c:v>-33596.818050000213</c:v>
                </c:pt>
                <c:pt idx="2063">
                  <c:v>-33544.729959999997</c:v>
                </c:pt>
                <c:pt idx="2064">
                  <c:v>-33492.641870000007</c:v>
                </c:pt>
                <c:pt idx="2065">
                  <c:v>-33440.553780000002</c:v>
                </c:pt>
                <c:pt idx="2066">
                  <c:v>-33388.465690000005</c:v>
                </c:pt>
                <c:pt idx="2067">
                  <c:v>-33336.3776</c:v>
                </c:pt>
                <c:pt idx="2068">
                  <c:v>-33284.289510000002</c:v>
                </c:pt>
                <c:pt idx="2069">
                  <c:v>-33232.201419999998</c:v>
                </c:pt>
                <c:pt idx="2070">
                  <c:v>-33180.113330000007</c:v>
                </c:pt>
                <c:pt idx="2071">
                  <c:v>-33128.025240000003</c:v>
                </c:pt>
                <c:pt idx="2072">
                  <c:v>-33075.937149999998</c:v>
                </c:pt>
                <c:pt idx="2073">
                  <c:v>-33023.84906</c:v>
                </c:pt>
                <c:pt idx="2074">
                  <c:v>-32971.760969999996</c:v>
                </c:pt>
                <c:pt idx="2075">
                  <c:v>-32919.672880000006</c:v>
                </c:pt>
                <c:pt idx="2076">
                  <c:v>-32867.584790000015</c:v>
                </c:pt>
                <c:pt idx="2077">
                  <c:v>-32815.496699999996</c:v>
                </c:pt>
                <c:pt idx="2078">
                  <c:v>-32763.40861000002</c:v>
                </c:pt>
                <c:pt idx="2079">
                  <c:v>-32711.320519999896</c:v>
                </c:pt>
                <c:pt idx="2080">
                  <c:v>-32659.232430000007</c:v>
                </c:pt>
                <c:pt idx="2081">
                  <c:v>-32607.144340000013</c:v>
                </c:pt>
                <c:pt idx="2082">
                  <c:v>-32555.056249999896</c:v>
                </c:pt>
                <c:pt idx="2083">
                  <c:v>-32502.968160000029</c:v>
                </c:pt>
                <c:pt idx="2084">
                  <c:v>-32450.880070000007</c:v>
                </c:pt>
                <c:pt idx="2085">
                  <c:v>-32398.791980000005</c:v>
                </c:pt>
                <c:pt idx="2086">
                  <c:v>-32346.703890000121</c:v>
                </c:pt>
                <c:pt idx="2087">
                  <c:v>-32294.6158</c:v>
                </c:pt>
                <c:pt idx="2088">
                  <c:v>-32242.527710000009</c:v>
                </c:pt>
                <c:pt idx="2089">
                  <c:v>-32190.439619999896</c:v>
                </c:pt>
                <c:pt idx="2090">
                  <c:v>-32138.351529999876</c:v>
                </c:pt>
                <c:pt idx="2091">
                  <c:v>-32086.263440000021</c:v>
                </c:pt>
                <c:pt idx="2092">
                  <c:v>-32034.175349999896</c:v>
                </c:pt>
                <c:pt idx="2093">
                  <c:v>-31982.08726</c:v>
                </c:pt>
                <c:pt idx="2094">
                  <c:v>-31929.999170000006</c:v>
                </c:pt>
                <c:pt idx="2095">
                  <c:v>-31877.911080000005</c:v>
                </c:pt>
                <c:pt idx="2096">
                  <c:v>-31825.822990000011</c:v>
                </c:pt>
                <c:pt idx="2097">
                  <c:v>-31773.734899999999</c:v>
                </c:pt>
                <c:pt idx="2098">
                  <c:v>-31721.646810000009</c:v>
                </c:pt>
                <c:pt idx="2099">
                  <c:v>-31669.558720000008</c:v>
                </c:pt>
                <c:pt idx="2100">
                  <c:v>-31617.470630000007</c:v>
                </c:pt>
                <c:pt idx="2101">
                  <c:v>-31565.382540000013</c:v>
                </c:pt>
                <c:pt idx="2102">
                  <c:v>-31513.294450000001</c:v>
                </c:pt>
                <c:pt idx="2103">
                  <c:v>-31461.20636</c:v>
                </c:pt>
                <c:pt idx="2104">
                  <c:v>-31409.11826999985</c:v>
                </c:pt>
                <c:pt idx="2105">
                  <c:v>-31357.030180000005</c:v>
                </c:pt>
                <c:pt idx="2106">
                  <c:v>-31304.94209000011</c:v>
                </c:pt>
                <c:pt idx="2107">
                  <c:v>-31252.853999999996</c:v>
                </c:pt>
                <c:pt idx="2108">
                  <c:v>-31200.765910000009</c:v>
                </c:pt>
                <c:pt idx="2109">
                  <c:v>-31148.677820000008</c:v>
                </c:pt>
                <c:pt idx="2110">
                  <c:v>-31096.589730000007</c:v>
                </c:pt>
                <c:pt idx="2111">
                  <c:v>-31044.501640000013</c:v>
                </c:pt>
                <c:pt idx="2112">
                  <c:v>-30992.413549999896</c:v>
                </c:pt>
                <c:pt idx="2113">
                  <c:v>-30940.32546</c:v>
                </c:pt>
                <c:pt idx="2114">
                  <c:v>-30888.237370000006</c:v>
                </c:pt>
                <c:pt idx="2115">
                  <c:v>-30836.14927999982</c:v>
                </c:pt>
                <c:pt idx="2116">
                  <c:v>-30784.061190000029</c:v>
                </c:pt>
                <c:pt idx="2117">
                  <c:v>-30731.973099999999</c:v>
                </c:pt>
                <c:pt idx="2118">
                  <c:v>-30679.885010000005</c:v>
                </c:pt>
                <c:pt idx="2119">
                  <c:v>-30627.796920000008</c:v>
                </c:pt>
                <c:pt idx="2120">
                  <c:v>-30575.708830000021</c:v>
                </c:pt>
                <c:pt idx="2121">
                  <c:v>-30523.620740000013</c:v>
                </c:pt>
                <c:pt idx="2122">
                  <c:v>-30471.532649999896</c:v>
                </c:pt>
                <c:pt idx="2123">
                  <c:v>-30419.44456</c:v>
                </c:pt>
                <c:pt idx="2124">
                  <c:v>-30367.356470000006</c:v>
                </c:pt>
                <c:pt idx="2125">
                  <c:v>-30315.268380000114</c:v>
                </c:pt>
                <c:pt idx="2126">
                  <c:v>-30263.180290000011</c:v>
                </c:pt>
                <c:pt idx="2127">
                  <c:v>-30211.092199999999</c:v>
                </c:pt>
                <c:pt idx="2128">
                  <c:v>-30159.004110000005</c:v>
                </c:pt>
                <c:pt idx="2129">
                  <c:v>-30106.916020000008</c:v>
                </c:pt>
                <c:pt idx="2130">
                  <c:v>-30054.827930000007</c:v>
                </c:pt>
                <c:pt idx="2131">
                  <c:v>-30002.739840000013</c:v>
                </c:pt>
                <c:pt idx="2132">
                  <c:v>-29950.651749999892</c:v>
                </c:pt>
                <c:pt idx="2133">
                  <c:v>-29898.56366</c:v>
                </c:pt>
                <c:pt idx="2134">
                  <c:v>-29846.475570000006</c:v>
                </c:pt>
                <c:pt idx="2135">
                  <c:v>-29794.387480000114</c:v>
                </c:pt>
                <c:pt idx="2136">
                  <c:v>-29742.299390000011</c:v>
                </c:pt>
                <c:pt idx="2137">
                  <c:v>-29690.211299999992</c:v>
                </c:pt>
                <c:pt idx="2138">
                  <c:v>-29638.123210000002</c:v>
                </c:pt>
                <c:pt idx="2139">
                  <c:v>-29586.035120000008</c:v>
                </c:pt>
                <c:pt idx="2140">
                  <c:v>-29533.947030000021</c:v>
                </c:pt>
                <c:pt idx="2141">
                  <c:v>-29481.858940000013</c:v>
                </c:pt>
                <c:pt idx="2142">
                  <c:v>-29429.770850000001</c:v>
                </c:pt>
                <c:pt idx="2143">
                  <c:v>-29377.68276</c:v>
                </c:pt>
                <c:pt idx="2144">
                  <c:v>-29325.594670000006</c:v>
                </c:pt>
                <c:pt idx="2145">
                  <c:v>-29273.506580000005</c:v>
                </c:pt>
                <c:pt idx="2146">
                  <c:v>-29221.418490000025</c:v>
                </c:pt>
                <c:pt idx="2147">
                  <c:v>-29169.330399999992</c:v>
                </c:pt>
                <c:pt idx="2148">
                  <c:v>-29117.242310000001</c:v>
                </c:pt>
                <c:pt idx="2149">
                  <c:v>-29065.154219999877</c:v>
                </c:pt>
                <c:pt idx="2150">
                  <c:v>-29013.066130000021</c:v>
                </c:pt>
                <c:pt idx="2151">
                  <c:v>-28960.97804000002</c:v>
                </c:pt>
                <c:pt idx="2152">
                  <c:v>-28908.889949999892</c:v>
                </c:pt>
                <c:pt idx="2153">
                  <c:v>-28856.80186</c:v>
                </c:pt>
                <c:pt idx="2154">
                  <c:v>-28804.713770000006</c:v>
                </c:pt>
                <c:pt idx="2155">
                  <c:v>-28752.625680000008</c:v>
                </c:pt>
                <c:pt idx="2156">
                  <c:v>-28700.537590000011</c:v>
                </c:pt>
                <c:pt idx="2157">
                  <c:v>-28648.449499999999</c:v>
                </c:pt>
                <c:pt idx="2158">
                  <c:v>-28596.361410000001</c:v>
                </c:pt>
                <c:pt idx="2159">
                  <c:v>-28544.273320000008</c:v>
                </c:pt>
                <c:pt idx="2160">
                  <c:v>-28492.185230000006</c:v>
                </c:pt>
                <c:pt idx="2161">
                  <c:v>-28440.09714000002</c:v>
                </c:pt>
                <c:pt idx="2162">
                  <c:v>-28388.009049999881</c:v>
                </c:pt>
                <c:pt idx="2163">
                  <c:v>-28335.920959999996</c:v>
                </c:pt>
                <c:pt idx="2164">
                  <c:v>-28283.832870000006</c:v>
                </c:pt>
                <c:pt idx="2165">
                  <c:v>-28231.744780000117</c:v>
                </c:pt>
                <c:pt idx="2166">
                  <c:v>-28179.656690000011</c:v>
                </c:pt>
                <c:pt idx="2167">
                  <c:v>-28127.568600000021</c:v>
                </c:pt>
                <c:pt idx="2168">
                  <c:v>-28075.480510000001</c:v>
                </c:pt>
                <c:pt idx="2169">
                  <c:v>-28023.392420000007</c:v>
                </c:pt>
                <c:pt idx="2170">
                  <c:v>-27971.304330000006</c:v>
                </c:pt>
                <c:pt idx="2171">
                  <c:v>-27919.216240000012</c:v>
                </c:pt>
                <c:pt idx="2172">
                  <c:v>-27867.12815</c:v>
                </c:pt>
                <c:pt idx="2173">
                  <c:v>-27815.040059999996</c:v>
                </c:pt>
                <c:pt idx="2174">
                  <c:v>-27762.951970000006</c:v>
                </c:pt>
                <c:pt idx="2175">
                  <c:v>-27710.863880000117</c:v>
                </c:pt>
                <c:pt idx="2176">
                  <c:v>-27658.775790000025</c:v>
                </c:pt>
                <c:pt idx="2177">
                  <c:v>-27606.687700000009</c:v>
                </c:pt>
                <c:pt idx="2178">
                  <c:v>-27554.599609999896</c:v>
                </c:pt>
                <c:pt idx="2179">
                  <c:v>-27502.511519999876</c:v>
                </c:pt>
                <c:pt idx="2180">
                  <c:v>-27450.423430000021</c:v>
                </c:pt>
                <c:pt idx="2181">
                  <c:v>-27398.335340000012</c:v>
                </c:pt>
                <c:pt idx="2182">
                  <c:v>-27346.24725</c:v>
                </c:pt>
                <c:pt idx="2183">
                  <c:v>-27294.159159999843</c:v>
                </c:pt>
                <c:pt idx="2184">
                  <c:v>-27242.071070000002</c:v>
                </c:pt>
                <c:pt idx="2185">
                  <c:v>-27189.982980000117</c:v>
                </c:pt>
                <c:pt idx="2186">
                  <c:v>-27137.894890000021</c:v>
                </c:pt>
                <c:pt idx="2187">
                  <c:v>-27085.806800000009</c:v>
                </c:pt>
                <c:pt idx="2188">
                  <c:v>-27033.718710000001</c:v>
                </c:pt>
                <c:pt idx="2189">
                  <c:v>-26981.630619999876</c:v>
                </c:pt>
                <c:pt idx="2190">
                  <c:v>-26929.542530000006</c:v>
                </c:pt>
                <c:pt idx="2191">
                  <c:v>-26877.45444000002</c:v>
                </c:pt>
                <c:pt idx="2192">
                  <c:v>-26825.36635</c:v>
                </c:pt>
                <c:pt idx="2193">
                  <c:v>-26773.278259999992</c:v>
                </c:pt>
                <c:pt idx="2194">
                  <c:v>-26721.190170000002</c:v>
                </c:pt>
                <c:pt idx="2195">
                  <c:v>-26669.102080000008</c:v>
                </c:pt>
                <c:pt idx="2196">
                  <c:v>-26617.013990000014</c:v>
                </c:pt>
                <c:pt idx="2197">
                  <c:v>-26564.925900000009</c:v>
                </c:pt>
                <c:pt idx="2198">
                  <c:v>-26512.837810000005</c:v>
                </c:pt>
                <c:pt idx="2199">
                  <c:v>-26460.749720000007</c:v>
                </c:pt>
                <c:pt idx="2200">
                  <c:v>-26408.66163000001</c:v>
                </c:pt>
                <c:pt idx="2201">
                  <c:v>-26356.573540000012</c:v>
                </c:pt>
                <c:pt idx="2202">
                  <c:v>-26304.485450000029</c:v>
                </c:pt>
                <c:pt idx="2203">
                  <c:v>-26252.397360000003</c:v>
                </c:pt>
                <c:pt idx="2204">
                  <c:v>-26200.30926999982</c:v>
                </c:pt>
                <c:pt idx="2205">
                  <c:v>-26148.221180000106</c:v>
                </c:pt>
                <c:pt idx="2206">
                  <c:v>-26096.133090000014</c:v>
                </c:pt>
                <c:pt idx="2207">
                  <c:v>-26044.045000000009</c:v>
                </c:pt>
                <c:pt idx="2208">
                  <c:v>-25991.956910000004</c:v>
                </c:pt>
                <c:pt idx="2209">
                  <c:v>-25939.868820000025</c:v>
                </c:pt>
                <c:pt idx="2210">
                  <c:v>-25887.780730000009</c:v>
                </c:pt>
                <c:pt idx="2211">
                  <c:v>-25835.692640000012</c:v>
                </c:pt>
                <c:pt idx="2212">
                  <c:v>-25783.604549999869</c:v>
                </c:pt>
                <c:pt idx="2213">
                  <c:v>-25731.516460000003</c:v>
                </c:pt>
                <c:pt idx="2214">
                  <c:v>-25679.428370000005</c:v>
                </c:pt>
                <c:pt idx="2215">
                  <c:v>-25627.340280000008</c:v>
                </c:pt>
                <c:pt idx="2216">
                  <c:v>-25575.252190000021</c:v>
                </c:pt>
                <c:pt idx="2217">
                  <c:v>-25523.164100000005</c:v>
                </c:pt>
                <c:pt idx="2218">
                  <c:v>-25471.076010000004</c:v>
                </c:pt>
                <c:pt idx="2219">
                  <c:v>-25418.987920000021</c:v>
                </c:pt>
                <c:pt idx="2220">
                  <c:v>-25366.899830000006</c:v>
                </c:pt>
                <c:pt idx="2221">
                  <c:v>-25314.811740000012</c:v>
                </c:pt>
                <c:pt idx="2222">
                  <c:v>-25262.72365</c:v>
                </c:pt>
                <c:pt idx="2223">
                  <c:v>-25210.635559999846</c:v>
                </c:pt>
                <c:pt idx="2224">
                  <c:v>-25158.547470000005</c:v>
                </c:pt>
                <c:pt idx="2225">
                  <c:v>-25106.459380000011</c:v>
                </c:pt>
                <c:pt idx="2226">
                  <c:v>-25054.371290000014</c:v>
                </c:pt>
                <c:pt idx="2227">
                  <c:v>-25002.283200000005</c:v>
                </c:pt>
                <c:pt idx="2228">
                  <c:v>-24950.195110000004</c:v>
                </c:pt>
                <c:pt idx="2229">
                  <c:v>-24898.107020000007</c:v>
                </c:pt>
                <c:pt idx="2230">
                  <c:v>-24846.018930000006</c:v>
                </c:pt>
                <c:pt idx="2231">
                  <c:v>-24793.930840000015</c:v>
                </c:pt>
                <c:pt idx="2232">
                  <c:v>-24741.84275</c:v>
                </c:pt>
                <c:pt idx="2233">
                  <c:v>-24689.754660000002</c:v>
                </c:pt>
                <c:pt idx="2234">
                  <c:v>-24637.666569999896</c:v>
                </c:pt>
                <c:pt idx="2235">
                  <c:v>-24585.578480000029</c:v>
                </c:pt>
                <c:pt idx="2236">
                  <c:v>-24533.490390000021</c:v>
                </c:pt>
                <c:pt idx="2237">
                  <c:v>-24481.402300000005</c:v>
                </c:pt>
                <c:pt idx="2238">
                  <c:v>-24429.314209999884</c:v>
                </c:pt>
                <c:pt idx="2239">
                  <c:v>-24377.226120000021</c:v>
                </c:pt>
                <c:pt idx="2240">
                  <c:v>-24325.138030000006</c:v>
                </c:pt>
                <c:pt idx="2241">
                  <c:v>-24273.049940000012</c:v>
                </c:pt>
                <c:pt idx="2242">
                  <c:v>-24220.961850000025</c:v>
                </c:pt>
                <c:pt idx="2243">
                  <c:v>-24168.873760000002</c:v>
                </c:pt>
                <c:pt idx="2244">
                  <c:v>-24116.785670000005</c:v>
                </c:pt>
                <c:pt idx="2245">
                  <c:v>-24064.697580000011</c:v>
                </c:pt>
                <c:pt idx="2246">
                  <c:v>-24012.609490000013</c:v>
                </c:pt>
                <c:pt idx="2247">
                  <c:v>-23960.521400000001</c:v>
                </c:pt>
                <c:pt idx="2248">
                  <c:v>-23908.433310000004</c:v>
                </c:pt>
                <c:pt idx="2249">
                  <c:v>-23856.345220000007</c:v>
                </c:pt>
                <c:pt idx="2250">
                  <c:v>-23804.257130000009</c:v>
                </c:pt>
                <c:pt idx="2251">
                  <c:v>-23752.169040000012</c:v>
                </c:pt>
                <c:pt idx="2252">
                  <c:v>-23700.08095</c:v>
                </c:pt>
                <c:pt idx="2253">
                  <c:v>-23647.992860000009</c:v>
                </c:pt>
                <c:pt idx="2254">
                  <c:v>-23595.904770000005</c:v>
                </c:pt>
                <c:pt idx="2255">
                  <c:v>-23543.816680000011</c:v>
                </c:pt>
                <c:pt idx="2256">
                  <c:v>-23491.728590000021</c:v>
                </c:pt>
                <c:pt idx="2257">
                  <c:v>-23439.640499999998</c:v>
                </c:pt>
                <c:pt idx="2258">
                  <c:v>-23387.552410000004</c:v>
                </c:pt>
                <c:pt idx="2259">
                  <c:v>-23335.464320000021</c:v>
                </c:pt>
                <c:pt idx="2260">
                  <c:v>-23283.376230000002</c:v>
                </c:pt>
                <c:pt idx="2261">
                  <c:v>-23231.288140000113</c:v>
                </c:pt>
                <c:pt idx="2262">
                  <c:v>-23179.200049999996</c:v>
                </c:pt>
                <c:pt idx="2263">
                  <c:v>-23127.111959999824</c:v>
                </c:pt>
                <c:pt idx="2264">
                  <c:v>-23075.023870000008</c:v>
                </c:pt>
                <c:pt idx="2265">
                  <c:v>-23022.935780000025</c:v>
                </c:pt>
                <c:pt idx="2266">
                  <c:v>-22970.847690000021</c:v>
                </c:pt>
                <c:pt idx="2267">
                  <c:v>-22918.759599999896</c:v>
                </c:pt>
                <c:pt idx="2268">
                  <c:v>-22866.671509999873</c:v>
                </c:pt>
                <c:pt idx="2269">
                  <c:v>-22814.583420000021</c:v>
                </c:pt>
                <c:pt idx="2270">
                  <c:v>-22762.495330000009</c:v>
                </c:pt>
                <c:pt idx="2271">
                  <c:v>-22710.407240000011</c:v>
                </c:pt>
                <c:pt idx="2272">
                  <c:v>-22658.319149999843</c:v>
                </c:pt>
                <c:pt idx="2273">
                  <c:v>-22606.231060000002</c:v>
                </c:pt>
                <c:pt idx="2274">
                  <c:v>-22554.142969999892</c:v>
                </c:pt>
                <c:pt idx="2275">
                  <c:v>-22502.054880000025</c:v>
                </c:pt>
                <c:pt idx="2276">
                  <c:v>-22449.966790000137</c:v>
                </c:pt>
                <c:pt idx="2277">
                  <c:v>-22397.878700000001</c:v>
                </c:pt>
                <c:pt idx="2278">
                  <c:v>-22345.790610000004</c:v>
                </c:pt>
                <c:pt idx="2279">
                  <c:v>-22293.702520000006</c:v>
                </c:pt>
                <c:pt idx="2280">
                  <c:v>-22241.614429999896</c:v>
                </c:pt>
                <c:pt idx="2281">
                  <c:v>-22189.526340000011</c:v>
                </c:pt>
                <c:pt idx="2282">
                  <c:v>-22137.438249999996</c:v>
                </c:pt>
                <c:pt idx="2283">
                  <c:v>-22085.350160000002</c:v>
                </c:pt>
                <c:pt idx="2284">
                  <c:v>-22033.262070000008</c:v>
                </c:pt>
                <c:pt idx="2285">
                  <c:v>-21981.17398000001</c:v>
                </c:pt>
                <c:pt idx="2286">
                  <c:v>-21929.085890000129</c:v>
                </c:pt>
                <c:pt idx="2287">
                  <c:v>-21876.99780000011</c:v>
                </c:pt>
                <c:pt idx="2288">
                  <c:v>-21824.909710000004</c:v>
                </c:pt>
                <c:pt idx="2289">
                  <c:v>-21772.821620000006</c:v>
                </c:pt>
                <c:pt idx="2290">
                  <c:v>-21720.733529999896</c:v>
                </c:pt>
                <c:pt idx="2291">
                  <c:v>-21668.645440000011</c:v>
                </c:pt>
                <c:pt idx="2292">
                  <c:v>-21616.557349999992</c:v>
                </c:pt>
                <c:pt idx="2293">
                  <c:v>-21564.469260000002</c:v>
                </c:pt>
                <c:pt idx="2294">
                  <c:v>-21512.381170000008</c:v>
                </c:pt>
                <c:pt idx="2295">
                  <c:v>-21460.293080000021</c:v>
                </c:pt>
                <c:pt idx="2296">
                  <c:v>-21408.20499000002</c:v>
                </c:pt>
                <c:pt idx="2297">
                  <c:v>-21356.116899999997</c:v>
                </c:pt>
                <c:pt idx="2298">
                  <c:v>-21304.028810000025</c:v>
                </c:pt>
                <c:pt idx="2299">
                  <c:v>-21251.940720000021</c:v>
                </c:pt>
                <c:pt idx="2300">
                  <c:v>-21199.852629999896</c:v>
                </c:pt>
                <c:pt idx="2301">
                  <c:v>-21147.764540000011</c:v>
                </c:pt>
                <c:pt idx="2302">
                  <c:v>-21095.676449999992</c:v>
                </c:pt>
                <c:pt idx="2303">
                  <c:v>-21043.588360000005</c:v>
                </c:pt>
                <c:pt idx="2304">
                  <c:v>-20991.500269999888</c:v>
                </c:pt>
                <c:pt idx="2305">
                  <c:v>-20939.412180000021</c:v>
                </c:pt>
                <c:pt idx="2306">
                  <c:v>-20887.32409000002</c:v>
                </c:pt>
                <c:pt idx="2307">
                  <c:v>-20835.236000000001</c:v>
                </c:pt>
                <c:pt idx="2308">
                  <c:v>-20783.147910000003</c:v>
                </c:pt>
                <c:pt idx="2309">
                  <c:v>-20731.059820000006</c:v>
                </c:pt>
                <c:pt idx="2310">
                  <c:v>-20678.971730000008</c:v>
                </c:pt>
                <c:pt idx="2311">
                  <c:v>-20626.883640000011</c:v>
                </c:pt>
                <c:pt idx="2312">
                  <c:v>-20574.795549999992</c:v>
                </c:pt>
                <c:pt idx="2313">
                  <c:v>-20522.707460000005</c:v>
                </c:pt>
                <c:pt idx="2314">
                  <c:v>-20470.619369999778</c:v>
                </c:pt>
                <c:pt idx="2315">
                  <c:v>-20418.53128000001</c:v>
                </c:pt>
                <c:pt idx="2316">
                  <c:v>-20366.443190000125</c:v>
                </c:pt>
                <c:pt idx="2317">
                  <c:v>-20314.355100000001</c:v>
                </c:pt>
                <c:pt idx="2318">
                  <c:v>-20262.267010000021</c:v>
                </c:pt>
                <c:pt idx="2319">
                  <c:v>-20210.178920000006</c:v>
                </c:pt>
                <c:pt idx="2320">
                  <c:v>-20158.090830000008</c:v>
                </c:pt>
                <c:pt idx="2321">
                  <c:v>-20106.002740000011</c:v>
                </c:pt>
                <c:pt idx="2322">
                  <c:v>-20053.914649999992</c:v>
                </c:pt>
                <c:pt idx="2323">
                  <c:v>-20001.826559999896</c:v>
                </c:pt>
                <c:pt idx="2324">
                  <c:v>-19949.738470000008</c:v>
                </c:pt>
                <c:pt idx="2325">
                  <c:v>-19897.65038000001</c:v>
                </c:pt>
                <c:pt idx="2326">
                  <c:v>-19845.56229000002</c:v>
                </c:pt>
                <c:pt idx="2327">
                  <c:v>-19793.474200000001</c:v>
                </c:pt>
                <c:pt idx="2328">
                  <c:v>-19741.386110000021</c:v>
                </c:pt>
                <c:pt idx="2329">
                  <c:v>-19689.298020000009</c:v>
                </c:pt>
                <c:pt idx="2330">
                  <c:v>-19637.209929999892</c:v>
                </c:pt>
                <c:pt idx="2331">
                  <c:v>-19585.121840000011</c:v>
                </c:pt>
                <c:pt idx="2332">
                  <c:v>-19533.0337499999</c:v>
                </c:pt>
                <c:pt idx="2333">
                  <c:v>-19480.945660000005</c:v>
                </c:pt>
                <c:pt idx="2334">
                  <c:v>-19428.857569999876</c:v>
                </c:pt>
                <c:pt idx="2335">
                  <c:v>-19376.769480000021</c:v>
                </c:pt>
                <c:pt idx="2336">
                  <c:v>-19324.68139000002</c:v>
                </c:pt>
                <c:pt idx="2337">
                  <c:v>-19272.5933</c:v>
                </c:pt>
                <c:pt idx="2338">
                  <c:v>-19220.505210000003</c:v>
                </c:pt>
                <c:pt idx="2339">
                  <c:v>-19168.417120000009</c:v>
                </c:pt>
                <c:pt idx="2340">
                  <c:v>-19116.329029999892</c:v>
                </c:pt>
                <c:pt idx="2341">
                  <c:v>-19064.240940000011</c:v>
                </c:pt>
                <c:pt idx="2342">
                  <c:v>-19012.152850000002</c:v>
                </c:pt>
                <c:pt idx="2343">
                  <c:v>-18960.064760000005</c:v>
                </c:pt>
                <c:pt idx="2344">
                  <c:v>-18907.976670000007</c:v>
                </c:pt>
                <c:pt idx="2345">
                  <c:v>-18855.888580000021</c:v>
                </c:pt>
                <c:pt idx="2346">
                  <c:v>-18803.80049000002</c:v>
                </c:pt>
                <c:pt idx="2347">
                  <c:v>-18751.7124</c:v>
                </c:pt>
                <c:pt idx="2348">
                  <c:v>-18699.624310000003</c:v>
                </c:pt>
                <c:pt idx="2349">
                  <c:v>-18647.536220000002</c:v>
                </c:pt>
                <c:pt idx="2350">
                  <c:v>-18595.448130000117</c:v>
                </c:pt>
                <c:pt idx="2351">
                  <c:v>-18543.36004000001</c:v>
                </c:pt>
                <c:pt idx="2352">
                  <c:v>-18491.271950000002</c:v>
                </c:pt>
                <c:pt idx="2353">
                  <c:v>-18439.183860000005</c:v>
                </c:pt>
                <c:pt idx="2354">
                  <c:v>-18387.095770000007</c:v>
                </c:pt>
                <c:pt idx="2355">
                  <c:v>-18335.007680000021</c:v>
                </c:pt>
                <c:pt idx="2356">
                  <c:v>-18282.919590000012</c:v>
                </c:pt>
                <c:pt idx="2357">
                  <c:v>-18230.831499999997</c:v>
                </c:pt>
                <c:pt idx="2358">
                  <c:v>-18178.743410000021</c:v>
                </c:pt>
                <c:pt idx="2359">
                  <c:v>-18126.655320000002</c:v>
                </c:pt>
                <c:pt idx="2360">
                  <c:v>-18074.567230000008</c:v>
                </c:pt>
                <c:pt idx="2361">
                  <c:v>-18022.479140000014</c:v>
                </c:pt>
                <c:pt idx="2362">
                  <c:v>-17970.391050000002</c:v>
                </c:pt>
                <c:pt idx="2363">
                  <c:v>-17918.302959999892</c:v>
                </c:pt>
                <c:pt idx="2364">
                  <c:v>-17866.214870000007</c:v>
                </c:pt>
                <c:pt idx="2365">
                  <c:v>-17814.126780000021</c:v>
                </c:pt>
                <c:pt idx="2366">
                  <c:v>-17762.038690000019</c:v>
                </c:pt>
                <c:pt idx="2367">
                  <c:v>-17709.9506</c:v>
                </c:pt>
                <c:pt idx="2368">
                  <c:v>-17657.862510000003</c:v>
                </c:pt>
                <c:pt idx="2369">
                  <c:v>-17605.774420000005</c:v>
                </c:pt>
                <c:pt idx="2370">
                  <c:v>-17553.686330000008</c:v>
                </c:pt>
                <c:pt idx="2371">
                  <c:v>-17501.598240000014</c:v>
                </c:pt>
                <c:pt idx="2372">
                  <c:v>-17449.510150000002</c:v>
                </c:pt>
                <c:pt idx="2373">
                  <c:v>-17397.422060000004</c:v>
                </c:pt>
                <c:pt idx="2374">
                  <c:v>-17345.333969999861</c:v>
                </c:pt>
                <c:pt idx="2375">
                  <c:v>-17293.245880000133</c:v>
                </c:pt>
                <c:pt idx="2376">
                  <c:v>-17241.157790000019</c:v>
                </c:pt>
                <c:pt idx="2377">
                  <c:v>-17189.0697</c:v>
                </c:pt>
                <c:pt idx="2378">
                  <c:v>-17136.981610000021</c:v>
                </c:pt>
                <c:pt idx="2379">
                  <c:v>-17084.893519999896</c:v>
                </c:pt>
                <c:pt idx="2380">
                  <c:v>-17032.805430000008</c:v>
                </c:pt>
                <c:pt idx="2381">
                  <c:v>-16980.717340000014</c:v>
                </c:pt>
                <c:pt idx="2382">
                  <c:v>-16928.629249999824</c:v>
                </c:pt>
                <c:pt idx="2383">
                  <c:v>-16876.541160000004</c:v>
                </c:pt>
                <c:pt idx="2384">
                  <c:v>-16824.453070000007</c:v>
                </c:pt>
                <c:pt idx="2385">
                  <c:v>-16772.364980000009</c:v>
                </c:pt>
                <c:pt idx="2386">
                  <c:v>-16720.276890000121</c:v>
                </c:pt>
                <c:pt idx="2387">
                  <c:v>-16668.188800000025</c:v>
                </c:pt>
                <c:pt idx="2388">
                  <c:v>-16616.100710000002</c:v>
                </c:pt>
                <c:pt idx="2389">
                  <c:v>-16564.012619999896</c:v>
                </c:pt>
                <c:pt idx="2390">
                  <c:v>-16511.924530000008</c:v>
                </c:pt>
                <c:pt idx="2391">
                  <c:v>-16459.836440000014</c:v>
                </c:pt>
                <c:pt idx="2392">
                  <c:v>-16407.748350000005</c:v>
                </c:pt>
                <c:pt idx="2393">
                  <c:v>-16355.660260000004</c:v>
                </c:pt>
                <c:pt idx="2394">
                  <c:v>-16303.572170000007</c:v>
                </c:pt>
                <c:pt idx="2395">
                  <c:v>-16251.484080000009</c:v>
                </c:pt>
                <c:pt idx="2396">
                  <c:v>-16199.395989999935</c:v>
                </c:pt>
                <c:pt idx="2397">
                  <c:v>-16147.30789999994</c:v>
                </c:pt>
                <c:pt idx="2398">
                  <c:v>-16095.219810000004</c:v>
                </c:pt>
                <c:pt idx="2399">
                  <c:v>-16043.131720000008</c:v>
                </c:pt>
                <c:pt idx="2400">
                  <c:v>-15991.043630000009</c:v>
                </c:pt>
                <c:pt idx="2401">
                  <c:v>-15938.955540000003</c:v>
                </c:pt>
                <c:pt idx="2402">
                  <c:v>-15886.86745</c:v>
                </c:pt>
                <c:pt idx="2403">
                  <c:v>-15834.779360000004</c:v>
                </c:pt>
                <c:pt idx="2404">
                  <c:v>-15782.691270000008</c:v>
                </c:pt>
                <c:pt idx="2405">
                  <c:v>-15730.603180000009</c:v>
                </c:pt>
                <c:pt idx="2406">
                  <c:v>-15678.515090000003</c:v>
                </c:pt>
                <c:pt idx="2407">
                  <c:v>-15626.427</c:v>
                </c:pt>
                <c:pt idx="2408">
                  <c:v>-15574.338909999955</c:v>
                </c:pt>
                <c:pt idx="2409">
                  <c:v>-15522.250820000007</c:v>
                </c:pt>
                <c:pt idx="2410">
                  <c:v>-15470.162730000009</c:v>
                </c:pt>
                <c:pt idx="2411">
                  <c:v>-15418.074640000012</c:v>
                </c:pt>
                <c:pt idx="2412">
                  <c:v>-15365.98655</c:v>
                </c:pt>
                <c:pt idx="2413">
                  <c:v>-15313.898460000004</c:v>
                </c:pt>
                <c:pt idx="2414">
                  <c:v>-15261.810370000007</c:v>
                </c:pt>
                <c:pt idx="2415">
                  <c:v>-15209.722280000016</c:v>
                </c:pt>
                <c:pt idx="2416">
                  <c:v>-15157.634190000012</c:v>
                </c:pt>
                <c:pt idx="2417">
                  <c:v>-15105.5461</c:v>
                </c:pt>
                <c:pt idx="2418">
                  <c:v>-15053.458009999949</c:v>
                </c:pt>
                <c:pt idx="2419">
                  <c:v>-15001.369919999928</c:v>
                </c:pt>
                <c:pt idx="2420">
                  <c:v>-14949.281830000009</c:v>
                </c:pt>
                <c:pt idx="2421">
                  <c:v>-14897.193740000066</c:v>
                </c:pt>
                <c:pt idx="2422">
                  <c:v>-14845.10565</c:v>
                </c:pt>
                <c:pt idx="2423">
                  <c:v>-14793.017560000004</c:v>
                </c:pt>
                <c:pt idx="2424">
                  <c:v>-14740.929470000006</c:v>
                </c:pt>
                <c:pt idx="2425">
                  <c:v>-14688.841380000009</c:v>
                </c:pt>
                <c:pt idx="2426">
                  <c:v>-14636.753290000011</c:v>
                </c:pt>
                <c:pt idx="2427">
                  <c:v>-14584.665199999929</c:v>
                </c:pt>
                <c:pt idx="2428">
                  <c:v>-14532.577109999949</c:v>
                </c:pt>
                <c:pt idx="2429">
                  <c:v>-14480.489020000005</c:v>
                </c:pt>
                <c:pt idx="2430">
                  <c:v>-14428.400929999949</c:v>
                </c:pt>
                <c:pt idx="2431">
                  <c:v>-14376.312840000011</c:v>
                </c:pt>
                <c:pt idx="2432">
                  <c:v>-14324.224750000065</c:v>
                </c:pt>
                <c:pt idx="2433">
                  <c:v>-14272.136660000004</c:v>
                </c:pt>
                <c:pt idx="2434">
                  <c:v>-14220.048570000006</c:v>
                </c:pt>
                <c:pt idx="2435">
                  <c:v>-14167.960480000009</c:v>
                </c:pt>
                <c:pt idx="2436">
                  <c:v>-14115.872389999962</c:v>
                </c:pt>
                <c:pt idx="2437">
                  <c:v>-14063.784300000008</c:v>
                </c:pt>
                <c:pt idx="2438">
                  <c:v>-14011.696210000004</c:v>
                </c:pt>
                <c:pt idx="2439">
                  <c:v>-13959.608120000003</c:v>
                </c:pt>
                <c:pt idx="2440">
                  <c:v>-13907.520030000009</c:v>
                </c:pt>
                <c:pt idx="2441">
                  <c:v>-13855.431940000011</c:v>
                </c:pt>
                <c:pt idx="2442">
                  <c:v>-13803.343850000008</c:v>
                </c:pt>
                <c:pt idx="2443">
                  <c:v>-13751.255760000004</c:v>
                </c:pt>
                <c:pt idx="2444">
                  <c:v>-13699.167670000003</c:v>
                </c:pt>
                <c:pt idx="2445">
                  <c:v>-13647.079580000009</c:v>
                </c:pt>
                <c:pt idx="2446">
                  <c:v>-13594.991490000011</c:v>
                </c:pt>
                <c:pt idx="2447">
                  <c:v>-13542.903400000008</c:v>
                </c:pt>
                <c:pt idx="2448">
                  <c:v>-13490.815309999944</c:v>
                </c:pt>
                <c:pt idx="2449">
                  <c:v>-13438.727220000006</c:v>
                </c:pt>
                <c:pt idx="2450">
                  <c:v>-13386.639130000009</c:v>
                </c:pt>
                <c:pt idx="2451">
                  <c:v>-13334.551040000013</c:v>
                </c:pt>
                <c:pt idx="2452">
                  <c:v>-13282.462950000001</c:v>
                </c:pt>
                <c:pt idx="2453">
                  <c:v>-13230.374860000004</c:v>
                </c:pt>
                <c:pt idx="2454">
                  <c:v>-13178.286770000006</c:v>
                </c:pt>
                <c:pt idx="2455">
                  <c:v>-13126.198680000009</c:v>
                </c:pt>
                <c:pt idx="2456">
                  <c:v>-13074.110590000013</c:v>
                </c:pt>
                <c:pt idx="2457">
                  <c:v>-13022.022500000006</c:v>
                </c:pt>
                <c:pt idx="2458">
                  <c:v>-12969.934410000014</c:v>
                </c:pt>
                <c:pt idx="2459">
                  <c:v>-12917.846320000001</c:v>
                </c:pt>
                <c:pt idx="2460">
                  <c:v>-12865.758230000009</c:v>
                </c:pt>
                <c:pt idx="2461">
                  <c:v>-12813.670140000013</c:v>
                </c:pt>
                <c:pt idx="2462">
                  <c:v>-12761.582050000006</c:v>
                </c:pt>
                <c:pt idx="2463">
                  <c:v>-12709.493960000003</c:v>
                </c:pt>
                <c:pt idx="2464">
                  <c:v>-12657.405870000001</c:v>
                </c:pt>
                <c:pt idx="2465">
                  <c:v>-12605.317780000007</c:v>
                </c:pt>
                <c:pt idx="2466">
                  <c:v>-12553.229690000013</c:v>
                </c:pt>
                <c:pt idx="2467">
                  <c:v>-12501.141600000004</c:v>
                </c:pt>
                <c:pt idx="2468">
                  <c:v>-12449.053510000003</c:v>
                </c:pt>
                <c:pt idx="2469">
                  <c:v>-12396.965419999957</c:v>
                </c:pt>
                <c:pt idx="2470">
                  <c:v>-12344.877329999932</c:v>
                </c:pt>
                <c:pt idx="2471">
                  <c:v>-12292.789240000016</c:v>
                </c:pt>
                <c:pt idx="2472">
                  <c:v>-12240.701150000004</c:v>
                </c:pt>
                <c:pt idx="2473">
                  <c:v>-12188.613060000012</c:v>
                </c:pt>
                <c:pt idx="2474">
                  <c:v>-12136.524970000006</c:v>
                </c:pt>
                <c:pt idx="2475">
                  <c:v>-12084.436880000007</c:v>
                </c:pt>
                <c:pt idx="2476">
                  <c:v>-12032.348790000013</c:v>
                </c:pt>
                <c:pt idx="2477">
                  <c:v>-11980.260700000004</c:v>
                </c:pt>
                <c:pt idx="2478">
                  <c:v>-11928.172610000003</c:v>
                </c:pt>
                <c:pt idx="2479">
                  <c:v>-11876.084520000006</c:v>
                </c:pt>
                <c:pt idx="2480">
                  <c:v>-11823.996430000007</c:v>
                </c:pt>
                <c:pt idx="2481">
                  <c:v>-11771.908340000013</c:v>
                </c:pt>
                <c:pt idx="2482">
                  <c:v>-11719.820250000002</c:v>
                </c:pt>
                <c:pt idx="2483">
                  <c:v>-11667.73216000001</c:v>
                </c:pt>
                <c:pt idx="2484">
                  <c:v>-11615.644070000018</c:v>
                </c:pt>
                <c:pt idx="2485">
                  <c:v>-11563.555979999932</c:v>
                </c:pt>
                <c:pt idx="2486">
                  <c:v>-11511.467889999954</c:v>
                </c:pt>
                <c:pt idx="2487">
                  <c:v>-11459.379800000001</c:v>
                </c:pt>
                <c:pt idx="2488">
                  <c:v>-11407.29171000001</c:v>
                </c:pt>
                <c:pt idx="2489">
                  <c:v>-11355.203620000006</c:v>
                </c:pt>
                <c:pt idx="2490">
                  <c:v>-11303.115530000005</c:v>
                </c:pt>
                <c:pt idx="2491">
                  <c:v>-11251.027440000014</c:v>
                </c:pt>
                <c:pt idx="2492">
                  <c:v>-11198.939350000002</c:v>
                </c:pt>
                <c:pt idx="2493">
                  <c:v>-11146.851260000003</c:v>
                </c:pt>
                <c:pt idx="2494">
                  <c:v>-11094.763170000006</c:v>
                </c:pt>
                <c:pt idx="2495">
                  <c:v>-11042.675080000005</c:v>
                </c:pt>
                <c:pt idx="2496">
                  <c:v>-10990.586989999954</c:v>
                </c:pt>
                <c:pt idx="2497">
                  <c:v>-10938.498900000001</c:v>
                </c:pt>
                <c:pt idx="2498">
                  <c:v>-10886.410810000003</c:v>
                </c:pt>
                <c:pt idx="2499">
                  <c:v>-10834.322720000006</c:v>
                </c:pt>
                <c:pt idx="2500">
                  <c:v>-10782.23463000001</c:v>
                </c:pt>
                <c:pt idx="2501">
                  <c:v>-10730.146540000012</c:v>
                </c:pt>
                <c:pt idx="2502">
                  <c:v>-10678.05845</c:v>
                </c:pt>
                <c:pt idx="2503">
                  <c:v>-10625.970360000003</c:v>
                </c:pt>
                <c:pt idx="2504">
                  <c:v>-10573.882270000006</c:v>
                </c:pt>
                <c:pt idx="2505">
                  <c:v>-10521.79418000001</c:v>
                </c:pt>
                <c:pt idx="2506">
                  <c:v>-10469.706090000011</c:v>
                </c:pt>
                <c:pt idx="2507">
                  <c:v>-10417.618</c:v>
                </c:pt>
                <c:pt idx="2508">
                  <c:v>-10365.529910000003</c:v>
                </c:pt>
                <c:pt idx="2509">
                  <c:v>-10313.441820000005</c:v>
                </c:pt>
                <c:pt idx="2510">
                  <c:v>-10261.353730000003</c:v>
                </c:pt>
                <c:pt idx="2511">
                  <c:v>-10209.265640000011</c:v>
                </c:pt>
                <c:pt idx="2512">
                  <c:v>-10157.17755</c:v>
                </c:pt>
                <c:pt idx="2513">
                  <c:v>-10105.089460000008</c:v>
                </c:pt>
                <c:pt idx="2514">
                  <c:v>-10053.001370000005</c:v>
                </c:pt>
                <c:pt idx="2515">
                  <c:v>-10000.91328000001</c:v>
                </c:pt>
                <c:pt idx="2516">
                  <c:v>-9948.8251899999359</c:v>
                </c:pt>
                <c:pt idx="2517">
                  <c:v>-9896.7371000000003</c:v>
                </c:pt>
                <c:pt idx="2518">
                  <c:v>-9844.6490100000028</c:v>
                </c:pt>
                <c:pt idx="2519">
                  <c:v>-9792.5609199999399</c:v>
                </c:pt>
                <c:pt idx="2520">
                  <c:v>-9740.4728299999551</c:v>
                </c:pt>
                <c:pt idx="2521">
                  <c:v>-9688.3847400000122</c:v>
                </c:pt>
                <c:pt idx="2522">
                  <c:v>-9636.2966500000002</c:v>
                </c:pt>
                <c:pt idx="2523">
                  <c:v>-9584.2085600000028</c:v>
                </c:pt>
                <c:pt idx="2524">
                  <c:v>-9532.1204700000089</c:v>
                </c:pt>
                <c:pt idx="2525">
                  <c:v>-9480.0323800000097</c:v>
                </c:pt>
                <c:pt idx="2526">
                  <c:v>-9427.9442900000122</c:v>
                </c:pt>
                <c:pt idx="2527">
                  <c:v>-9375.856199999891</c:v>
                </c:pt>
                <c:pt idx="2528">
                  <c:v>-9323.7681099999536</c:v>
                </c:pt>
                <c:pt idx="2529">
                  <c:v>-9271.6800200000052</c:v>
                </c:pt>
                <c:pt idx="2530">
                  <c:v>-9219.591929999955</c:v>
                </c:pt>
                <c:pt idx="2531">
                  <c:v>-9167.5038400000121</c:v>
                </c:pt>
                <c:pt idx="2532">
                  <c:v>-9115.4157500000001</c:v>
                </c:pt>
                <c:pt idx="2533">
                  <c:v>-9063.3276599999535</c:v>
                </c:pt>
                <c:pt idx="2534">
                  <c:v>-9011.2395700000088</c:v>
                </c:pt>
                <c:pt idx="2535">
                  <c:v>-8959.1514800000095</c:v>
                </c:pt>
                <c:pt idx="2536">
                  <c:v>-8907.063390000003</c:v>
                </c:pt>
                <c:pt idx="2537">
                  <c:v>-8854.9752999999382</c:v>
                </c:pt>
                <c:pt idx="2538">
                  <c:v>-8802.8872099999498</c:v>
                </c:pt>
                <c:pt idx="2539">
                  <c:v>-8750.799120000007</c:v>
                </c:pt>
                <c:pt idx="2540">
                  <c:v>-8698.7110300000095</c:v>
                </c:pt>
                <c:pt idx="2541">
                  <c:v>-8646.622940000012</c:v>
                </c:pt>
                <c:pt idx="2542">
                  <c:v>-8594.5348500000109</c:v>
                </c:pt>
                <c:pt idx="2543">
                  <c:v>-8542.4467600000025</c:v>
                </c:pt>
                <c:pt idx="2544">
                  <c:v>-8490.3586699999287</c:v>
                </c:pt>
                <c:pt idx="2545">
                  <c:v>-8438.2705800000094</c:v>
                </c:pt>
                <c:pt idx="2546">
                  <c:v>-8386.182490000012</c:v>
                </c:pt>
                <c:pt idx="2547">
                  <c:v>-8334.0944000000109</c:v>
                </c:pt>
                <c:pt idx="2548">
                  <c:v>-8282.0063099999479</c:v>
                </c:pt>
                <c:pt idx="2549">
                  <c:v>-8229.918220000005</c:v>
                </c:pt>
                <c:pt idx="2550">
                  <c:v>-8177.8301300000094</c:v>
                </c:pt>
                <c:pt idx="2551">
                  <c:v>-8125.7420400000119</c:v>
                </c:pt>
                <c:pt idx="2552">
                  <c:v>-8073.6539500000008</c:v>
                </c:pt>
                <c:pt idx="2553">
                  <c:v>-8021.5658600000033</c:v>
                </c:pt>
                <c:pt idx="2554">
                  <c:v>-7969.4777699999986</c:v>
                </c:pt>
                <c:pt idx="2555">
                  <c:v>-7917.3896800000093</c:v>
                </c:pt>
                <c:pt idx="2556">
                  <c:v>-7865.3015900000364</c:v>
                </c:pt>
                <c:pt idx="2557">
                  <c:v>-7813.2135000000007</c:v>
                </c:pt>
                <c:pt idx="2558">
                  <c:v>-7761.1254100000033</c:v>
                </c:pt>
                <c:pt idx="2559">
                  <c:v>-7709.0373199999995</c:v>
                </c:pt>
                <c:pt idx="2560">
                  <c:v>-7656.9492300000002</c:v>
                </c:pt>
                <c:pt idx="2561">
                  <c:v>-7604.8611400000154</c:v>
                </c:pt>
                <c:pt idx="2562">
                  <c:v>-7552.7730499999998</c:v>
                </c:pt>
                <c:pt idx="2563">
                  <c:v>-7500.6849600000214</c:v>
                </c:pt>
                <c:pt idx="2564">
                  <c:v>-7448.5968700000058</c:v>
                </c:pt>
                <c:pt idx="2565">
                  <c:v>-7396.5087799999947</c:v>
                </c:pt>
                <c:pt idx="2566">
                  <c:v>-7344.4206900000154</c:v>
                </c:pt>
                <c:pt idx="2567">
                  <c:v>-7292.3326000000034</c:v>
                </c:pt>
                <c:pt idx="2568">
                  <c:v>-7240.2445100000177</c:v>
                </c:pt>
                <c:pt idx="2569">
                  <c:v>-7188.156420000033</c:v>
                </c:pt>
                <c:pt idx="2570">
                  <c:v>-7136.0683300000001</c:v>
                </c:pt>
                <c:pt idx="2571">
                  <c:v>-7083.9802400000117</c:v>
                </c:pt>
                <c:pt idx="2572">
                  <c:v>-7031.8921500000024</c:v>
                </c:pt>
                <c:pt idx="2573">
                  <c:v>-6979.8040600000204</c:v>
                </c:pt>
                <c:pt idx="2574">
                  <c:v>-6927.7159700000057</c:v>
                </c:pt>
                <c:pt idx="2575">
                  <c:v>-6875.62788</c:v>
                </c:pt>
                <c:pt idx="2576">
                  <c:v>-6823.5397899999998</c:v>
                </c:pt>
                <c:pt idx="2577">
                  <c:v>-6771.4517000000005</c:v>
                </c:pt>
                <c:pt idx="2578">
                  <c:v>-6719.3636100000194</c:v>
                </c:pt>
                <c:pt idx="2579">
                  <c:v>-6667.2755200000074</c:v>
                </c:pt>
                <c:pt idx="2580">
                  <c:v>-6615.1874299999954</c:v>
                </c:pt>
                <c:pt idx="2581">
                  <c:v>-6563.0993400000116</c:v>
                </c:pt>
                <c:pt idx="2582">
                  <c:v>-6511.0112500000014</c:v>
                </c:pt>
                <c:pt idx="2583">
                  <c:v>-6458.9231600000194</c:v>
                </c:pt>
                <c:pt idx="2584">
                  <c:v>-6406.8350700000074</c:v>
                </c:pt>
                <c:pt idx="2585">
                  <c:v>-6354.7469799999944</c:v>
                </c:pt>
                <c:pt idx="2586">
                  <c:v>-6302.6588900000124</c:v>
                </c:pt>
                <c:pt idx="2587">
                  <c:v>-6250.5707999999995</c:v>
                </c:pt>
                <c:pt idx="2588">
                  <c:v>-6198.4827100000175</c:v>
                </c:pt>
                <c:pt idx="2589">
                  <c:v>-6146.394620000031</c:v>
                </c:pt>
                <c:pt idx="2590">
                  <c:v>-6094.3065300000044</c:v>
                </c:pt>
                <c:pt idx="2591">
                  <c:v>-6042.2184400000115</c:v>
                </c:pt>
                <c:pt idx="2592">
                  <c:v>-5990.1303499999995</c:v>
                </c:pt>
                <c:pt idx="2593">
                  <c:v>-5938.0422600000438</c:v>
                </c:pt>
                <c:pt idx="2594">
                  <c:v>-5885.9541700000063</c:v>
                </c:pt>
                <c:pt idx="2595">
                  <c:v>-5833.8660800000034</c:v>
                </c:pt>
                <c:pt idx="2596">
                  <c:v>-5781.7779899999996</c:v>
                </c:pt>
                <c:pt idx="2597">
                  <c:v>-5729.6899000000003</c:v>
                </c:pt>
                <c:pt idx="2598">
                  <c:v>-5677.6018100000183</c:v>
                </c:pt>
                <c:pt idx="2599">
                  <c:v>-5625.5137200000063</c:v>
                </c:pt>
                <c:pt idx="2600">
                  <c:v>-5573.4256300000034</c:v>
                </c:pt>
                <c:pt idx="2601">
                  <c:v>-5521.3375400000095</c:v>
                </c:pt>
                <c:pt idx="2602">
                  <c:v>-5469.2494499999993</c:v>
                </c:pt>
                <c:pt idx="2603">
                  <c:v>-5417.1613600000428</c:v>
                </c:pt>
                <c:pt idx="2604">
                  <c:v>-5365.0732700000062</c:v>
                </c:pt>
                <c:pt idx="2605">
                  <c:v>-5312.9851799999942</c:v>
                </c:pt>
                <c:pt idx="2606">
                  <c:v>-5260.8970900000122</c:v>
                </c:pt>
                <c:pt idx="2607">
                  <c:v>-5208.8090000000002</c:v>
                </c:pt>
                <c:pt idx="2608">
                  <c:v>-5156.7209100000182</c:v>
                </c:pt>
                <c:pt idx="2609">
                  <c:v>-5104.6328200000144</c:v>
                </c:pt>
                <c:pt idx="2610">
                  <c:v>-5052.5447299999942</c:v>
                </c:pt>
                <c:pt idx="2611">
                  <c:v>-5000.4566400000122</c:v>
                </c:pt>
                <c:pt idx="2612">
                  <c:v>-4948.3685500000001</c:v>
                </c:pt>
                <c:pt idx="2613">
                  <c:v>-4896.2804600000181</c:v>
                </c:pt>
                <c:pt idx="2614">
                  <c:v>-4844.1923700000134</c:v>
                </c:pt>
                <c:pt idx="2615">
                  <c:v>-4792.1042800000014</c:v>
                </c:pt>
                <c:pt idx="2616">
                  <c:v>-4740.0161900000121</c:v>
                </c:pt>
                <c:pt idx="2617">
                  <c:v>-4687.9281000000001</c:v>
                </c:pt>
                <c:pt idx="2618">
                  <c:v>-4635.8400100000181</c:v>
                </c:pt>
                <c:pt idx="2619">
                  <c:v>-4583.7519200000124</c:v>
                </c:pt>
                <c:pt idx="2620">
                  <c:v>-4531.6638300000004</c:v>
                </c:pt>
                <c:pt idx="2621">
                  <c:v>-4479.5757400000075</c:v>
                </c:pt>
                <c:pt idx="2622">
                  <c:v>-4427.4876499999991</c:v>
                </c:pt>
                <c:pt idx="2623">
                  <c:v>-4375.3995600000244</c:v>
                </c:pt>
                <c:pt idx="2624">
                  <c:v>-4323.3114700000124</c:v>
                </c:pt>
                <c:pt idx="2625">
                  <c:v>-4271.223379999994</c:v>
                </c:pt>
                <c:pt idx="2626">
                  <c:v>-4219.135290000012</c:v>
                </c:pt>
                <c:pt idx="2627">
                  <c:v>-4167.0472</c:v>
                </c:pt>
                <c:pt idx="2628">
                  <c:v>-4114.959110000018</c:v>
                </c:pt>
                <c:pt idx="2629">
                  <c:v>-4062.8710200000196</c:v>
                </c:pt>
                <c:pt idx="2630">
                  <c:v>-4010.7829299999789</c:v>
                </c:pt>
                <c:pt idx="2631">
                  <c:v>-3958.6948400000097</c:v>
                </c:pt>
                <c:pt idx="2632">
                  <c:v>-3906.6067499999863</c:v>
                </c:pt>
                <c:pt idx="2633">
                  <c:v>-3854.5186600000147</c:v>
                </c:pt>
                <c:pt idx="2634">
                  <c:v>-3802.4305700000182</c:v>
                </c:pt>
                <c:pt idx="2635">
                  <c:v>-3750.3424799999943</c:v>
                </c:pt>
                <c:pt idx="2636">
                  <c:v>-3698.2543900000119</c:v>
                </c:pt>
                <c:pt idx="2637">
                  <c:v>-3646.1662999999849</c:v>
                </c:pt>
                <c:pt idx="2638">
                  <c:v>-3594.0782100000179</c:v>
                </c:pt>
                <c:pt idx="2639">
                  <c:v>-3541.9901200000072</c:v>
                </c:pt>
                <c:pt idx="2640">
                  <c:v>-3489.9020299999943</c:v>
                </c:pt>
                <c:pt idx="2641">
                  <c:v>-3437.8139400000241</c:v>
                </c:pt>
                <c:pt idx="2642">
                  <c:v>-3385.7258500000003</c:v>
                </c:pt>
                <c:pt idx="2643">
                  <c:v>-3333.6377600000178</c:v>
                </c:pt>
                <c:pt idx="2644">
                  <c:v>-3281.5496700000058</c:v>
                </c:pt>
                <c:pt idx="2645">
                  <c:v>-3229.4615799999942</c:v>
                </c:pt>
                <c:pt idx="2646">
                  <c:v>-3177.3734900000122</c:v>
                </c:pt>
                <c:pt idx="2647">
                  <c:v>-3125.2853999999998</c:v>
                </c:pt>
                <c:pt idx="2648">
                  <c:v>-3073.1973100000314</c:v>
                </c:pt>
                <c:pt idx="2649">
                  <c:v>-3021.1092200000057</c:v>
                </c:pt>
                <c:pt idx="2650">
                  <c:v>-2969.0211299999942</c:v>
                </c:pt>
                <c:pt idx="2651">
                  <c:v>-2916.9330400000122</c:v>
                </c:pt>
                <c:pt idx="2652">
                  <c:v>-2864.8449500000002</c:v>
                </c:pt>
                <c:pt idx="2653">
                  <c:v>-2812.7568600000041</c:v>
                </c:pt>
                <c:pt idx="2654">
                  <c:v>-2760.6687700000057</c:v>
                </c:pt>
                <c:pt idx="2655">
                  <c:v>-2708.5806799999937</c:v>
                </c:pt>
                <c:pt idx="2656">
                  <c:v>-2656.4925900000121</c:v>
                </c:pt>
                <c:pt idx="2657">
                  <c:v>-2604.4045000000001</c:v>
                </c:pt>
                <c:pt idx="2658">
                  <c:v>-2552.3164100000176</c:v>
                </c:pt>
                <c:pt idx="2659">
                  <c:v>-2500.2283200000047</c:v>
                </c:pt>
                <c:pt idx="2660">
                  <c:v>-2448.1402299999804</c:v>
                </c:pt>
                <c:pt idx="2661">
                  <c:v>-2396.0521400000121</c:v>
                </c:pt>
                <c:pt idx="2662">
                  <c:v>-2343.96405</c:v>
                </c:pt>
                <c:pt idx="2663">
                  <c:v>-2291.8759600000212</c:v>
                </c:pt>
                <c:pt idx="2664">
                  <c:v>-2239.7878700000047</c:v>
                </c:pt>
                <c:pt idx="2665">
                  <c:v>-2187.699779999994</c:v>
                </c:pt>
                <c:pt idx="2666">
                  <c:v>-2135.611690000012</c:v>
                </c:pt>
                <c:pt idx="2667">
                  <c:v>-2083.5236</c:v>
                </c:pt>
                <c:pt idx="2668">
                  <c:v>-2031.4355100000248</c:v>
                </c:pt>
                <c:pt idx="2669">
                  <c:v>-1979.3474200000048</c:v>
                </c:pt>
                <c:pt idx="2670">
                  <c:v>-1927.2593299999942</c:v>
                </c:pt>
                <c:pt idx="2671">
                  <c:v>-1875.1712400000035</c:v>
                </c:pt>
                <c:pt idx="2672">
                  <c:v>-1823.0831499999929</c:v>
                </c:pt>
                <c:pt idx="2673">
                  <c:v>-1770.9950600000211</c:v>
                </c:pt>
                <c:pt idx="2674">
                  <c:v>-1718.9069700000061</c:v>
                </c:pt>
                <c:pt idx="2675">
                  <c:v>-1666.8188799999941</c:v>
                </c:pt>
                <c:pt idx="2676">
                  <c:v>-1614.7307900000119</c:v>
                </c:pt>
                <c:pt idx="2677">
                  <c:v>-1562.6426999999999</c:v>
                </c:pt>
                <c:pt idx="2678">
                  <c:v>-1510.5546100000179</c:v>
                </c:pt>
                <c:pt idx="2679">
                  <c:v>-1458.4665200000061</c:v>
                </c:pt>
                <c:pt idx="2680">
                  <c:v>-1406.3784299999877</c:v>
                </c:pt>
                <c:pt idx="2681">
                  <c:v>-1354.2903400000098</c:v>
                </c:pt>
                <c:pt idx="2682">
                  <c:v>-1302.20225</c:v>
                </c:pt>
                <c:pt idx="2683">
                  <c:v>-1250.1141600000178</c:v>
                </c:pt>
                <c:pt idx="2684">
                  <c:v>-1198.026070000006</c:v>
                </c:pt>
                <c:pt idx="2685">
                  <c:v>-1145.9379799999961</c:v>
                </c:pt>
                <c:pt idx="2686">
                  <c:v>-1093.8498900000118</c:v>
                </c:pt>
                <c:pt idx="2687">
                  <c:v>-1041.7618</c:v>
                </c:pt>
                <c:pt idx="2688">
                  <c:v>-989.67371000002163</c:v>
                </c:pt>
                <c:pt idx="2689">
                  <c:v>-937.58562000000597</c:v>
                </c:pt>
                <c:pt idx="2690">
                  <c:v>-885.49752999999248</c:v>
                </c:pt>
                <c:pt idx="2691">
                  <c:v>-833.40944000001184</c:v>
                </c:pt>
                <c:pt idx="2692">
                  <c:v>-781.32134999999948</c:v>
                </c:pt>
                <c:pt idx="2693">
                  <c:v>-729.23326000001782</c:v>
                </c:pt>
                <c:pt idx="2694">
                  <c:v>-677.14517000000592</c:v>
                </c:pt>
                <c:pt idx="2695">
                  <c:v>-625.05707999999299</c:v>
                </c:pt>
                <c:pt idx="2696">
                  <c:v>-572.9689900000119</c:v>
                </c:pt>
                <c:pt idx="2697">
                  <c:v>-520.8809</c:v>
                </c:pt>
                <c:pt idx="2698">
                  <c:v>-468.79281000001765</c:v>
                </c:pt>
                <c:pt idx="2699">
                  <c:v>-416.70472000000592</c:v>
                </c:pt>
                <c:pt idx="2700">
                  <c:v>-364.61662999999396</c:v>
                </c:pt>
                <c:pt idx="2701">
                  <c:v>-312.52854000001184</c:v>
                </c:pt>
                <c:pt idx="2702">
                  <c:v>-260.44045</c:v>
                </c:pt>
                <c:pt idx="2703">
                  <c:v>-208.35236000001854</c:v>
                </c:pt>
                <c:pt idx="2704">
                  <c:v>-156.26427000000592</c:v>
                </c:pt>
                <c:pt idx="2705">
                  <c:v>-104.17617999999408</c:v>
                </c:pt>
                <c:pt idx="2706">
                  <c:v>-52.088090000011853</c:v>
                </c:pt>
                <c:pt idx="2707">
                  <c:v>0</c:v>
                </c:pt>
                <c:pt idx="2708">
                  <c:v>52.088089999982195</c:v>
                </c:pt>
                <c:pt idx="2709">
                  <c:v>104.17617999999408</c:v>
                </c:pt>
                <c:pt idx="2710">
                  <c:v>156.26427000000592</c:v>
                </c:pt>
                <c:pt idx="2711">
                  <c:v>208.35235999998821</c:v>
                </c:pt>
                <c:pt idx="2712">
                  <c:v>260.44045</c:v>
                </c:pt>
                <c:pt idx="2713">
                  <c:v>312.52853999998007</c:v>
                </c:pt>
                <c:pt idx="2714">
                  <c:v>364.61662999999396</c:v>
                </c:pt>
                <c:pt idx="2715">
                  <c:v>416.70472000000592</c:v>
                </c:pt>
                <c:pt idx="2716">
                  <c:v>468.79280999998815</c:v>
                </c:pt>
                <c:pt idx="2717">
                  <c:v>520.8809</c:v>
                </c:pt>
                <c:pt idx="2718">
                  <c:v>572.96898999998223</c:v>
                </c:pt>
                <c:pt idx="2719">
                  <c:v>625.05707999999299</c:v>
                </c:pt>
                <c:pt idx="2720">
                  <c:v>677.14517000000592</c:v>
                </c:pt>
                <c:pt idx="2721">
                  <c:v>729.23325999998792</c:v>
                </c:pt>
                <c:pt idx="2722">
                  <c:v>781.32134999999948</c:v>
                </c:pt>
                <c:pt idx="2723">
                  <c:v>833.40943999998251</c:v>
                </c:pt>
                <c:pt idx="2724">
                  <c:v>885.49752999999248</c:v>
                </c:pt>
                <c:pt idx="2725">
                  <c:v>937.58562000000597</c:v>
                </c:pt>
                <c:pt idx="2726">
                  <c:v>989.67370999998855</c:v>
                </c:pt>
                <c:pt idx="2727">
                  <c:v>1041.7618</c:v>
                </c:pt>
                <c:pt idx="2728">
                  <c:v>1093.8498899999822</c:v>
                </c:pt>
                <c:pt idx="2729">
                  <c:v>1145.9379799999961</c:v>
                </c:pt>
                <c:pt idx="2730">
                  <c:v>1198.026070000006</c:v>
                </c:pt>
                <c:pt idx="2731">
                  <c:v>1250.1141599999878</c:v>
                </c:pt>
                <c:pt idx="2732">
                  <c:v>1302.20225</c:v>
                </c:pt>
                <c:pt idx="2733">
                  <c:v>1354.2903399999798</c:v>
                </c:pt>
                <c:pt idx="2734">
                  <c:v>1406.3784299999877</c:v>
                </c:pt>
                <c:pt idx="2735">
                  <c:v>1458.4665200000061</c:v>
                </c:pt>
                <c:pt idx="2736">
                  <c:v>1510.5546099999879</c:v>
                </c:pt>
                <c:pt idx="2737">
                  <c:v>1562.6426999999999</c:v>
                </c:pt>
                <c:pt idx="2738">
                  <c:v>1614.7307899999823</c:v>
                </c:pt>
                <c:pt idx="2739">
                  <c:v>1666.8188799999941</c:v>
                </c:pt>
                <c:pt idx="2740">
                  <c:v>1718.9069700000061</c:v>
                </c:pt>
                <c:pt idx="2741">
                  <c:v>1770.9950599999881</c:v>
                </c:pt>
                <c:pt idx="2742">
                  <c:v>1823.0831499999929</c:v>
                </c:pt>
                <c:pt idx="2743">
                  <c:v>1875.1712399999737</c:v>
                </c:pt>
                <c:pt idx="2744">
                  <c:v>1927.2593299999942</c:v>
                </c:pt>
                <c:pt idx="2745">
                  <c:v>1979.3474200000048</c:v>
                </c:pt>
                <c:pt idx="2746">
                  <c:v>2031.4355099999946</c:v>
                </c:pt>
                <c:pt idx="2747">
                  <c:v>2083.5236</c:v>
                </c:pt>
                <c:pt idx="2748">
                  <c:v>2135.6116899999797</c:v>
                </c:pt>
                <c:pt idx="2749">
                  <c:v>2187.699779999994</c:v>
                </c:pt>
                <c:pt idx="2750">
                  <c:v>2239.7878700000047</c:v>
                </c:pt>
                <c:pt idx="2751">
                  <c:v>2291.8759599999912</c:v>
                </c:pt>
                <c:pt idx="2752">
                  <c:v>2343.96405</c:v>
                </c:pt>
                <c:pt idx="2753">
                  <c:v>2396.0521399999825</c:v>
                </c:pt>
                <c:pt idx="2754">
                  <c:v>2448.1402299999804</c:v>
                </c:pt>
                <c:pt idx="2755">
                  <c:v>2500.2283200000047</c:v>
                </c:pt>
                <c:pt idx="2756">
                  <c:v>2552.3164099999881</c:v>
                </c:pt>
                <c:pt idx="2757">
                  <c:v>2604.4045000000001</c:v>
                </c:pt>
                <c:pt idx="2758">
                  <c:v>2656.4925899999807</c:v>
                </c:pt>
                <c:pt idx="2759">
                  <c:v>2708.5806799999937</c:v>
                </c:pt>
                <c:pt idx="2760">
                  <c:v>2760.6687700000057</c:v>
                </c:pt>
                <c:pt idx="2761">
                  <c:v>2812.7568599999745</c:v>
                </c:pt>
                <c:pt idx="2762">
                  <c:v>2864.8449500000002</c:v>
                </c:pt>
                <c:pt idx="2763">
                  <c:v>2916.9330399999822</c:v>
                </c:pt>
                <c:pt idx="2764">
                  <c:v>2969.0211299999942</c:v>
                </c:pt>
                <c:pt idx="2765">
                  <c:v>3021.1092200000057</c:v>
                </c:pt>
                <c:pt idx="2766">
                  <c:v>3073.1973099999882</c:v>
                </c:pt>
                <c:pt idx="2767">
                  <c:v>3125.2853999999998</c:v>
                </c:pt>
                <c:pt idx="2768">
                  <c:v>3177.3734899999818</c:v>
                </c:pt>
                <c:pt idx="2769">
                  <c:v>3229.4615799999942</c:v>
                </c:pt>
                <c:pt idx="2770">
                  <c:v>3281.5496700000058</c:v>
                </c:pt>
                <c:pt idx="2771">
                  <c:v>3333.6377599999882</c:v>
                </c:pt>
                <c:pt idx="2772">
                  <c:v>3385.7258500000003</c:v>
                </c:pt>
                <c:pt idx="2773">
                  <c:v>3437.8139399999945</c:v>
                </c:pt>
                <c:pt idx="2774">
                  <c:v>3489.9020299999943</c:v>
                </c:pt>
                <c:pt idx="2775">
                  <c:v>3541.9901200000072</c:v>
                </c:pt>
                <c:pt idx="2776">
                  <c:v>3594.0782099999883</c:v>
                </c:pt>
                <c:pt idx="2777">
                  <c:v>3646.1662999999849</c:v>
                </c:pt>
                <c:pt idx="2778">
                  <c:v>3698.2543899999787</c:v>
                </c:pt>
                <c:pt idx="2779">
                  <c:v>3750.3424799999943</c:v>
                </c:pt>
                <c:pt idx="2780">
                  <c:v>3802.4305700000182</c:v>
                </c:pt>
                <c:pt idx="2781">
                  <c:v>3854.5186599999884</c:v>
                </c:pt>
                <c:pt idx="2782">
                  <c:v>3906.6067499999863</c:v>
                </c:pt>
                <c:pt idx="2783">
                  <c:v>3958.6948399999787</c:v>
                </c:pt>
                <c:pt idx="2784">
                  <c:v>4010.7829299999789</c:v>
                </c:pt>
                <c:pt idx="2785">
                  <c:v>4062.8710200000196</c:v>
                </c:pt>
                <c:pt idx="2786">
                  <c:v>4114.9591099999934</c:v>
                </c:pt>
                <c:pt idx="2787">
                  <c:v>4167.0472</c:v>
                </c:pt>
                <c:pt idx="2788">
                  <c:v>4219.1352900000002</c:v>
                </c:pt>
                <c:pt idx="2789">
                  <c:v>4271.223379999994</c:v>
                </c:pt>
                <c:pt idx="2790">
                  <c:v>4323.3114700000124</c:v>
                </c:pt>
                <c:pt idx="2791">
                  <c:v>4375.3995599999944</c:v>
                </c:pt>
                <c:pt idx="2792">
                  <c:v>4427.4876499999991</c:v>
                </c:pt>
                <c:pt idx="2793">
                  <c:v>4479.575739999982</c:v>
                </c:pt>
                <c:pt idx="2794">
                  <c:v>4531.6638300000004</c:v>
                </c:pt>
                <c:pt idx="2795">
                  <c:v>4583.7519200000124</c:v>
                </c:pt>
                <c:pt idx="2796">
                  <c:v>4635.8400099999944</c:v>
                </c:pt>
                <c:pt idx="2797">
                  <c:v>4687.9281000000001</c:v>
                </c:pt>
                <c:pt idx="2798">
                  <c:v>4740.0161900000003</c:v>
                </c:pt>
                <c:pt idx="2799">
                  <c:v>4792.1042800000014</c:v>
                </c:pt>
                <c:pt idx="2800">
                  <c:v>4844.1923700000134</c:v>
                </c:pt>
                <c:pt idx="2801">
                  <c:v>4896.2804599999881</c:v>
                </c:pt>
                <c:pt idx="2802">
                  <c:v>4948.3685500000001</c:v>
                </c:pt>
                <c:pt idx="2803">
                  <c:v>5000.4566400000003</c:v>
                </c:pt>
                <c:pt idx="2804">
                  <c:v>5052.5447299999942</c:v>
                </c:pt>
                <c:pt idx="2805">
                  <c:v>5104.6328200000144</c:v>
                </c:pt>
                <c:pt idx="2806">
                  <c:v>5156.72091</c:v>
                </c:pt>
                <c:pt idx="2807">
                  <c:v>5208.8090000000002</c:v>
                </c:pt>
                <c:pt idx="2808">
                  <c:v>5260.8970899999822</c:v>
                </c:pt>
                <c:pt idx="2809">
                  <c:v>5312.9851799999942</c:v>
                </c:pt>
                <c:pt idx="2810">
                  <c:v>5365.0732700000062</c:v>
                </c:pt>
                <c:pt idx="2811">
                  <c:v>5417.1613600000128</c:v>
                </c:pt>
                <c:pt idx="2812">
                  <c:v>5469.2494499999993</c:v>
                </c:pt>
                <c:pt idx="2813">
                  <c:v>5521.3375399999823</c:v>
                </c:pt>
                <c:pt idx="2814">
                  <c:v>5573.4256300000034</c:v>
                </c:pt>
                <c:pt idx="2815">
                  <c:v>5625.5137200000063</c:v>
                </c:pt>
                <c:pt idx="2816">
                  <c:v>5677.6018100000001</c:v>
                </c:pt>
                <c:pt idx="2817">
                  <c:v>5729.6899000000003</c:v>
                </c:pt>
                <c:pt idx="2818">
                  <c:v>5781.7779899999805</c:v>
                </c:pt>
                <c:pt idx="2819">
                  <c:v>5833.8660800000034</c:v>
                </c:pt>
                <c:pt idx="2820">
                  <c:v>5885.9541700000063</c:v>
                </c:pt>
                <c:pt idx="2821">
                  <c:v>5938.0422600000147</c:v>
                </c:pt>
                <c:pt idx="2822">
                  <c:v>5990.1303499999995</c:v>
                </c:pt>
                <c:pt idx="2823">
                  <c:v>6042.2184399999824</c:v>
                </c:pt>
                <c:pt idx="2824">
                  <c:v>6094.3065300000044</c:v>
                </c:pt>
                <c:pt idx="2825">
                  <c:v>6146.394620000031</c:v>
                </c:pt>
                <c:pt idx="2826">
                  <c:v>6198.4827099999884</c:v>
                </c:pt>
                <c:pt idx="2827">
                  <c:v>6250.5707999999995</c:v>
                </c:pt>
                <c:pt idx="2828">
                  <c:v>6302.6588899999824</c:v>
                </c:pt>
                <c:pt idx="2829">
                  <c:v>6354.7469799999944</c:v>
                </c:pt>
                <c:pt idx="2830">
                  <c:v>6406.8350700000074</c:v>
                </c:pt>
                <c:pt idx="2831">
                  <c:v>6458.9231599999894</c:v>
                </c:pt>
                <c:pt idx="2832">
                  <c:v>6511.0112500000014</c:v>
                </c:pt>
                <c:pt idx="2833">
                  <c:v>6563.0993399999834</c:v>
                </c:pt>
                <c:pt idx="2834">
                  <c:v>6615.1874299999954</c:v>
                </c:pt>
                <c:pt idx="2835">
                  <c:v>6667.2755200000074</c:v>
                </c:pt>
                <c:pt idx="2836">
                  <c:v>6719.3636100000003</c:v>
                </c:pt>
                <c:pt idx="2837">
                  <c:v>6771.4517000000005</c:v>
                </c:pt>
                <c:pt idx="2838">
                  <c:v>6823.5397899999825</c:v>
                </c:pt>
                <c:pt idx="2839">
                  <c:v>6875.62788</c:v>
                </c:pt>
                <c:pt idx="2840">
                  <c:v>6927.7159700000057</c:v>
                </c:pt>
                <c:pt idx="2841">
                  <c:v>6979.8040599999904</c:v>
                </c:pt>
                <c:pt idx="2842">
                  <c:v>7031.8921500000024</c:v>
                </c:pt>
                <c:pt idx="2843">
                  <c:v>7083.9802399999844</c:v>
                </c:pt>
                <c:pt idx="2844">
                  <c:v>7136.0683300000001</c:v>
                </c:pt>
                <c:pt idx="2845">
                  <c:v>7188.156420000033</c:v>
                </c:pt>
                <c:pt idx="2846">
                  <c:v>7240.2445099999904</c:v>
                </c:pt>
                <c:pt idx="2847">
                  <c:v>7292.3326000000034</c:v>
                </c:pt>
                <c:pt idx="2848">
                  <c:v>7344.4206899999854</c:v>
                </c:pt>
                <c:pt idx="2849">
                  <c:v>7396.5087799999947</c:v>
                </c:pt>
                <c:pt idx="2850">
                  <c:v>7448.5968700000058</c:v>
                </c:pt>
                <c:pt idx="2851">
                  <c:v>7500.6849599999914</c:v>
                </c:pt>
                <c:pt idx="2852">
                  <c:v>7552.7730499999998</c:v>
                </c:pt>
                <c:pt idx="2853">
                  <c:v>7604.8611400000054</c:v>
                </c:pt>
                <c:pt idx="2854">
                  <c:v>7656.9492300000002</c:v>
                </c:pt>
                <c:pt idx="2855">
                  <c:v>7709.0373199999995</c:v>
                </c:pt>
                <c:pt idx="2856">
                  <c:v>7761.1254100000024</c:v>
                </c:pt>
                <c:pt idx="2857">
                  <c:v>7813.2135000000007</c:v>
                </c:pt>
                <c:pt idx="2858">
                  <c:v>7865.3015900000073</c:v>
                </c:pt>
                <c:pt idx="2859">
                  <c:v>7917.3896800000002</c:v>
                </c:pt>
                <c:pt idx="2860">
                  <c:v>7969.4777699999986</c:v>
                </c:pt>
                <c:pt idx="2861">
                  <c:v>8021.5658599999924</c:v>
                </c:pt>
                <c:pt idx="2862">
                  <c:v>8073.6539500000008</c:v>
                </c:pt>
                <c:pt idx="2863">
                  <c:v>8125.7420400000001</c:v>
                </c:pt>
                <c:pt idx="2864">
                  <c:v>8177.8301300000003</c:v>
                </c:pt>
                <c:pt idx="2865">
                  <c:v>8229.918220000005</c:v>
                </c:pt>
                <c:pt idx="2866">
                  <c:v>8282.0063099999334</c:v>
                </c:pt>
                <c:pt idx="2867">
                  <c:v>8334.0944000000109</c:v>
                </c:pt>
                <c:pt idx="2868">
                  <c:v>8386.1824899999829</c:v>
                </c:pt>
                <c:pt idx="2869">
                  <c:v>8438.2705799999931</c:v>
                </c:pt>
                <c:pt idx="2870">
                  <c:v>8490.3586699999287</c:v>
                </c:pt>
                <c:pt idx="2871">
                  <c:v>8542.446759999988</c:v>
                </c:pt>
                <c:pt idx="2872">
                  <c:v>8594.5348500000109</c:v>
                </c:pt>
                <c:pt idx="2873">
                  <c:v>8646.6229399999811</c:v>
                </c:pt>
                <c:pt idx="2874">
                  <c:v>8698.7110299999931</c:v>
                </c:pt>
                <c:pt idx="2875">
                  <c:v>8750.799120000007</c:v>
                </c:pt>
                <c:pt idx="2876">
                  <c:v>8802.8872099999335</c:v>
                </c:pt>
                <c:pt idx="2877">
                  <c:v>8854.9752999999382</c:v>
                </c:pt>
                <c:pt idx="2878">
                  <c:v>8907.063389999983</c:v>
                </c:pt>
                <c:pt idx="2879">
                  <c:v>8959.151479999995</c:v>
                </c:pt>
                <c:pt idx="2880">
                  <c:v>9011.2395700000088</c:v>
                </c:pt>
                <c:pt idx="2881">
                  <c:v>9063.327659999939</c:v>
                </c:pt>
                <c:pt idx="2882">
                  <c:v>9115.4157500000001</c:v>
                </c:pt>
                <c:pt idx="2883">
                  <c:v>9167.503839999983</c:v>
                </c:pt>
                <c:pt idx="2884">
                  <c:v>9219.5919299999423</c:v>
                </c:pt>
                <c:pt idx="2885">
                  <c:v>9271.6800200000052</c:v>
                </c:pt>
                <c:pt idx="2886">
                  <c:v>9323.768109999939</c:v>
                </c:pt>
                <c:pt idx="2887">
                  <c:v>9375.856199999891</c:v>
                </c:pt>
                <c:pt idx="2888">
                  <c:v>9427.9442899999849</c:v>
                </c:pt>
                <c:pt idx="2889">
                  <c:v>9480.0323799999951</c:v>
                </c:pt>
                <c:pt idx="2890">
                  <c:v>9532.1204700000089</c:v>
                </c:pt>
                <c:pt idx="2891">
                  <c:v>9584.2085599999882</c:v>
                </c:pt>
                <c:pt idx="2892">
                  <c:v>9636.2966500000002</c:v>
                </c:pt>
                <c:pt idx="2893">
                  <c:v>9688.3847399999831</c:v>
                </c:pt>
                <c:pt idx="2894">
                  <c:v>9740.4728299999424</c:v>
                </c:pt>
                <c:pt idx="2895">
                  <c:v>9792.5609199999399</c:v>
                </c:pt>
                <c:pt idx="2896">
                  <c:v>9844.6490099999883</c:v>
                </c:pt>
                <c:pt idx="2897">
                  <c:v>9896.7371000000003</c:v>
                </c:pt>
                <c:pt idx="2898">
                  <c:v>9948.825189999905</c:v>
                </c:pt>
                <c:pt idx="2899">
                  <c:v>10000.913279999993</c:v>
                </c:pt>
                <c:pt idx="2900">
                  <c:v>10053.001370000005</c:v>
                </c:pt>
                <c:pt idx="2901">
                  <c:v>10105.089459999988</c:v>
                </c:pt>
                <c:pt idx="2902">
                  <c:v>10157.17755</c:v>
                </c:pt>
                <c:pt idx="2903">
                  <c:v>10209.265639999921</c:v>
                </c:pt>
                <c:pt idx="2904">
                  <c:v>10261.353729999983</c:v>
                </c:pt>
                <c:pt idx="2905">
                  <c:v>10313.441820000005</c:v>
                </c:pt>
                <c:pt idx="2906">
                  <c:v>10365.529909999987</c:v>
                </c:pt>
                <c:pt idx="2907">
                  <c:v>10417.618</c:v>
                </c:pt>
                <c:pt idx="2908">
                  <c:v>10469.706089999983</c:v>
                </c:pt>
                <c:pt idx="2909">
                  <c:v>10521.794179999994</c:v>
                </c:pt>
                <c:pt idx="2910">
                  <c:v>10573.882270000006</c:v>
                </c:pt>
                <c:pt idx="2911">
                  <c:v>10625.970359999987</c:v>
                </c:pt>
                <c:pt idx="2912">
                  <c:v>10678.05845</c:v>
                </c:pt>
                <c:pt idx="2913">
                  <c:v>10730.146539999983</c:v>
                </c:pt>
                <c:pt idx="2914">
                  <c:v>10782.234629999994</c:v>
                </c:pt>
                <c:pt idx="2915">
                  <c:v>10834.322720000006</c:v>
                </c:pt>
                <c:pt idx="2916">
                  <c:v>10886.410809999987</c:v>
                </c:pt>
                <c:pt idx="2917">
                  <c:v>10938.498900000001</c:v>
                </c:pt>
                <c:pt idx="2918">
                  <c:v>10990.586989999922</c:v>
                </c:pt>
                <c:pt idx="2919">
                  <c:v>11042.675079999985</c:v>
                </c:pt>
                <c:pt idx="2920">
                  <c:v>11094.763170000006</c:v>
                </c:pt>
                <c:pt idx="2921">
                  <c:v>11146.851259999989</c:v>
                </c:pt>
                <c:pt idx="2922">
                  <c:v>11198.939350000002</c:v>
                </c:pt>
                <c:pt idx="2923">
                  <c:v>11251.027439999982</c:v>
                </c:pt>
                <c:pt idx="2924">
                  <c:v>11303.115529999985</c:v>
                </c:pt>
                <c:pt idx="2925">
                  <c:v>11355.203620000006</c:v>
                </c:pt>
                <c:pt idx="2926">
                  <c:v>11407.29170999999</c:v>
                </c:pt>
                <c:pt idx="2927">
                  <c:v>11459.379800000001</c:v>
                </c:pt>
                <c:pt idx="2928">
                  <c:v>11511.467889999922</c:v>
                </c:pt>
                <c:pt idx="2929">
                  <c:v>11563.555979999916</c:v>
                </c:pt>
                <c:pt idx="2930">
                  <c:v>11615.644070000018</c:v>
                </c:pt>
                <c:pt idx="2931">
                  <c:v>11667.73215999999</c:v>
                </c:pt>
                <c:pt idx="2932">
                  <c:v>11719.820250000002</c:v>
                </c:pt>
                <c:pt idx="2933">
                  <c:v>11771.908339999922</c:v>
                </c:pt>
                <c:pt idx="2934">
                  <c:v>11823.996429999987</c:v>
                </c:pt>
                <c:pt idx="2935">
                  <c:v>11876.084520000006</c:v>
                </c:pt>
                <c:pt idx="2936">
                  <c:v>11928.172609999989</c:v>
                </c:pt>
                <c:pt idx="2937">
                  <c:v>11980.260700000004</c:v>
                </c:pt>
                <c:pt idx="2938">
                  <c:v>12032.348789999982</c:v>
                </c:pt>
                <c:pt idx="2939">
                  <c:v>12084.436879999987</c:v>
                </c:pt>
                <c:pt idx="2940">
                  <c:v>12136.524970000006</c:v>
                </c:pt>
                <c:pt idx="2941">
                  <c:v>12188.613059999992</c:v>
                </c:pt>
                <c:pt idx="2942">
                  <c:v>12240.701150000004</c:v>
                </c:pt>
                <c:pt idx="2943">
                  <c:v>12292.789239999982</c:v>
                </c:pt>
                <c:pt idx="2944">
                  <c:v>12344.877329999919</c:v>
                </c:pt>
                <c:pt idx="2945">
                  <c:v>12396.965419999957</c:v>
                </c:pt>
                <c:pt idx="2946">
                  <c:v>12449.053509999989</c:v>
                </c:pt>
                <c:pt idx="2947">
                  <c:v>12501.141600000004</c:v>
                </c:pt>
                <c:pt idx="2948">
                  <c:v>12553.229689999982</c:v>
                </c:pt>
                <c:pt idx="2949">
                  <c:v>12605.317779999987</c:v>
                </c:pt>
                <c:pt idx="2950">
                  <c:v>12657.405870000001</c:v>
                </c:pt>
                <c:pt idx="2951">
                  <c:v>12709.493959999989</c:v>
                </c:pt>
                <c:pt idx="2952">
                  <c:v>12761.582050000006</c:v>
                </c:pt>
                <c:pt idx="2953">
                  <c:v>12813.670139999927</c:v>
                </c:pt>
                <c:pt idx="2954">
                  <c:v>12865.758229999989</c:v>
                </c:pt>
                <c:pt idx="2955">
                  <c:v>12917.846320000001</c:v>
                </c:pt>
                <c:pt idx="2956">
                  <c:v>12969.934409999994</c:v>
                </c:pt>
                <c:pt idx="2957">
                  <c:v>13022.022500000006</c:v>
                </c:pt>
                <c:pt idx="2958">
                  <c:v>13074.110589999982</c:v>
                </c:pt>
                <c:pt idx="2959">
                  <c:v>13126.198679999989</c:v>
                </c:pt>
                <c:pt idx="2960">
                  <c:v>13178.286770000006</c:v>
                </c:pt>
                <c:pt idx="2961">
                  <c:v>13230.374859999989</c:v>
                </c:pt>
                <c:pt idx="2962">
                  <c:v>13282.462950000001</c:v>
                </c:pt>
                <c:pt idx="2963">
                  <c:v>13334.551039999928</c:v>
                </c:pt>
                <c:pt idx="2964">
                  <c:v>13386.639129999989</c:v>
                </c:pt>
                <c:pt idx="2965">
                  <c:v>13438.727220000006</c:v>
                </c:pt>
                <c:pt idx="2966">
                  <c:v>13490.815309999929</c:v>
                </c:pt>
                <c:pt idx="2967">
                  <c:v>13542.903400000008</c:v>
                </c:pt>
                <c:pt idx="2968">
                  <c:v>13594.991489999982</c:v>
                </c:pt>
                <c:pt idx="2969">
                  <c:v>13647.079579999991</c:v>
                </c:pt>
                <c:pt idx="2970">
                  <c:v>13699.167670000003</c:v>
                </c:pt>
                <c:pt idx="2971">
                  <c:v>13751.255759999989</c:v>
                </c:pt>
                <c:pt idx="2972">
                  <c:v>13803.343850000008</c:v>
                </c:pt>
                <c:pt idx="2973">
                  <c:v>13855.431939999933</c:v>
                </c:pt>
                <c:pt idx="2974">
                  <c:v>13907.520029999991</c:v>
                </c:pt>
                <c:pt idx="2975">
                  <c:v>13959.608120000003</c:v>
                </c:pt>
                <c:pt idx="2976">
                  <c:v>14011.696209999989</c:v>
                </c:pt>
                <c:pt idx="2977">
                  <c:v>14063.784300000008</c:v>
                </c:pt>
                <c:pt idx="2978">
                  <c:v>14115.872389999933</c:v>
                </c:pt>
                <c:pt idx="2979">
                  <c:v>14167.960479999991</c:v>
                </c:pt>
                <c:pt idx="2980">
                  <c:v>14220.048570000006</c:v>
                </c:pt>
                <c:pt idx="2981">
                  <c:v>14272.136659999989</c:v>
                </c:pt>
                <c:pt idx="2982">
                  <c:v>14324.224750000065</c:v>
                </c:pt>
                <c:pt idx="2983">
                  <c:v>14376.312839999933</c:v>
                </c:pt>
                <c:pt idx="2984">
                  <c:v>14428.400929999934</c:v>
                </c:pt>
                <c:pt idx="2985">
                  <c:v>14480.489020000005</c:v>
                </c:pt>
                <c:pt idx="2986">
                  <c:v>14532.577109999935</c:v>
                </c:pt>
                <c:pt idx="2987">
                  <c:v>14584.665199999929</c:v>
                </c:pt>
                <c:pt idx="2988">
                  <c:v>14636.753289999982</c:v>
                </c:pt>
                <c:pt idx="2989">
                  <c:v>14688.841379999993</c:v>
                </c:pt>
                <c:pt idx="2990">
                  <c:v>14740.929470000006</c:v>
                </c:pt>
                <c:pt idx="2991">
                  <c:v>14793.017559999989</c:v>
                </c:pt>
                <c:pt idx="2992">
                  <c:v>14845.10565</c:v>
                </c:pt>
                <c:pt idx="2993">
                  <c:v>14897.193739999982</c:v>
                </c:pt>
                <c:pt idx="2994">
                  <c:v>14949.281829999993</c:v>
                </c:pt>
                <c:pt idx="2995">
                  <c:v>15001.369919999928</c:v>
                </c:pt>
                <c:pt idx="2996">
                  <c:v>15053.458009999935</c:v>
                </c:pt>
                <c:pt idx="2997">
                  <c:v>15105.5461</c:v>
                </c:pt>
                <c:pt idx="2998">
                  <c:v>15157.634189999982</c:v>
                </c:pt>
                <c:pt idx="2999">
                  <c:v>15209.722279999994</c:v>
                </c:pt>
                <c:pt idx="3000">
                  <c:v>15261.810370000007</c:v>
                </c:pt>
                <c:pt idx="3001">
                  <c:v>15313.898459999988</c:v>
                </c:pt>
                <c:pt idx="3002">
                  <c:v>15365.98655</c:v>
                </c:pt>
                <c:pt idx="3003">
                  <c:v>15418.074639999983</c:v>
                </c:pt>
                <c:pt idx="3004">
                  <c:v>15470.162729999995</c:v>
                </c:pt>
                <c:pt idx="3005">
                  <c:v>15522.250820000007</c:v>
                </c:pt>
                <c:pt idx="3006">
                  <c:v>15574.338909999939</c:v>
                </c:pt>
                <c:pt idx="3007">
                  <c:v>15626.427</c:v>
                </c:pt>
                <c:pt idx="3008">
                  <c:v>15678.515089999983</c:v>
                </c:pt>
                <c:pt idx="3009">
                  <c:v>15730.603179999995</c:v>
                </c:pt>
                <c:pt idx="3010">
                  <c:v>15782.691270000008</c:v>
                </c:pt>
                <c:pt idx="3011">
                  <c:v>15834.779359999988</c:v>
                </c:pt>
                <c:pt idx="3012">
                  <c:v>15886.86745</c:v>
                </c:pt>
                <c:pt idx="3013">
                  <c:v>15938.955539999895</c:v>
                </c:pt>
                <c:pt idx="3014">
                  <c:v>15991.043629999995</c:v>
                </c:pt>
                <c:pt idx="3015">
                  <c:v>16043.131720000008</c:v>
                </c:pt>
                <c:pt idx="3016">
                  <c:v>16095.219809999988</c:v>
                </c:pt>
                <c:pt idx="3017">
                  <c:v>16147.30789999994</c:v>
                </c:pt>
                <c:pt idx="3018">
                  <c:v>16199.395989999901</c:v>
                </c:pt>
                <c:pt idx="3019">
                  <c:v>16251.484079999995</c:v>
                </c:pt>
                <c:pt idx="3020">
                  <c:v>16303.572170000007</c:v>
                </c:pt>
                <c:pt idx="3021">
                  <c:v>16355.660259999988</c:v>
                </c:pt>
                <c:pt idx="3022">
                  <c:v>16407.748350000005</c:v>
                </c:pt>
                <c:pt idx="3023">
                  <c:v>16459.836439999952</c:v>
                </c:pt>
                <c:pt idx="3024">
                  <c:v>16511.924529999993</c:v>
                </c:pt>
                <c:pt idx="3025">
                  <c:v>16564.012619999896</c:v>
                </c:pt>
                <c:pt idx="3026">
                  <c:v>16616.100709999952</c:v>
                </c:pt>
                <c:pt idx="3027">
                  <c:v>16668.188800000025</c:v>
                </c:pt>
                <c:pt idx="3028">
                  <c:v>16720.276890000088</c:v>
                </c:pt>
                <c:pt idx="3029">
                  <c:v>16772.364979999897</c:v>
                </c:pt>
                <c:pt idx="3030">
                  <c:v>16824.453070000007</c:v>
                </c:pt>
                <c:pt idx="3031">
                  <c:v>16876.54115999999</c:v>
                </c:pt>
                <c:pt idx="3032">
                  <c:v>16928.629249999824</c:v>
                </c:pt>
                <c:pt idx="3033">
                  <c:v>16980.717339999956</c:v>
                </c:pt>
                <c:pt idx="3034">
                  <c:v>17032.805429999993</c:v>
                </c:pt>
                <c:pt idx="3035">
                  <c:v>17084.893519999896</c:v>
                </c:pt>
                <c:pt idx="3036">
                  <c:v>17136.981609999988</c:v>
                </c:pt>
                <c:pt idx="3037">
                  <c:v>17189.0697</c:v>
                </c:pt>
                <c:pt idx="3038">
                  <c:v>17241.157789999983</c:v>
                </c:pt>
                <c:pt idx="3039">
                  <c:v>17293.245879999995</c:v>
                </c:pt>
                <c:pt idx="3040">
                  <c:v>17345.333969999861</c:v>
                </c:pt>
                <c:pt idx="3041">
                  <c:v>17397.42205999999</c:v>
                </c:pt>
                <c:pt idx="3042">
                  <c:v>17449.510150000002</c:v>
                </c:pt>
                <c:pt idx="3043">
                  <c:v>17501.598239999956</c:v>
                </c:pt>
                <c:pt idx="3044">
                  <c:v>17553.686329999993</c:v>
                </c:pt>
                <c:pt idx="3045">
                  <c:v>17605.774420000005</c:v>
                </c:pt>
                <c:pt idx="3046">
                  <c:v>17657.862509999952</c:v>
                </c:pt>
                <c:pt idx="3047">
                  <c:v>17709.9506</c:v>
                </c:pt>
                <c:pt idx="3048">
                  <c:v>17762.038689999983</c:v>
                </c:pt>
                <c:pt idx="3049">
                  <c:v>17814.126779999897</c:v>
                </c:pt>
                <c:pt idx="3050">
                  <c:v>17866.214870000007</c:v>
                </c:pt>
                <c:pt idx="3051">
                  <c:v>17918.302959999892</c:v>
                </c:pt>
                <c:pt idx="3052">
                  <c:v>17970.391050000002</c:v>
                </c:pt>
                <c:pt idx="3053">
                  <c:v>18022.479139999956</c:v>
                </c:pt>
                <c:pt idx="3054">
                  <c:v>18074.567229999993</c:v>
                </c:pt>
                <c:pt idx="3055">
                  <c:v>18126.655320000002</c:v>
                </c:pt>
                <c:pt idx="3056">
                  <c:v>18178.743409999988</c:v>
                </c:pt>
                <c:pt idx="3057">
                  <c:v>18230.831499999997</c:v>
                </c:pt>
                <c:pt idx="3058">
                  <c:v>18282.919589999896</c:v>
                </c:pt>
                <c:pt idx="3059">
                  <c:v>18335.007679999992</c:v>
                </c:pt>
                <c:pt idx="3060">
                  <c:v>18387.095770000007</c:v>
                </c:pt>
                <c:pt idx="3061">
                  <c:v>18439.18385999999</c:v>
                </c:pt>
                <c:pt idx="3062">
                  <c:v>18491.271950000002</c:v>
                </c:pt>
                <c:pt idx="3063">
                  <c:v>18543.360039999956</c:v>
                </c:pt>
                <c:pt idx="3064">
                  <c:v>18595.448130000103</c:v>
                </c:pt>
                <c:pt idx="3065">
                  <c:v>18647.536220000002</c:v>
                </c:pt>
                <c:pt idx="3066">
                  <c:v>18699.624309999956</c:v>
                </c:pt>
                <c:pt idx="3067">
                  <c:v>18751.7124</c:v>
                </c:pt>
                <c:pt idx="3068">
                  <c:v>18803.800489999983</c:v>
                </c:pt>
                <c:pt idx="3069">
                  <c:v>18855.888579999992</c:v>
                </c:pt>
                <c:pt idx="3070">
                  <c:v>18907.976670000007</c:v>
                </c:pt>
                <c:pt idx="3071">
                  <c:v>18960.06475999999</c:v>
                </c:pt>
                <c:pt idx="3072">
                  <c:v>19012.152850000002</c:v>
                </c:pt>
                <c:pt idx="3073">
                  <c:v>19064.240939999956</c:v>
                </c:pt>
                <c:pt idx="3074">
                  <c:v>19116.329029999892</c:v>
                </c:pt>
                <c:pt idx="3075">
                  <c:v>19168.417120000009</c:v>
                </c:pt>
                <c:pt idx="3076">
                  <c:v>19220.505209999956</c:v>
                </c:pt>
                <c:pt idx="3077">
                  <c:v>19272.5933</c:v>
                </c:pt>
                <c:pt idx="3078">
                  <c:v>19324.681389999983</c:v>
                </c:pt>
                <c:pt idx="3079">
                  <c:v>19376.769479999992</c:v>
                </c:pt>
                <c:pt idx="3080">
                  <c:v>19428.857569999876</c:v>
                </c:pt>
                <c:pt idx="3081">
                  <c:v>19480.94565999999</c:v>
                </c:pt>
                <c:pt idx="3082">
                  <c:v>19533.0337499999</c:v>
                </c:pt>
                <c:pt idx="3083">
                  <c:v>19585.121839999982</c:v>
                </c:pt>
                <c:pt idx="3084">
                  <c:v>19637.209929999892</c:v>
                </c:pt>
                <c:pt idx="3085">
                  <c:v>19689.298020000009</c:v>
                </c:pt>
                <c:pt idx="3086">
                  <c:v>19741.386109999989</c:v>
                </c:pt>
                <c:pt idx="3087">
                  <c:v>19793.474200000001</c:v>
                </c:pt>
                <c:pt idx="3088">
                  <c:v>19845.562289999983</c:v>
                </c:pt>
                <c:pt idx="3089">
                  <c:v>19897.650379999839</c:v>
                </c:pt>
                <c:pt idx="3090">
                  <c:v>19949.738470000008</c:v>
                </c:pt>
                <c:pt idx="3091">
                  <c:v>20001.826559999896</c:v>
                </c:pt>
                <c:pt idx="3092">
                  <c:v>20053.914649999992</c:v>
                </c:pt>
                <c:pt idx="3093">
                  <c:v>20106.002739999982</c:v>
                </c:pt>
                <c:pt idx="3094">
                  <c:v>20158.090829999994</c:v>
                </c:pt>
                <c:pt idx="3095">
                  <c:v>20210.178920000006</c:v>
                </c:pt>
                <c:pt idx="3096">
                  <c:v>20262.267009999989</c:v>
                </c:pt>
                <c:pt idx="3097">
                  <c:v>20314.355100000001</c:v>
                </c:pt>
                <c:pt idx="3098">
                  <c:v>20366.443190000104</c:v>
                </c:pt>
                <c:pt idx="3099">
                  <c:v>20418.531279999843</c:v>
                </c:pt>
                <c:pt idx="3100">
                  <c:v>20470.619369999778</c:v>
                </c:pt>
                <c:pt idx="3101">
                  <c:v>20522.707459999987</c:v>
                </c:pt>
                <c:pt idx="3102">
                  <c:v>20574.795549999992</c:v>
                </c:pt>
                <c:pt idx="3103">
                  <c:v>20626.883639999982</c:v>
                </c:pt>
                <c:pt idx="3104">
                  <c:v>20678.971729999994</c:v>
                </c:pt>
                <c:pt idx="3105">
                  <c:v>20731.059820000006</c:v>
                </c:pt>
                <c:pt idx="3106">
                  <c:v>20783.147909999956</c:v>
                </c:pt>
                <c:pt idx="3107">
                  <c:v>20835.236000000001</c:v>
                </c:pt>
                <c:pt idx="3108">
                  <c:v>20887.324089999984</c:v>
                </c:pt>
                <c:pt idx="3109">
                  <c:v>20939.412179999996</c:v>
                </c:pt>
                <c:pt idx="3110">
                  <c:v>20991.500269999888</c:v>
                </c:pt>
                <c:pt idx="3111">
                  <c:v>21043.588359999987</c:v>
                </c:pt>
                <c:pt idx="3112">
                  <c:v>21095.676449999992</c:v>
                </c:pt>
                <c:pt idx="3113">
                  <c:v>21147.764539999982</c:v>
                </c:pt>
                <c:pt idx="3114">
                  <c:v>21199.852629999896</c:v>
                </c:pt>
                <c:pt idx="3115">
                  <c:v>21251.940720000021</c:v>
                </c:pt>
                <c:pt idx="3116">
                  <c:v>21304.028809999989</c:v>
                </c:pt>
                <c:pt idx="3117">
                  <c:v>21356.116899999997</c:v>
                </c:pt>
                <c:pt idx="3118">
                  <c:v>21408.204989999984</c:v>
                </c:pt>
                <c:pt idx="3119">
                  <c:v>21460.293079999996</c:v>
                </c:pt>
                <c:pt idx="3120">
                  <c:v>21512.381170000008</c:v>
                </c:pt>
                <c:pt idx="3121">
                  <c:v>21564.469259999896</c:v>
                </c:pt>
                <c:pt idx="3122">
                  <c:v>21616.557349999992</c:v>
                </c:pt>
                <c:pt idx="3123">
                  <c:v>21668.645439999982</c:v>
                </c:pt>
                <c:pt idx="3124">
                  <c:v>21720.733529999896</c:v>
                </c:pt>
                <c:pt idx="3125">
                  <c:v>21772.821620000006</c:v>
                </c:pt>
                <c:pt idx="3126">
                  <c:v>21824.909709999982</c:v>
                </c:pt>
                <c:pt idx="3127">
                  <c:v>21876.99780000011</c:v>
                </c:pt>
                <c:pt idx="3128">
                  <c:v>21929.085890000104</c:v>
                </c:pt>
                <c:pt idx="3129">
                  <c:v>21981.173979999847</c:v>
                </c:pt>
                <c:pt idx="3130">
                  <c:v>22033.262070000008</c:v>
                </c:pt>
                <c:pt idx="3131">
                  <c:v>22085.350159999896</c:v>
                </c:pt>
                <c:pt idx="3132">
                  <c:v>22137.438249999996</c:v>
                </c:pt>
                <c:pt idx="3133">
                  <c:v>22189.526339999982</c:v>
                </c:pt>
                <c:pt idx="3134">
                  <c:v>22241.614429999896</c:v>
                </c:pt>
                <c:pt idx="3135">
                  <c:v>22293.702520000006</c:v>
                </c:pt>
                <c:pt idx="3136">
                  <c:v>22345.790609999982</c:v>
                </c:pt>
                <c:pt idx="3137">
                  <c:v>22397.878700000001</c:v>
                </c:pt>
                <c:pt idx="3138">
                  <c:v>22449.966790000111</c:v>
                </c:pt>
                <c:pt idx="3139">
                  <c:v>22502.054879999996</c:v>
                </c:pt>
                <c:pt idx="3140">
                  <c:v>22554.142969999892</c:v>
                </c:pt>
                <c:pt idx="3141">
                  <c:v>22606.231059999896</c:v>
                </c:pt>
                <c:pt idx="3142">
                  <c:v>22658.319149999843</c:v>
                </c:pt>
                <c:pt idx="3143">
                  <c:v>22710.407239999982</c:v>
                </c:pt>
                <c:pt idx="3144">
                  <c:v>22762.495329999994</c:v>
                </c:pt>
                <c:pt idx="3145">
                  <c:v>22814.583420000021</c:v>
                </c:pt>
                <c:pt idx="3146">
                  <c:v>22866.671509999855</c:v>
                </c:pt>
                <c:pt idx="3147">
                  <c:v>22918.759599999896</c:v>
                </c:pt>
                <c:pt idx="3148">
                  <c:v>22970.847689999984</c:v>
                </c:pt>
                <c:pt idx="3149">
                  <c:v>23022.935779999996</c:v>
                </c:pt>
                <c:pt idx="3150">
                  <c:v>23075.023870000008</c:v>
                </c:pt>
                <c:pt idx="3151">
                  <c:v>23127.111959999813</c:v>
                </c:pt>
                <c:pt idx="3152">
                  <c:v>23179.200049999996</c:v>
                </c:pt>
                <c:pt idx="3153">
                  <c:v>23231.288140000081</c:v>
                </c:pt>
                <c:pt idx="3154">
                  <c:v>23283.376229999896</c:v>
                </c:pt>
                <c:pt idx="3155">
                  <c:v>23335.464320000021</c:v>
                </c:pt>
                <c:pt idx="3156">
                  <c:v>23387.552409999986</c:v>
                </c:pt>
                <c:pt idx="3157">
                  <c:v>23439.640499999998</c:v>
                </c:pt>
                <c:pt idx="3158">
                  <c:v>23491.728589999984</c:v>
                </c:pt>
                <c:pt idx="3159">
                  <c:v>23543.816679999862</c:v>
                </c:pt>
                <c:pt idx="3160">
                  <c:v>23595.904770000005</c:v>
                </c:pt>
                <c:pt idx="3161">
                  <c:v>23647.992859999988</c:v>
                </c:pt>
                <c:pt idx="3162">
                  <c:v>23700.08095</c:v>
                </c:pt>
                <c:pt idx="3163">
                  <c:v>23752.169039999892</c:v>
                </c:pt>
                <c:pt idx="3164">
                  <c:v>23804.257129999995</c:v>
                </c:pt>
                <c:pt idx="3165">
                  <c:v>23856.345220000007</c:v>
                </c:pt>
                <c:pt idx="3166">
                  <c:v>23908.433309999986</c:v>
                </c:pt>
                <c:pt idx="3167">
                  <c:v>23960.521400000001</c:v>
                </c:pt>
                <c:pt idx="3168">
                  <c:v>24012.609489999952</c:v>
                </c:pt>
                <c:pt idx="3169">
                  <c:v>24064.697579999862</c:v>
                </c:pt>
                <c:pt idx="3170">
                  <c:v>24116.785670000005</c:v>
                </c:pt>
                <c:pt idx="3171">
                  <c:v>24168.873759999897</c:v>
                </c:pt>
                <c:pt idx="3172">
                  <c:v>24220.961850000025</c:v>
                </c:pt>
                <c:pt idx="3173">
                  <c:v>24273.049939999892</c:v>
                </c:pt>
                <c:pt idx="3174">
                  <c:v>24325.138029999896</c:v>
                </c:pt>
                <c:pt idx="3175">
                  <c:v>24377.226120000021</c:v>
                </c:pt>
                <c:pt idx="3176">
                  <c:v>24429.314209999869</c:v>
                </c:pt>
                <c:pt idx="3177">
                  <c:v>24481.402300000005</c:v>
                </c:pt>
                <c:pt idx="3178">
                  <c:v>24533.490389999984</c:v>
                </c:pt>
                <c:pt idx="3179">
                  <c:v>24585.578479999993</c:v>
                </c:pt>
                <c:pt idx="3180">
                  <c:v>24637.666569999896</c:v>
                </c:pt>
                <c:pt idx="3181">
                  <c:v>24689.754659999897</c:v>
                </c:pt>
                <c:pt idx="3182">
                  <c:v>24741.84275</c:v>
                </c:pt>
                <c:pt idx="3183">
                  <c:v>24793.930839999983</c:v>
                </c:pt>
                <c:pt idx="3184">
                  <c:v>24846.018929999896</c:v>
                </c:pt>
                <c:pt idx="3185">
                  <c:v>24898.107020000007</c:v>
                </c:pt>
                <c:pt idx="3186">
                  <c:v>24950.19510999999</c:v>
                </c:pt>
                <c:pt idx="3187">
                  <c:v>25002.283200000005</c:v>
                </c:pt>
                <c:pt idx="3188">
                  <c:v>25054.371289999952</c:v>
                </c:pt>
                <c:pt idx="3189">
                  <c:v>25106.459379999858</c:v>
                </c:pt>
                <c:pt idx="3190">
                  <c:v>25158.547470000005</c:v>
                </c:pt>
                <c:pt idx="3191">
                  <c:v>25210.635559999831</c:v>
                </c:pt>
                <c:pt idx="3192">
                  <c:v>25262.72365</c:v>
                </c:pt>
                <c:pt idx="3193">
                  <c:v>25314.811739999896</c:v>
                </c:pt>
                <c:pt idx="3194">
                  <c:v>25366.899829999897</c:v>
                </c:pt>
                <c:pt idx="3195">
                  <c:v>25418.987920000021</c:v>
                </c:pt>
                <c:pt idx="3196">
                  <c:v>25471.07600999999</c:v>
                </c:pt>
                <c:pt idx="3197">
                  <c:v>25523.164100000005</c:v>
                </c:pt>
                <c:pt idx="3198">
                  <c:v>25575.252189999981</c:v>
                </c:pt>
                <c:pt idx="3199">
                  <c:v>25627.340279999858</c:v>
                </c:pt>
                <c:pt idx="3200">
                  <c:v>25679.428370000005</c:v>
                </c:pt>
                <c:pt idx="3201">
                  <c:v>25731.516459999952</c:v>
                </c:pt>
                <c:pt idx="3202">
                  <c:v>25783.604549999869</c:v>
                </c:pt>
                <c:pt idx="3203">
                  <c:v>25835.692639999896</c:v>
                </c:pt>
                <c:pt idx="3204">
                  <c:v>25887.780729999995</c:v>
                </c:pt>
                <c:pt idx="3205">
                  <c:v>25939.868820000025</c:v>
                </c:pt>
                <c:pt idx="3206">
                  <c:v>25991.95690999999</c:v>
                </c:pt>
                <c:pt idx="3207">
                  <c:v>26044.045000000009</c:v>
                </c:pt>
                <c:pt idx="3208">
                  <c:v>26096.133089999956</c:v>
                </c:pt>
                <c:pt idx="3209">
                  <c:v>26148.221179999993</c:v>
                </c:pt>
                <c:pt idx="3210">
                  <c:v>26200.30926999982</c:v>
                </c:pt>
                <c:pt idx="3211">
                  <c:v>26252.397359999952</c:v>
                </c:pt>
                <c:pt idx="3212">
                  <c:v>26304.485450000029</c:v>
                </c:pt>
                <c:pt idx="3213">
                  <c:v>26356.573539999896</c:v>
                </c:pt>
                <c:pt idx="3214">
                  <c:v>26408.661629999897</c:v>
                </c:pt>
                <c:pt idx="3215">
                  <c:v>26460.749720000007</c:v>
                </c:pt>
                <c:pt idx="3216">
                  <c:v>26512.83780999999</c:v>
                </c:pt>
                <c:pt idx="3217">
                  <c:v>26564.925900000009</c:v>
                </c:pt>
                <c:pt idx="3218">
                  <c:v>26617.013989999956</c:v>
                </c:pt>
                <c:pt idx="3219">
                  <c:v>26669.102079999873</c:v>
                </c:pt>
                <c:pt idx="3220">
                  <c:v>26721.190170000002</c:v>
                </c:pt>
                <c:pt idx="3221">
                  <c:v>26773.278259999952</c:v>
                </c:pt>
                <c:pt idx="3222">
                  <c:v>26825.36635</c:v>
                </c:pt>
                <c:pt idx="3223">
                  <c:v>26877.454439999983</c:v>
                </c:pt>
                <c:pt idx="3224">
                  <c:v>26929.542529999992</c:v>
                </c:pt>
                <c:pt idx="3225">
                  <c:v>26981.630619999876</c:v>
                </c:pt>
                <c:pt idx="3226">
                  <c:v>27033.71870999999</c:v>
                </c:pt>
                <c:pt idx="3227">
                  <c:v>27085.806800000009</c:v>
                </c:pt>
                <c:pt idx="3228">
                  <c:v>27137.894889999981</c:v>
                </c:pt>
                <c:pt idx="3229">
                  <c:v>27189.982979999993</c:v>
                </c:pt>
                <c:pt idx="3230">
                  <c:v>27242.071070000002</c:v>
                </c:pt>
                <c:pt idx="3231">
                  <c:v>27294.159159999832</c:v>
                </c:pt>
                <c:pt idx="3232">
                  <c:v>27346.24725</c:v>
                </c:pt>
                <c:pt idx="3233">
                  <c:v>27398.335339999896</c:v>
                </c:pt>
                <c:pt idx="3234">
                  <c:v>27450.423429999995</c:v>
                </c:pt>
                <c:pt idx="3235">
                  <c:v>27502.511519999876</c:v>
                </c:pt>
                <c:pt idx="3236">
                  <c:v>27554.599609999896</c:v>
                </c:pt>
                <c:pt idx="3237">
                  <c:v>27606.687700000009</c:v>
                </c:pt>
                <c:pt idx="3238">
                  <c:v>27658.775789999981</c:v>
                </c:pt>
                <c:pt idx="3239">
                  <c:v>27710.863879999994</c:v>
                </c:pt>
                <c:pt idx="3240">
                  <c:v>27762.951970000006</c:v>
                </c:pt>
                <c:pt idx="3241">
                  <c:v>27815.040059999956</c:v>
                </c:pt>
                <c:pt idx="3242">
                  <c:v>27867.12815</c:v>
                </c:pt>
                <c:pt idx="3243">
                  <c:v>27919.216239999896</c:v>
                </c:pt>
                <c:pt idx="3244">
                  <c:v>27971.304329999992</c:v>
                </c:pt>
                <c:pt idx="3245">
                  <c:v>28023.392420000007</c:v>
                </c:pt>
                <c:pt idx="3246">
                  <c:v>28075.48050999999</c:v>
                </c:pt>
                <c:pt idx="3247">
                  <c:v>28127.568600000021</c:v>
                </c:pt>
                <c:pt idx="3248">
                  <c:v>28179.656689999982</c:v>
                </c:pt>
                <c:pt idx="3249">
                  <c:v>28231.744779999994</c:v>
                </c:pt>
                <c:pt idx="3250">
                  <c:v>28283.832870000006</c:v>
                </c:pt>
                <c:pt idx="3251">
                  <c:v>28335.920959999956</c:v>
                </c:pt>
                <c:pt idx="3252">
                  <c:v>28388.009049999881</c:v>
                </c:pt>
                <c:pt idx="3253">
                  <c:v>28440.097139999983</c:v>
                </c:pt>
                <c:pt idx="3254">
                  <c:v>28492.185229999992</c:v>
                </c:pt>
                <c:pt idx="3255">
                  <c:v>28544.273320000008</c:v>
                </c:pt>
                <c:pt idx="3256">
                  <c:v>28596.36140999999</c:v>
                </c:pt>
                <c:pt idx="3257">
                  <c:v>28648.449499999999</c:v>
                </c:pt>
                <c:pt idx="3258">
                  <c:v>28700.537589999982</c:v>
                </c:pt>
                <c:pt idx="3259">
                  <c:v>28752.625679999896</c:v>
                </c:pt>
                <c:pt idx="3260">
                  <c:v>28804.713770000006</c:v>
                </c:pt>
                <c:pt idx="3261">
                  <c:v>28856.801859999956</c:v>
                </c:pt>
                <c:pt idx="3262">
                  <c:v>28908.889949999892</c:v>
                </c:pt>
                <c:pt idx="3263">
                  <c:v>28960.978039999984</c:v>
                </c:pt>
                <c:pt idx="3264">
                  <c:v>29013.066129999999</c:v>
                </c:pt>
                <c:pt idx="3265">
                  <c:v>29065.154219999877</c:v>
                </c:pt>
                <c:pt idx="3266">
                  <c:v>29117.242309999991</c:v>
                </c:pt>
                <c:pt idx="3267">
                  <c:v>29169.330399999992</c:v>
                </c:pt>
                <c:pt idx="3268">
                  <c:v>29221.418489999985</c:v>
                </c:pt>
                <c:pt idx="3269">
                  <c:v>29273.506579999896</c:v>
                </c:pt>
                <c:pt idx="3270">
                  <c:v>29325.594670000006</c:v>
                </c:pt>
                <c:pt idx="3271">
                  <c:v>29377.682759999956</c:v>
                </c:pt>
                <c:pt idx="3272">
                  <c:v>29429.770850000001</c:v>
                </c:pt>
                <c:pt idx="3273">
                  <c:v>29481.858939999896</c:v>
                </c:pt>
                <c:pt idx="3274">
                  <c:v>29533.947029999999</c:v>
                </c:pt>
                <c:pt idx="3275">
                  <c:v>29586.035120000008</c:v>
                </c:pt>
                <c:pt idx="3276">
                  <c:v>29638.123209999896</c:v>
                </c:pt>
                <c:pt idx="3277">
                  <c:v>29690.211299999992</c:v>
                </c:pt>
                <c:pt idx="3278">
                  <c:v>29742.299389999982</c:v>
                </c:pt>
                <c:pt idx="3279">
                  <c:v>29794.387479999994</c:v>
                </c:pt>
                <c:pt idx="3280">
                  <c:v>29846.475570000006</c:v>
                </c:pt>
                <c:pt idx="3281">
                  <c:v>29898.563659999982</c:v>
                </c:pt>
                <c:pt idx="3282">
                  <c:v>29950.651749999892</c:v>
                </c:pt>
                <c:pt idx="3283">
                  <c:v>30002.739839999897</c:v>
                </c:pt>
                <c:pt idx="3284">
                  <c:v>30054.827929999996</c:v>
                </c:pt>
                <c:pt idx="3285">
                  <c:v>30106.916020000008</c:v>
                </c:pt>
                <c:pt idx="3286">
                  <c:v>30159.004109999987</c:v>
                </c:pt>
                <c:pt idx="3287">
                  <c:v>30211.092199999999</c:v>
                </c:pt>
                <c:pt idx="3288">
                  <c:v>30263.180289999982</c:v>
                </c:pt>
                <c:pt idx="3289">
                  <c:v>30315.268379999994</c:v>
                </c:pt>
                <c:pt idx="3290">
                  <c:v>30367.356470000006</c:v>
                </c:pt>
                <c:pt idx="3291">
                  <c:v>30419.444559999982</c:v>
                </c:pt>
                <c:pt idx="3292">
                  <c:v>30471.532649999896</c:v>
                </c:pt>
                <c:pt idx="3293">
                  <c:v>30523.620739999897</c:v>
                </c:pt>
                <c:pt idx="3294">
                  <c:v>30575.708830000021</c:v>
                </c:pt>
                <c:pt idx="3295">
                  <c:v>30627.796920000008</c:v>
                </c:pt>
                <c:pt idx="3296">
                  <c:v>30679.885009999987</c:v>
                </c:pt>
                <c:pt idx="3297">
                  <c:v>30731.973099999999</c:v>
                </c:pt>
                <c:pt idx="3298">
                  <c:v>30784.061189999989</c:v>
                </c:pt>
                <c:pt idx="3299">
                  <c:v>30836.149279999801</c:v>
                </c:pt>
                <c:pt idx="3300">
                  <c:v>30888.237370000006</c:v>
                </c:pt>
                <c:pt idx="3301">
                  <c:v>30940.325459999982</c:v>
                </c:pt>
                <c:pt idx="3302">
                  <c:v>30992.413549999896</c:v>
                </c:pt>
                <c:pt idx="3303">
                  <c:v>31044.501639999897</c:v>
                </c:pt>
                <c:pt idx="3304">
                  <c:v>31096.589729999996</c:v>
                </c:pt>
                <c:pt idx="3305">
                  <c:v>31148.677820000008</c:v>
                </c:pt>
                <c:pt idx="3306">
                  <c:v>31200.765909999987</c:v>
                </c:pt>
                <c:pt idx="3307">
                  <c:v>31252.853999999996</c:v>
                </c:pt>
                <c:pt idx="3308">
                  <c:v>31304.94209000008</c:v>
                </c:pt>
                <c:pt idx="3309">
                  <c:v>31357.030179999896</c:v>
                </c:pt>
                <c:pt idx="3310">
                  <c:v>31409.11826999985</c:v>
                </c:pt>
                <c:pt idx="3311">
                  <c:v>31461.206359999986</c:v>
                </c:pt>
                <c:pt idx="3312">
                  <c:v>31513.294450000001</c:v>
                </c:pt>
                <c:pt idx="3313">
                  <c:v>31565.382539999897</c:v>
                </c:pt>
                <c:pt idx="3314">
                  <c:v>31617.470629999996</c:v>
                </c:pt>
                <c:pt idx="3315">
                  <c:v>31669.558720000008</c:v>
                </c:pt>
                <c:pt idx="3316">
                  <c:v>31721.646809999987</c:v>
                </c:pt>
                <c:pt idx="3317">
                  <c:v>31773.734899999999</c:v>
                </c:pt>
                <c:pt idx="3318">
                  <c:v>31825.822989999982</c:v>
                </c:pt>
                <c:pt idx="3319">
                  <c:v>31877.911079999896</c:v>
                </c:pt>
                <c:pt idx="3320">
                  <c:v>31929.999170000006</c:v>
                </c:pt>
                <c:pt idx="3321">
                  <c:v>31982.087259999986</c:v>
                </c:pt>
                <c:pt idx="3322">
                  <c:v>32034.175349999896</c:v>
                </c:pt>
                <c:pt idx="3323">
                  <c:v>32086.263439999984</c:v>
                </c:pt>
                <c:pt idx="3324">
                  <c:v>32138.351529999862</c:v>
                </c:pt>
                <c:pt idx="3325">
                  <c:v>32190.439619999896</c:v>
                </c:pt>
                <c:pt idx="3326">
                  <c:v>32242.527709999988</c:v>
                </c:pt>
                <c:pt idx="3327">
                  <c:v>32294.6158</c:v>
                </c:pt>
                <c:pt idx="3328">
                  <c:v>32346.703890000088</c:v>
                </c:pt>
                <c:pt idx="3329">
                  <c:v>32398.791979999896</c:v>
                </c:pt>
                <c:pt idx="3330">
                  <c:v>32450.880070000007</c:v>
                </c:pt>
                <c:pt idx="3331">
                  <c:v>32502.968159999989</c:v>
                </c:pt>
                <c:pt idx="3332">
                  <c:v>32555.056249999896</c:v>
                </c:pt>
                <c:pt idx="3333">
                  <c:v>32607.144339999952</c:v>
                </c:pt>
                <c:pt idx="3334">
                  <c:v>32659.232429999996</c:v>
                </c:pt>
                <c:pt idx="3335">
                  <c:v>32711.320519999896</c:v>
                </c:pt>
                <c:pt idx="3336">
                  <c:v>32763.408609999988</c:v>
                </c:pt>
                <c:pt idx="3337">
                  <c:v>32815.496699999996</c:v>
                </c:pt>
                <c:pt idx="3338">
                  <c:v>32867.584790000001</c:v>
                </c:pt>
                <c:pt idx="3339">
                  <c:v>32919.672880000006</c:v>
                </c:pt>
                <c:pt idx="3340">
                  <c:v>32971.760969999996</c:v>
                </c:pt>
                <c:pt idx="3341">
                  <c:v>33023.84906</c:v>
                </c:pt>
                <c:pt idx="3342">
                  <c:v>33075.937149999998</c:v>
                </c:pt>
                <c:pt idx="3343">
                  <c:v>33128.025240000003</c:v>
                </c:pt>
                <c:pt idx="3344">
                  <c:v>33180.113329999993</c:v>
                </c:pt>
                <c:pt idx="3345">
                  <c:v>33232.201419999998</c:v>
                </c:pt>
                <c:pt idx="3346">
                  <c:v>33284.289510000002</c:v>
                </c:pt>
                <c:pt idx="3347">
                  <c:v>33336.3776</c:v>
                </c:pt>
                <c:pt idx="3348">
                  <c:v>33388.465689999983</c:v>
                </c:pt>
                <c:pt idx="3349">
                  <c:v>33440.553780000002</c:v>
                </c:pt>
                <c:pt idx="3350">
                  <c:v>33492.641870000007</c:v>
                </c:pt>
                <c:pt idx="3351">
                  <c:v>33544.72995999999</c:v>
                </c:pt>
                <c:pt idx="3352">
                  <c:v>33596.818050000213</c:v>
                </c:pt>
                <c:pt idx="3353">
                  <c:v>33648.906140000006</c:v>
                </c:pt>
                <c:pt idx="3354">
                  <c:v>33700.994230000011</c:v>
                </c:pt>
                <c:pt idx="3355">
                  <c:v>33753.082320000009</c:v>
                </c:pt>
                <c:pt idx="3356">
                  <c:v>33805.170409999992</c:v>
                </c:pt>
                <c:pt idx="3357">
                  <c:v>33857.258500000011</c:v>
                </c:pt>
                <c:pt idx="3358">
                  <c:v>33909.346590000212</c:v>
                </c:pt>
                <c:pt idx="3359">
                  <c:v>33961.434680000006</c:v>
                </c:pt>
                <c:pt idx="3360">
                  <c:v>34013.522769999996</c:v>
                </c:pt>
                <c:pt idx="3361">
                  <c:v>34065.610860000001</c:v>
                </c:pt>
                <c:pt idx="3362">
                  <c:v>34117.698949999998</c:v>
                </c:pt>
                <c:pt idx="3363">
                  <c:v>34169.787040000003</c:v>
                </c:pt>
                <c:pt idx="3364">
                  <c:v>34221.875129999993</c:v>
                </c:pt>
                <c:pt idx="3365">
                  <c:v>34273.963220000005</c:v>
                </c:pt>
                <c:pt idx="3366">
                  <c:v>34326.051310000003</c:v>
                </c:pt>
                <c:pt idx="3367">
                  <c:v>34378.139399999993</c:v>
                </c:pt>
                <c:pt idx="3368">
                  <c:v>34430.227489999976</c:v>
                </c:pt>
                <c:pt idx="3369">
                  <c:v>34482.31558000001</c:v>
                </c:pt>
                <c:pt idx="3370">
                  <c:v>34534.403670000007</c:v>
                </c:pt>
                <c:pt idx="3371">
                  <c:v>34586.49175999999</c:v>
                </c:pt>
                <c:pt idx="3372">
                  <c:v>34638.579850000002</c:v>
                </c:pt>
                <c:pt idx="3373">
                  <c:v>34690.667939999992</c:v>
                </c:pt>
                <c:pt idx="3374">
                  <c:v>34742.756030000011</c:v>
                </c:pt>
                <c:pt idx="3375">
                  <c:v>34794.844120000009</c:v>
                </c:pt>
                <c:pt idx="3376">
                  <c:v>34846.932210000043</c:v>
                </c:pt>
                <c:pt idx="3377">
                  <c:v>34899.020300000004</c:v>
                </c:pt>
                <c:pt idx="3378">
                  <c:v>34951.108390000001</c:v>
                </c:pt>
                <c:pt idx="3379">
                  <c:v>35003.196479999991</c:v>
                </c:pt>
                <c:pt idx="3380">
                  <c:v>35055.284570000003</c:v>
                </c:pt>
                <c:pt idx="3381">
                  <c:v>35107.372660000001</c:v>
                </c:pt>
                <c:pt idx="3382">
                  <c:v>35159.460749999998</c:v>
                </c:pt>
                <c:pt idx="3383">
                  <c:v>35211.54884000001</c:v>
                </c:pt>
                <c:pt idx="3384">
                  <c:v>35263.636929999993</c:v>
                </c:pt>
                <c:pt idx="3385">
                  <c:v>35315.725019999998</c:v>
                </c:pt>
                <c:pt idx="3386">
                  <c:v>35367.813110000003</c:v>
                </c:pt>
                <c:pt idx="3387">
                  <c:v>35419.9012</c:v>
                </c:pt>
                <c:pt idx="3388">
                  <c:v>35471.989290000012</c:v>
                </c:pt>
                <c:pt idx="3389">
                  <c:v>35524.077380000002</c:v>
                </c:pt>
                <c:pt idx="3390">
                  <c:v>35576.165469999985</c:v>
                </c:pt>
                <c:pt idx="3391">
                  <c:v>35628.253560000005</c:v>
                </c:pt>
                <c:pt idx="3392">
                  <c:v>35680.341650000002</c:v>
                </c:pt>
                <c:pt idx="3393">
                  <c:v>35732.429739999992</c:v>
                </c:pt>
                <c:pt idx="3394">
                  <c:v>35784.517830000012</c:v>
                </c:pt>
                <c:pt idx="3395">
                  <c:v>35836.605920000002</c:v>
                </c:pt>
                <c:pt idx="3396">
                  <c:v>35888.694009999992</c:v>
                </c:pt>
                <c:pt idx="3397">
                  <c:v>35940.782100000004</c:v>
                </c:pt>
                <c:pt idx="3398">
                  <c:v>35992.870190000001</c:v>
                </c:pt>
                <c:pt idx="3399">
                  <c:v>36044.958280000013</c:v>
                </c:pt>
                <c:pt idx="3400">
                  <c:v>36097.046370000011</c:v>
                </c:pt>
                <c:pt idx="3401">
                  <c:v>36149.134459999994</c:v>
                </c:pt>
                <c:pt idx="3402">
                  <c:v>36201.222549999999</c:v>
                </c:pt>
                <c:pt idx="3403">
                  <c:v>36253.310640000011</c:v>
                </c:pt>
                <c:pt idx="3404">
                  <c:v>36305.398730000001</c:v>
                </c:pt>
                <c:pt idx="3405">
                  <c:v>36357.486820000013</c:v>
                </c:pt>
                <c:pt idx="3406">
                  <c:v>36409.574910000003</c:v>
                </c:pt>
                <c:pt idx="3407">
                  <c:v>36461.662999999993</c:v>
                </c:pt>
                <c:pt idx="3408">
                  <c:v>36513.751089999983</c:v>
                </c:pt>
                <c:pt idx="3409">
                  <c:v>36565.839180000003</c:v>
                </c:pt>
                <c:pt idx="3410">
                  <c:v>36617.927270000007</c:v>
                </c:pt>
                <c:pt idx="3411">
                  <c:v>36670.015360000005</c:v>
                </c:pt>
                <c:pt idx="3412">
                  <c:v>36722.103449999995</c:v>
                </c:pt>
                <c:pt idx="3413">
                  <c:v>36774.191539999993</c:v>
                </c:pt>
                <c:pt idx="3414">
                  <c:v>36826.279629999997</c:v>
                </c:pt>
                <c:pt idx="3415">
                  <c:v>36878.367720000002</c:v>
                </c:pt>
                <c:pt idx="3416">
                  <c:v>36930.455810000043</c:v>
                </c:pt>
                <c:pt idx="3417">
                  <c:v>36982.543900000004</c:v>
                </c:pt>
                <c:pt idx="3418">
                  <c:v>37034.63198999998</c:v>
                </c:pt>
                <c:pt idx="3419">
                  <c:v>37086.720079999992</c:v>
                </c:pt>
                <c:pt idx="3420">
                  <c:v>37138.808170000011</c:v>
                </c:pt>
                <c:pt idx="3421">
                  <c:v>37190.896260000001</c:v>
                </c:pt>
                <c:pt idx="3422">
                  <c:v>37242.984350000013</c:v>
                </c:pt>
                <c:pt idx="3423">
                  <c:v>37295.072440000004</c:v>
                </c:pt>
                <c:pt idx="3424">
                  <c:v>37347.160530000001</c:v>
                </c:pt>
                <c:pt idx="3425">
                  <c:v>37399.248620000006</c:v>
                </c:pt>
                <c:pt idx="3426">
                  <c:v>37451.336710000003</c:v>
                </c:pt>
                <c:pt idx="3427">
                  <c:v>37503.424800000001</c:v>
                </c:pt>
                <c:pt idx="3428">
                  <c:v>37555.512890000013</c:v>
                </c:pt>
                <c:pt idx="3429">
                  <c:v>37607.600980000003</c:v>
                </c:pt>
                <c:pt idx="3430">
                  <c:v>37659.689070000008</c:v>
                </c:pt>
                <c:pt idx="3431">
                  <c:v>37711.777159999991</c:v>
                </c:pt>
                <c:pt idx="3432">
                  <c:v>37763.865250000003</c:v>
                </c:pt>
                <c:pt idx="3433">
                  <c:v>37815.95334</c:v>
                </c:pt>
                <c:pt idx="3434">
                  <c:v>37868.041429999997</c:v>
                </c:pt>
                <c:pt idx="3435">
                  <c:v>37920.129520000002</c:v>
                </c:pt>
                <c:pt idx="3436">
                  <c:v>37972.217609999992</c:v>
                </c:pt>
                <c:pt idx="3437">
                  <c:v>38024.305700000004</c:v>
                </c:pt>
                <c:pt idx="3438">
                  <c:v>38076.39378999998</c:v>
                </c:pt>
                <c:pt idx="3439">
                  <c:v>38128.481880000007</c:v>
                </c:pt>
                <c:pt idx="3440">
                  <c:v>38180.569970000004</c:v>
                </c:pt>
                <c:pt idx="3441">
                  <c:v>38232.658060000002</c:v>
                </c:pt>
                <c:pt idx="3442">
                  <c:v>38284.746149999999</c:v>
                </c:pt>
                <c:pt idx="3443">
                  <c:v>38336.834240000011</c:v>
                </c:pt>
                <c:pt idx="3444">
                  <c:v>38388.922330000001</c:v>
                </c:pt>
                <c:pt idx="3445">
                  <c:v>38441.010420000006</c:v>
                </c:pt>
                <c:pt idx="3446">
                  <c:v>38493.098510000003</c:v>
                </c:pt>
                <c:pt idx="3447">
                  <c:v>38545.186600000001</c:v>
                </c:pt>
                <c:pt idx="3448">
                  <c:v>38597.274689999991</c:v>
                </c:pt>
                <c:pt idx="3449">
                  <c:v>38649.362780000003</c:v>
                </c:pt>
                <c:pt idx="3450">
                  <c:v>38701.450870000212</c:v>
                </c:pt>
                <c:pt idx="3451">
                  <c:v>38753.538960000005</c:v>
                </c:pt>
                <c:pt idx="3452">
                  <c:v>38805.627049999996</c:v>
                </c:pt>
                <c:pt idx="3453">
                  <c:v>38857.715139999993</c:v>
                </c:pt>
                <c:pt idx="3454">
                  <c:v>38909.803230000012</c:v>
                </c:pt>
                <c:pt idx="3455">
                  <c:v>38961.891320000002</c:v>
                </c:pt>
                <c:pt idx="3456">
                  <c:v>39013.979409999993</c:v>
                </c:pt>
                <c:pt idx="3457">
                  <c:v>39066.067499999997</c:v>
                </c:pt>
                <c:pt idx="3458">
                  <c:v>39118.155590000002</c:v>
                </c:pt>
                <c:pt idx="3459">
                  <c:v>39170.243679999992</c:v>
                </c:pt>
                <c:pt idx="3460">
                  <c:v>39222.331770000004</c:v>
                </c:pt>
                <c:pt idx="3461">
                  <c:v>39274.419860000002</c:v>
                </c:pt>
                <c:pt idx="3462">
                  <c:v>39326.507949999999</c:v>
                </c:pt>
                <c:pt idx="3463">
                  <c:v>39378.596040000004</c:v>
                </c:pt>
                <c:pt idx="3464">
                  <c:v>39430.684130000001</c:v>
                </c:pt>
                <c:pt idx="3465">
                  <c:v>39482.772220000006</c:v>
                </c:pt>
                <c:pt idx="3466">
                  <c:v>39534.860310000011</c:v>
                </c:pt>
                <c:pt idx="3467">
                  <c:v>39586.948400000001</c:v>
                </c:pt>
                <c:pt idx="3468">
                  <c:v>39639.036489999991</c:v>
                </c:pt>
                <c:pt idx="3469">
                  <c:v>39691.124580000003</c:v>
                </c:pt>
                <c:pt idx="3470">
                  <c:v>39743.212670000008</c:v>
                </c:pt>
                <c:pt idx="3471">
                  <c:v>39795.300760000006</c:v>
                </c:pt>
                <c:pt idx="3472">
                  <c:v>39847.388850000243</c:v>
                </c:pt>
                <c:pt idx="3473">
                  <c:v>39899.47694</c:v>
                </c:pt>
                <c:pt idx="3474">
                  <c:v>39951.565029999998</c:v>
                </c:pt>
                <c:pt idx="3475">
                  <c:v>40003.653120000003</c:v>
                </c:pt>
                <c:pt idx="3476">
                  <c:v>40055.741209999993</c:v>
                </c:pt>
                <c:pt idx="3477">
                  <c:v>40107.829300000005</c:v>
                </c:pt>
                <c:pt idx="3478">
                  <c:v>40159.917390000002</c:v>
                </c:pt>
                <c:pt idx="3479">
                  <c:v>40212.005479999993</c:v>
                </c:pt>
                <c:pt idx="3480">
                  <c:v>40264.093570000005</c:v>
                </c:pt>
                <c:pt idx="3481">
                  <c:v>40316.181659999995</c:v>
                </c:pt>
                <c:pt idx="3482">
                  <c:v>40368.269749999985</c:v>
                </c:pt>
                <c:pt idx="3483">
                  <c:v>40420.357840000011</c:v>
                </c:pt>
                <c:pt idx="3484">
                  <c:v>40472.445930000002</c:v>
                </c:pt>
                <c:pt idx="3485">
                  <c:v>40524.534020000006</c:v>
                </c:pt>
                <c:pt idx="3486">
                  <c:v>40576.622109999989</c:v>
                </c:pt>
                <c:pt idx="3487">
                  <c:v>40628.710200000001</c:v>
                </c:pt>
                <c:pt idx="3488">
                  <c:v>40680.798289999992</c:v>
                </c:pt>
                <c:pt idx="3489">
                  <c:v>40732.886380000011</c:v>
                </c:pt>
                <c:pt idx="3490">
                  <c:v>40784.974470000008</c:v>
                </c:pt>
                <c:pt idx="3491">
                  <c:v>40837.062560000006</c:v>
                </c:pt>
                <c:pt idx="3492">
                  <c:v>40889.150650000003</c:v>
                </c:pt>
                <c:pt idx="3493">
                  <c:v>40941.238739999993</c:v>
                </c:pt>
                <c:pt idx="3494">
                  <c:v>40993.326830000013</c:v>
                </c:pt>
                <c:pt idx="3495">
                  <c:v>41045.41492000001</c:v>
                </c:pt>
                <c:pt idx="3496">
                  <c:v>41097.503009999993</c:v>
                </c:pt>
                <c:pt idx="3497">
                  <c:v>41149.591099999998</c:v>
                </c:pt>
                <c:pt idx="3498">
                  <c:v>41201.679189999981</c:v>
                </c:pt>
                <c:pt idx="3499">
                  <c:v>41253.767279999993</c:v>
                </c:pt>
                <c:pt idx="3500">
                  <c:v>41305.855370000012</c:v>
                </c:pt>
                <c:pt idx="3501">
                  <c:v>41357.943459999995</c:v>
                </c:pt>
                <c:pt idx="3502">
                  <c:v>41410.03155</c:v>
                </c:pt>
                <c:pt idx="3503">
                  <c:v>41462.119640000004</c:v>
                </c:pt>
                <c:pt idx="3504">
                  <c:v>41514.207729999995</c:v>
                </c:pt>
                <c:pt idx="3505">
                  <c:v>41566.295819999999</c:v>
                </c:pt>
                <c:pt idx="3506">
                  <c:v>41618.383910000011</c:v>
                </c:pt>
                <c:pt idx="3507">
                  <c:v>41670.472000000002</c:v>
                </c:pt>
                <c:pt idx="3508">
                  <c:v>41722.560089999992</c:v>
                </c:pt>
                <c:pt idx="3509">
                  <c:v>41774.648180000004</c:v>
                </c:pt>
                <c:pt idx="3510">
                  <c:v>41826.736270000009</c:v>
                </c:pt>
                <c:pt idx="3511">
                  <c:v>41878.824360000006</c:v>
                </c:pt>
                <c:pt idx="3512">
                  <c:v>41930.912450000003</c:v>
                </c:pt>
                <c:pt idx="3513">
                  <c:v>41983.000540000001</c:v>
                </c:pt>
                <c:pt idx="3514">
                  <c:v>42035.088630000013</c:v>
                </c:pt>
                <c:pt idx="3515">
                  <c:v>42087.176720000003</c:v>
                </c:pt>
                <c:pt idx="3516">
                  <c:v>42139.264809999993</c:v>
                </c:pt>
                <c:pt idx="3517">
                  <c:v>42191.352900000013</c:v>
                </c:pt>
                <c:pt idx="3518">
                  <c:v>42243.440990000003</c:v>
                </c:pt>
                <c:pt idx="3519">
                  <c:v>42295.529079999993</c:v>
                </c:pt>
                <c:pt idx="3520">
                  <c:v>42347.617170000005</c:v>
                </c:pt>
                <c:pt idx="3521">
                  <c:v>42399.705259999995</c:v>
                </c:pt>
                <c:pt idx="3522">
                  <c:v>42451.793349999985</c:v>
                </c:pt>
                <c:pt idx="3523">
                  <c:v>42503.881440000005</c:v>
                </c:pt>
                <c:pt idx="3524">
                  <c:v>42555.969530000002</c:v>
                </c:pt>
                <c:pt idx="3525">
                  <c:v>42608.057620000007</c:v>
                </c:pt>
                <c:pt idx="3526">
                  <c:v>42660.14570999999</c:v>
                </c:pt>
                <c:pt idx="3527">
                  <c:v>42712.233799999995</c:v>
                </c:pt>
                <c:pt idx="3528">
                  <c:v>42764.321889999992</c:v>
                </c:pt>
                <c:pt idx="3529">
                  <c:v>42816.409980000004</c:v>
                </c:pt>
                <c:pt idx="3530">
                  <c:v>42868.498070000009</c:v>
                </c:pt>
                <c:pt idx="3531">
                  <c:v>42920.586160000006</c:v>
                </c:pt>
                <c:pt idx="3532">
                  <c:v>42972.674250000011</c:v>
                </c:pt>
                <c:pt idx="3533">
                  <c:v>43024.762339999994</c:v>
                </c:pt>
                <c:pt idx="3534">
                  <c:v>43076.850430000013</c:v>
                </c:pt>
                <c:pt idx="3535">
                  <c:v>43128.938520000003</c:v>
                </c:pt>
                <c:pt idx="3536">
                  <c:v>43181.026610000001</c:v>
                </c:pt>
                <c:pt idx="3537">
                  <c:v>43233.114700000006</c:v>
                </c:pt>
                <c:pt idx="3538">
                  <c:v>43285.202789999981</c:v>
                </c:pt>
                <c:pt idx="3539">
                  <c:v>43337.290879999993</c:v>
                </c:pt>
                <c:pt idx="3540">
                  <c:v>43389.378970000012</c:v>
                </c:pt>
                <c:pt idx="3541">
                  <c:v>43441.467059999995</c:v>
                </c:pt>
                <c:pt idx="3542">
                  <c:v>43493.55515</c:v>
                </c:pt>
                <c:pt idx="3543">
                  <c:v>43545.643240000005</c:v>
                </c:pt>
                <c:pt idx="3544">
                  <c:v>43597.731329999995</c:v>
                </c:pt>
                <c:pt idx="3545">
                  <c:v>43649.819420000007</c:v>
                </c:pt>
                <c:pt idx="3546">
                  <c:v>43701.907510000012</c:v>
                </c:pt>
                <c:pt idx="3547">
                  <c:v>43753.995599999995</c:v>
                </c:pt>
                <c:pt idx="3548">
                  <c:v>43806.083689999992</c:v>
                </c:pt>
                <c:pt idx="3549">
                  <c:v>43858.171779999997</c:v>
                </c:pt>
                <c:pt idx="3550">
                  <c:v>43910.259870000009</c:v>
                </c:pt>
                <c:pt idx="3551">
                  <c:v>43962.347960000006</c:v>
                </c:pt>
                <c:pt idx="3552">
                  <c:v>44014.436050000011</c:v>
                </c:pt>
                <c:pt idx="3553">
                  <c:v>44066.524139999994</c:v>
                </c:pt>
                <c:pt idx="3554">
                  <c:v>44118.612230000013</c:v>
                </c:pt>
                <c:pt idx="3555">
                  <c:v>44170.700320000004</c:v>
                </c:pt>
                <c:pt idx="3556">
                  <c:v>44222.788410000001</c:v>
                </c:pt>
                <c:pt idx="3557">
                  <c:v>44274.876500000013</c:v>
                </c:pt>
                <c:pt idx="3558">
                  <c:v>44326.964590000003</c:v>
                </c:pt>
                <c:pt idx="3559">
                  <c:v>44379.052680000001</c:v>
                </c:pt>
                <c:pt idx="3560">
                  <c:v>44431.140770000005</c:v>
                </c:pt>
                <c:pt idx="3561">
                  <c:v>44483.228859999996</c:v>
                </c:pt>
                <c:pt idx="3562">
                  <c:v>44535.316950000211</c:v>
                </c:pt>
                <c:pt idx="3563">
                  <c:v>44587.405040000005</c:v>
                </c:pt>
                <c:pt idx="3564">
                  <c:v>44639.493129999995</c:v>
                </c:pt>
                <c:pt idx="3565">
                  <c:v>44691.581220000007</c:v>
                </c:pt>
                <c:pt idx="3566">
                  <c:v>44743.66930999999</c:v>
                </c:pt>
                <c:pt idx="3567">
                  <c:v>44795.757399999995</c:v>
                </c:pt>
                <c:pt idx="3568">
                  <c:v>44847.845489999992</c:v>
                </c:pt>
                <c:pt idx="3569">
                  <c:v>44899.933580000004</c:v>
                </c:pt>
                <c:pt idx="3570">
                  <c:v>44952.021669999995</c:v>
                </c:pt>
                <c:pt idx="3571">
                  <c:v>45004.109759999992</c:v>
                </c:pt>
                <c:pt idx="3572">
                  <c:v>45056.197850000004</c:v>
                </c:pt>
                <c:pt idx="3573">
                  <c:v>45108.285940000002</c:v>
                </c:pt>
                <c:pt idx="3574">
                  <c:v>45160.374030000043</c:v>
                </c:pt>
                <c:pt idx="3575">
                  <c:v>45212.462120000004</c:v>
                </c:pt>
                <c:pt idx="3576">
                  <c:v>45264.550210000212</c:v>
                </c:pt>
                <c:pt idx="3577">
                  <c:v>45316.638300000006</c:v>
                </c:pt>
                <c:pt idx="3578">
                  <c:v>45368.726389999982</c:v>
                </c:pt>
                <c:pt idx="3579">
                  <c:v>45420.814480000008</c:v>
                </c:pt>
                <c:pt idx="3580">
                  <c:v>45472.902570000013</c:v>
                </c:pt>
                <c:pt idx="3581">
                  <c:v>45524.990659999996</c:v>
                </c:pt>
                <c:pt idx="3582">
                  <c:v>45577.078750000001</c:v>
                </c:pt>
                <c:pt idx="3583">
                  <c:v>45629.166840000005</c:v>
                </c:pt>
                <c:pt idx="3584">
                  <c:v>45681.254930000003</c:v>
                </c:pt>
                <c:pt idx="3585">
                  <c:v>45733.343020000008</c:v>
                </c:pt>
                <c:pt idx="3586">
                  <c:v>45785.43110999999</c:v>
                </c:pt>
                <c:pt idx="3587">
                  <c:v>45837.519200000002</c:v>
                </c:pt>
                <c:pt idx="3588">
                  <c:v>45889.607289999993</c:v>
                </c:pt>
                <c:pt idx="3589">
                  <c:v>45941.695379999997</c:v>
                </c:pt>
                <c:pt idx="3590">
                  <c:v>45993.783469999995</c:v>
                </c:pt>
                <c:pt idx="3591">
                  <c:v>46045.87156</c:v>
                </c:pt>
                <c:pt idx="3592">
                  <c:v>46097.959650000012</c:v>
                </c:pt>
                <c:pt idx="3593">
                  <c:v>46150.047740000002</c:v>
                </c:pt>
                <c:pt idx="3594">
                  <c:v>46202.135829999992</c:v>
                </c:pt>
                <c:pt idx="3595">
                  <c:v>46254.223919999997</c:v>
                </c:pt>
                <c:pt idx="3596">
                  <c:v>46306.312010000212</c:v>
                </c:pt>
                <c:pt idx="3597">
                  <c:v>46358.400100000006</c:v>
                </c:pt>
                <c:pt idx="3598">
                  <c:v>46410.488190000011</c:v>
                </c:pt>
                <c:pt idx="3599">
                  <c:v>46462.576280000008</c:v>
                </c:pt>
              </c:numCache>
            </c:numRef>
          </c:xVal>
          <c:yVal>
            <c:numRef>
              <c:f>plume21!$N$2:$N$3601</c:f>
              <c:numCache>
                <c:formatCode>General</c:formatCode>
                <c:ptCount val="3600"/>
                <c:pt idx="0">
                  <c:v>45.70000000000001</c:v>
                </c:pt>
                <c:pt idx="1">
                  <c:v>45.70000000000001</c:v>
                </c:pt>
                <c:pt idx="2">
                  <c:v>45.70000000000001</c:v>
                </c:pt>
                <c:pt idx="3">
                  <c:v>45.70000000000001</c:v>
                </c:pt>
                <c:pt idx="4">
                  <c:v>45.70000000000001</c:v>
                </c:pt>
                <c:pt idx="5">
                  <c:v>45.70000000000001</c:v>
                </c:pt>
                <c:pt idx="6">
                  <c:v>45.70000000000001</c:v>
                </c:pt>
                <c:pt idx="7">
                  <c:v>45.70000000000001</c:v>
                </c:pt>
                <c:pt idx="8">
                  <c:v>45.70000000000001</c:v>
                </c:pt>
                <c:pt idx="9">
                  <c:v>45.70000000000001</c:v>
                </c:pt>
                <c:pt idx="10">
                  <c:v>45.70000000000001</c:v>
                </c:pt>
                <c:pt idx="11">
                  <c:v>45.70000000000001</c:v>
                </c:pt>
                <c:pt idx="12">
                  <c:v>45.70000000000001</c:v>
                </c:pt>
                <c:pt idx="13">
                  <c:v>45.70000000000001</c:v>
                </c:pt>
                <c:pt idx="14">
                  <c:v>45.70000000000001</c:v>
                </c:pt>
                <c:pt idx="15">
                  <c:v>45.70000000000001</c:v>
                </c:pt>
                <c:pt idx="16">
                  <c:v>45.70000000000001</c:v>
                </c:pt>
                <c:pt idx="17">
                  <c:v>45.70000000000001</c:v>
                </c:pt>
                <c:pt idx="18">
                  <c:v>45.70000000000001</c:v>
                </c:pt>
                <c:pt idx="19">
                  <c:v>45.70000000000001</c:v>
                </c:pt>
                <c:pt idx="20">
                  <c:v>45.70000000000001</c:v>
                </c:pt>
                <c:pt idx="21">
                  <c:v>45.70000000000001</c:v>
                </c:pt>
                <c:pt idx="22">
                  <c:v>45.70000000000001</c:v>
                </c:pt>
                <c:pt idx="23">
                  <c:v>45.70000000000001</c:v>
                </c:pt>
                <c:pt idx="24">
                  <c:v>45.70000000000001</c:v>
                </c:pt>
                <c:pt idx="25">
                  <c:v>45.70000000000001</c:v>
                </c:pt>
                <c:pt idx="26">
                  <c:v>45.70000000000001</c:v>
                </c:pt>
                <c:pt idx="27">
                  <c:v>45.70000000000001</c:v>
                </c:pt>
                <c:pt idx="28">
                  <c:v>45.70000000000001</c:v>
                </c:pt>
                <c:pt idx="29">
                  <c:v>45.70000000000001</c:v>
                </c:pt>
                <c:pt idx="30">
                  <c:v>45.70000000000001</c:v>
                </c:pt>
                <c:pt idx="31">
                  <c:v>45.70000000000001</c:v>
                </c:pt>
                <c:pt idx="32">
                  <c:v>45.70000000000001</c:v>
                </c:pt>
                <c:pt idx="33">
                  <c:v>45.70000000000001</c:v>
                </c:pt>
                <c:pt idx="34">
                  <c:v>45.70000000000001</c:v>
                </c:pt>
                <c:pt idx="35">
                  <c:v>45.70000000000001</c:v>
                </c:pt>
                <c:pt idx="36">
                  <c:v>45.70000000000001</c:v>
                </c:pt>
                <c:pt idx="37">
                  <c:v>45.70000000000001</c:v>
                </c:pt>
                <c:pt idx="38">
                  <c:v>45.70000000000001</c:v>
                </c:pt>
                <c:pt idx="39">
                  <c:v>45.70000000000001</c:v>
                </c:pt>
                <c:pt idx="40">
                  <c:v>45.70000000000001</c:v>
                </c:pt>
                <c:pt idx="41">
                  <c:v>45.70000000000001</c:v>
                </c:pt>
                <c:pt idx="42">
                  <c:v>45.70000000000001</c:v>
                </c:pt>
                <c:pt idx="43">
                  <c:v>45.70000000000001</c:v>
                </c:pt>
                <c:pt idx="44">
                  <c:v>45.70000000000001</c:v>
                </c:pt>
                <c:pt idx="45">
                  <c:v>45.70000000000001</c:v>
                </c:pt>
                <c:pt idx="46">
                  <c:v>45.70000000000001</c:v>
                </c:pt>
                <c:pt idx="47">
                  <c:v>45.70000000000001</c:v>
                </c:pt>
                <c:pt idx="48">
                  <c:v>45.70000000000001</c:v>
                </c:pt>
                <c:pt idx="49">
                  <c:v>45.70000000000001</c:v>
                </c:pt>
                <c:pt idx="50">
                  <c:v>45.70000000000001</c:v>
                </c:pt>
                <c:pt idx="51">
                  <c:v>45.70000000000001</c:v>
                </c:pt>
                <c:pt idx="52">
                  <c:v>45.70000000000001</c:v>
                </c:pt>
                <c:pt idx="53">
                  <c:v>45.70000000000001</c:v>
                </c:pt>
                <c:pt idx="54">
                  <c:v>45.70000000000001</c:v>
                </c:pt>
                <c:pt idx="55">
                  <c:v>45.70000000000001</c:v>
                </c:pt>
                <c:pt idx="56">
                  <c:v>45.70000000000001</c:v>
                </c:pt>
                <c:pt idx="57">
                  <c:v>45.70000000000001</c:v>
                </c:pt>
                <c:pt idx="58">
                  <c:v>45.70000000000001</c:v>
                </c:pt>
                <c:pt idx="59">
                  <c:v>45.70000000000001</c:v>
                </c:pt>
                <c:pt idx="60">
                  <c:v>45.70000000000001</c:v>
                </c:pt>
                <c:pt idx="61">
                  <c:v>45.70000000000001</c:v>
                </c:pt>
                <c:pt idx="62">
                  <c:v>45.70000000000001</c:v>
                </c:pt>
                <c:pt idx="63">
                  <c:v>45.70000000000001</c:v>
                </c:pt>
                <c:pt idx="64">
                  <c:v>45.70000000000001</c:v>
                </c:pt>
                <c:pt idx="65">
                  <c:v>45.70000000000001</c:v>
                </c:pt>
                <c:pt idx="66">
                  <c:v>45.70000000000001</c:v>
                </c:pt>
                <c:pt idx="67">
                  <c:v>45.70000000000001</c:v>
                </c:pt>
                <c:pt idx="68">
                  <c:v>45.70000000000001</c:v>
                </c:pt>
                <c:pt idx="69">
                  <c:v>45.70000000000001</c:v>
                </c:pt>
                <c:pt idx="70">
                  <c:v>45.70000000000001</c:v>
                </c:pt>
                <c:pt idx="71">
                  <c:v>45.70000000000001</c:v>
                </c:pt>
                <c:pt idx="72">
                  <c:v>45.70000000000001</c:v>
                </c:pt>
                <c:pt idx="73">
                  <c:v>45.70000000000001</c:v>
                </c:pt>
                <c:pt idx="74">
                  <c:v>45.70000000000001</c:v>
                </c:pt>
                <c:pt idx="75">
                  <c:v>45.70000000000001</c:v>
                </c:pt>
                <c:pt idx="76">
                  <c:v>45.70000000000001</c:v>
                </c:pt>
                <c:pt idx="77">
                  <c:v>45.70000000000001</c:v>
                </c:pt>
                <c:pt idx="78">
                  <c:v>45.70000000000001</c:v>
                </c:pt>
                <c:pt idx="79">
                  <c:v>45.70000000000001</c:v>
                </c:pt>
                <c:pt idx="80">
                  <c:v>45.70000000000001</c:v>
                </c:pt>
                <c:pt idx="81">
                  <c:v>45.70000000000001</c:v>
                </c:pt>
                <c:pt idx="82">
                  <c:v>45.70000000000001</c:v>
                </c:pt>
                <c:pt idx="83">
                  <c:v>45.70000000000001</c:v>
                </c:pt>
                <c:pt idx="84">
                  <c:v>45.70000000000001</c:v>
                </c:pt>
                <c:pt idx="85">
                  <c:v>45.70000000000001</c:v>
                </c:pt>
                <c:pt idx="86">
                  <c:v>45.70000000000001</c:v>
                </c:pt>
                <c:pt idx="87">
                  <c:v>45.70000000000001</c:v>
                </c:pt>
                <c:pt idx="88">
                  <c:v>45.70000000000001</c:v>
                </c:pt>
                <c:pt idx="89">
                  <c:v>45.70000000000001</c:v>
                </c:pt>
                <c:pt idx="90">
                  <c:v>45.70000000000001</c:v>
                </c:pt>
                <c:pt idx="91">
                  <c:v>45.70000000000001</c:v>
                </c:pt>
                <c:pt idx="92">
                  <c:v>45.70000000000001</c:v>
                </c:pt>
                <c:pt idx="93">
                  <c:v>45.70000000000001</c:v>
                </c:pt>
                <c:pt idx="94">
                  <c:v>45.70000000000001</c:v>
                </c:pt>
                <c:pt idx="95">
                  <c:v>45.70000000000001</c:v>
                </c:pt>
                <c:pt idx="96">
                  <c:v>45.70000000000001</c:v>
                </c:pt>
                <c:pt idx="97">
                  <c:v>45.70000000000001</c:v>
                </c:pt>
                <c:pt idx="98">
                  <c:v>45.70000000000001</c:v>
                </c:pt>
                <c:pt idx="99">
                  <c:v>45.70000000000001</c:v>
                </c:pt>
                <c:pt idx="100">
                  <c:v>45.70000000000001</c:v>
                </c:pt>
                <c:pt idx="101">
                  <c:v>45.70000000000001</c:v>
                </c:pt>
                <c:pt idx="102">
                  <c:v>45.70000000000001</c:v>
                </c:pt>
                <c:pt idx="103">
                  <c:v>45.70000000000001</c:v>
                </c:pt>
                <c:pt idx="104">
                  <c:v>45.70000000000001</c:v>
                </c:pt>
                <c:pt idx="105">
                  <c:v>45.70000000000001</c:v>
                </c:pt>
                <c:pt idx="106">
                  <c:v>45.70000000000001</c:v>
                </c:pt>
                <c:pt idx="107">
                  <c:v>45.70000000000001</c:v>
                </c:pt>
                <c:pt idx="108">
                  <c:v>45.70000000000001</c:v>
                </c:pt>
                <c:pt idx="109">
                  <c:v>45.70000000000001</c:v>
                </c:pt>
                <c:pt idx="110">
                  <c:v>45.70000000000001</c:v>
                </c:pt>
                <c:pt idx="111">
                  <c:v>45.70000000000001</c:v>
                </c:pt>
                <c:pt idx="112">
                  <c:v>45.70000000000001</c:v>
                </c:pt>
                <c:pt idx="113">
                  <c:v>45.70000000000001</c:v>
                </c:pt>
                <c:pt idx="114">
                  <c:v>45.70000000000001</c:v>
                </c:pt>
                <c:pt idx="115">
                  <c:v>45.70000000000001</c:v>
                </c:pt>
                <c:pt idx="116">
                  <c:v>45.70000000000001</c:v>
                </c:pt>
                <c:pt idx="117">
                  <c:v>45.70000000000001</c:v>
                </c:pt>
                <c:pt idx="118">
                  <c:v>45.70000000000001</c:v>
                </c:pt>
                <c:pt idx="119">
                  <c:v>45.70000000000001</c:v>
                </c:pt>
                <c:pt idx="120">
                  <c:v>45.70000000000001</c:v>
                </c:pt>
                <c:pt idx="121">
                  <c:v>45.70000000000001</c:v>
                </c:pt>
                <c:pt idx="122">
                  <c:v>45.70000000000001</c:v>
                </c:pt>
                <c:pt idx="123">
                  <c:v>45.70000000000001</c:v>
                </c:pt>
                <c:pt idx="124">
                  <c:v>45.70000000000001</c:v>
                </c:pt>
                <c:pt idx="125">
                  <c:v>45.70000000000001</c:v>
                </c:pt>
                <c:pt idx="126">
                  <c:v>45.70000000000001</c:v>
                </c:pt>
                <c:pt idx="127">
                  <c:v>45.70000000000001</c:v>
                </c:pt>
                <c:pt idx="128">
                  <c:v>45.70000000000001</c:v>
                </c:pt>
                <c:pt idx="129">
                  <c:v>45.70000000000001</c:v>
                </c:pt>
                <c:pt idx="130">
                  <c:v>45.70000000000001</c:v>
                </c:pt>
                <c:pt idx="131">
                  <c:v>45.70000000000001</c:v>
                </c:pt>
                <c:pt idx="132">
                  <c:v>45.70000000000001</c:v>
                </c:pt>
                <c:pt idx="133">
                  <c:v>45.70000000000001</c:v>
                </c:pt>
                <c:pt idx="134">
                  <c:v>45.70000000000001</c:v>
                </c:pt>
                <c:pt idx="135">
                  <c:v>45.70000000000001</c:v>
                </c:pt>
                <c:pt idx="136">
                  <c:v>45.70000000000001</c:v>
                </c:pt>
                <c:pt idx="137">
                  <c:v>45.70000000000001</c:v>
                </c:pt>
                <c:pt idx="138">
                  <c:v>45.70000000000001</c:v>
                </c:pt>
                <c:pt idx="139">
                  <c:v>45.70000000000001</c:v>
                </c:pt>
                <c:pt idx="140">
                  <c:v>45.70000000000001</c:v>
                </c:pt>
                <c:pt idx="141">
                  <c:v>45.70000000000001</c:v>
                </c:pt>
                <c:pt idx="142">
                  <c:v>45.70000000000001</c:v>
                </c:pt>
                <c:pt idx="143">
                  <c:v>45.70000000000001</c:v>
                </c:pt>
                <c:pt idx="144">
                  <c:v>45.70000000000001</c:v>
                </c:pt>
                <c:pt idx="145">
                  <c:v>45.70000000000001</c:v>
                </c:pt>
                <c:pt idx="146">
                  <c:v>45.70000000000001</c:v>
                </c:pt>
                <c:pt idx="147">
                  <c:v>45.70000000000001</c:v>
                </c:pt>
                <c:pt idx="148">
                  <c:v>45.70000000000001</c:v>
                </c:pt>
                <c:pt idx="149">
                  <c:v>45.70000000000001</c:v>
                </c:pt>
                <c:pt idx="150">
                  <c:v>45.70000000000001</c:v>
                </c:pt>
                <c:pt idx="151">
                  <c:v>45.70000000000001</c:v>
                </c:pt>
                <c:pt idx="152">
                  <c:v>45.70000000000001</c:v>
                </c:pt>
                <c:pt idx="153">
                  <c:v>45.70000000000001</c:v>
                </c:pt>
                <c:pt idx="154">
                  <c:v>45.70000000000001</c:v>
                </c:pt>
                <c:pt idx="155">
                  <c:v>45.70000000000001</c:v>
                </c:pt>
                <c:pt idx="156">
                  <c:v>45.70000000000001</c:v>
                </c:pt>
                <c:pt idx="157">
                  <c:v>45.70000000000001</c:v>
                </c:pt>
                <c:pt idx="158">
                  <c:v>45.70000000000001</c:v>
                </c:pt>
                <c:pt idx="159">
                  <c:v>45.70000000000001</c:v>
                </c:pt>
                <c:pt idx="160">
                  <c:v>45.70000000000001</c:v>
                </c:pt>
                <c:pt idx="161">
                  <c:v>45.70000000000001</c:v>
                </c:pt>
                <c:pt idx="162">
                  <c:v>45.70000000000001</c:v>
                </c:pt>
                <c:pt idx="163">
                  <c:v>45.70000000000001</c:v>
                </c:pt>
                <c:pt idx="164">
                  <c:v>45.70000000000001</c:v>
                </c:pt>
                <c:pt idx="165">
                  <c:v>45.70000000000001</c:v>
                </c:pt>
                <c:pt idx="166">
                  <c:v>45.70000000000001</c:v>
                </c:pt>
                <c:pt idx="167">
                  <c:v>45.70000000000001</c:v>
                </c:pt>
                <c:pt idx="168">
                  <c:v>45.70000000000001</c:v>
                </c:pt>
                <c:pt idx="169">
                  <c:v>45.70000000000001</c:v>
                </c:pt>
                <c:pt idx="170">
                  <c:v>45.70000000000001</c:v>
                </c:pt>
                <c:pt idx="171">
                  <c:v>45.70000000000001</c:v>
                </c:pt>
                <c:pt idx="172">
                  <c:v>45.70000000000001</c:v>
                </c:pt>
                <c:pt idx="173">
                  <c:v>45.70000000000001</c:v>
                </c:pt>
                <c:pt idx="174">
                  <c:v>45.70000000000001</c:v>
                </c:pt>
                <c:pt idx="175">
                  <c:v>45.70000000000001</c:v>
                </c:pt>
                <c:pt idx="176">
                  <c:v>45.70000000000001</c:v>
                </c:pt>
                <c:pt idx="177">
                  <c:v>45.70000000000001</c:v>
                </c:pt>
                <c:pt idx="178">
                  <c:v>45.70000000000001</c:v>
                </c:pt>
                <c:pt idx="179">
                  <c:v>45.70000000000001</c:v>
                </c:pt>
                <c:pt idx="180">
                  <c:v>45.70000000000001</c:v>
                </c:pt>
                <c:pt idx="181">
                  <c:v>45.70000000000001</c:v>
                </c:pt>
                <c:pt idx="182">
                  <c:v>45.70000000000001</c:v>
                </c:pt>
                <c:pt idx="183">
                  <c:v>45.70000000000001</c:v>
                </c:pt>
                <c:pt idx="184">
                  <c:v>45.70000000000001</c:v>
                </c:pt>
                <c:pt idx="185">
                  <c:v>45.70000000000001</c:v>
                </c:pt>
                <c:pt idx="186">
                  <c:v>45.70000000000001</c:v>
                </c:pt>
                <c:pt idx="187">
                  <c:v>45.70000000000001</c:v>
                </c:pt>
                <c:pt idx="188">
                  <c:v>45.70000000000001</c:v>
                </c:pt>
                <c:pt idx="189">
                  <c:v>45.70000000000001</c:v>
                </c:pt>
                <c:pt idx="190">
                  <c:v>45.70000000000001</c:v>
                </c:pt>
                <c:pt idx="191">
                  <c:v>45.70000000000001</c:v>
                </c:pt>
                <c:pt idx="192">
                  <c:v>45.70000000000001</c:v>
                </c:pt>
                <c:pt idx="193">
                  <c:v>45.70000000000001</c:v>
                </c:pt>
                <c:pt idx="194">
                  <c:v>45.70000000000001</c:v>
                </c:pt>
                <c:pt idx="195">
                  <c:v>45.70000000000001</c:v>
                </c:pt>
                <c:pt idx="196">
                  <c:v>45.70000000000001</c:v>
                </c:pt>
                <c:pt idx="197">
                  <c:v>45.70000000000001</c:v>
                </c:pt>
                <c:pt idx="198">
                  <c:v>45.70000000000001</c:v>
                </c:pt>
                <c:pt idx="199">
                  <c:v>45.70000000000001</c:v>
                </c:pt>
                <c:pt idx="200">
                  <c:v>45.70000000000001</c:v>
                </c:pt>
                <c:pt idx="201">
                  <c:v>45.70000000000001</c:v>
                </c:pt>
                <c:pt idx="202">
                  <c:v>45.70000000000001</c:v>
                </c:pt>
                <c:pt idx="203">
                  <c:v>45.70000000000001</c:v>
                </c:pt>
                <c:pt idx="204">
                  <c:v>45.70000000000001</c:v>
                </c:pt>
                <c:pt idx="205">
                  <c:v>45.70000000000001</c:v>
                </c:pt>
                <c:pt idx="206">
                  <c:v>45.70000000000001</c:v>
                </c:pt>
                <c:pt idx="207">
                  <c:v>45.70000000000001</c:v>
                </c:pt>
                <c:pt idx="208">
                  <c:v>45.70000000000001</c:v>
                </c:pt>
                <c:pt idx="209">
                  <c:v>45.70000000000001</c:v>
                </c:pt>
                <c:pt idx="210">
                  <c:v>45.70000000000001</c:v>
                </c:pt>
                <c:pt idx="211">
                  <c:v>45.70000000000001</c:v>
                </c:pt>
                <c:pt idx="212">
                  <c:v>45.70000000000001</c:v>
                </c:pt>
                <c:pt idx="213">
                  <c:v>45.70000000000001</c:v>
                </c:pt>
                <c:pt idx="214">
                  <c:v>45.70000000000001</c:v>
                </c:pt>
                <c:pt idx="215">
                  <c:v>45.70000000000001</c:v>
                </c:pt>
                <c:pt idx="216">
                  <c:v>45.70000000000001</c:v>
                </c:pt>
                <c:pt idx="217">
                  <c:v>45.70000000000001</c:v>
                </c:pt>
                <c:pt idx="218">
                  <c:v>45.70000000000001</c:v>
                </c:pt>
                <c:pt idx="219">
                  <c:v>45.70000000000001</c:v>
                </c:pt>
                <c:pt idx="220">
                  <c:v>45.70000000000001</c:v>
                </c:pt>
                <c:pt idx="221">
                  <c:v>45.70000000000001</c:v>
                </c:pt>
                <c:pt idx="222">
                  <c:v>45.70000000000001</c:v>
                </c:pt>
                <c:pt idx="223">
                  <c:v>45.70000000000001</c:v>
                </c:pt>
                <c:pt idx="224">
                  <c:v>45.70000000000001</c:v>
                </c:pt>
                <c:pt idx="225">
                  <c:v>45.70000000000001</c:v>
                </c:pt>
                <c:pt idx="226">
                  <c:v>45.70000000000001</c:v>
                </c:pt>
                <c:pt idx="227">
                  <c:v>45.70000000000001</c:v>
                </c:pt>
                <c:pt idx="228">
                  <c:v>45.70000000000001</c:v>
                </c:pt>
                <c:pt idx="229">
                  <c:v>45.70000000000001</c:v>
                </c:pt>
                <c:pt idx="230">
                  <c:v>45.70000000000001</c:v>
                </c:pt>
                <c:pt idx="231">
                  <c:v>45.70000000000001</c:v>
                </c:pt>
                <c:pt idx="232">
                  <c:v>45.70000000000001</c:v>
                </c:pt>
                <c:pt idx="233">
                  <c:v>45.70000000000001</c:v>
                </c:pt>
                <c:pt idx="234">
                  <c:v>45.70000000000001</c:v>
                </c:pt>
                <c:pt idx="235">
                  <c:v>45.70000000000001</c:v>
                </c:pt>
                <c:pt idx="236">
                  <c:v>45.70000000000001</c:v>
                </c:pt>
                <c:pt idx="237">
                  <c:v>45.70000000000001</c:v>
                </c:pt>
                <c:pt idx="238">
                  <c:v>45.70000000000001</c:v>
                </c:pt>
                <c:pt idx="239">
                  <c:v>45.70000000000001</c:v>
                </c:pt>
                <c:pt idx="240">
                  <c:v>45.70000000000001</c:v>
                </c:pt>
                <c:pt idx="241">
                  <c:v>45.70000000000001</c:v>
                </c:pt>
                <c:pt idx="242">
                  <c:v>45.70000000000001</c:v>
                </c:pt>
                <c:pt idx="243">
                  <c:v>45.70000000000001</c:v>
                </c:pt>
                <c:pt idx="244">
                  <c:v>45.70000000000001</c:v>
                </c:pt>
                <c:pt idx="245">
                  <c:v>45.70000000000001</c:v>
                </c:pt>
                <c:pt idx="246">
                  <c:v>45.70000000000001</c:v>
                </c:pt>
                <c:pt idx="247">
                  <c:v>45.70000000000001</c:v>
                </c:pt>
                <c:pt idx="248">
                  <c:v>45.70000000000001</c:v>
                </c:pt>
                <c:pt idx="249">
                  <c:v>45.70000000000001</c:v>
                </c:pt>
                <c:pt idx="250">
                  <c:v>45.70000000000001</c:v>
                </c:pt>
                <c:pt idx="251">
                  <c:v>45.70000000000001</c:v>
                </c:pt>
                <c:pt idx="252">
                  <c:v>45.70000000000001</c:v>
                </c:pt>
                <c:pt idx="253">
                  <c:v>45.70000000000001</c:v>
                </c:pt>
                <c:pt idx="254">
                  <c:v>45.70000000000001</c:v>
                </c:pt>
                <c:pt idx="255">
                  <c:v>45.70000000000001</c:v>
                </c:pt>
                <c:pt idx="256">
                  <c:v>45.70000000000001</c:v>
                </c:pt>
                <c:pt idx="257">
                  <c:v>45.70000000000001</c:v>
                </c:pt>
                <c:pt idx="258">
                  <c:v>45.70000000000001</c:v>
                </c:pt>
                <c:pt idx="259">
                  <c:v>45.70000000000001</c:v>
                </c:pt>
                <c:pt idx="260">
                  <c:v>45.70000000000001</c:v>
                </c:pt>
                <c:pt idx="261">
                  <c:v>45.70000000000001</c:v>
                </c:pt>
                <c:pt idx="262">
                  <c:v>45.70000000000001</c:v>
                </c:pt>
                <c:pt idx="263">
                  <c:v>45.70000000000001</c:v>
                </c:pt>
                <c:pt idx="264">
                  <c:v>45.70000000000001</c:v>
                </c:pt>
                <c:pt idx="265">
                  <c:v>45.70000000000001</c:v>
                </c:pt>
                <c:pt idx="266">
                  <c:v>45.70000000000001</c:v>
                </c:pt>
                <c:pt idx="267">
                  <c:v>45.70000000000001</c:v>
                </c:pt>
                <c:pt idx="268">
                  <c:v>45.70000000000001</c:v>
                </c:pt>
                <c:pt idx="269">
                  <c:v>45.70000000000001</c:v>
                </c:pt>
                <c:pt idx="270">
                  <c:v>45.70000000000001</c:v>
                </c:pt>
                <c:pt idx="271">
                  <c:v>45.70000000000001</c:v>
                </c:pt>
                <c:pt idx="272">
                  <c:v>45.70000000000001</c:v>
                </c:pt>
                <c:pt idx="273">
                  <c:v>45.70000000000001</c:v>
                </c:pt>
                <c:pt idx="274">
                  <c:v>45.70000000000001</c:v>
                </c:pt>
                <c:pt idx="275">
                  <c:v>45.70000000000001</c:v>
                </c:pt>
                <c:pt idx="276">
                  <c:v>45.70000000000001</c:v>
                </c:pt>
                <c:pt idx="277">
                  <c:v>45.70000000000001</c:v>
                </c:pt>
                <c:pt idx="278">
                  <c:v>45.70000000000001</c:v>
                </c:pt>
                <c:pt idx="279">
                  <c:v>45.70000000000001</c:v>
                </c:pt>
                <c:pt idx="280">
                  <c:v>45.70000000000001</c:v>
                </c:pt>
                <c:pt idx="281">
                  <c:v>45.70000000000001</c:v>
                </c:pt>
                <c:pt idx="282">
                  <c:v>45.70000000000001</c:v>
                </c:pt>
                <c:pt idx="283">
                  <c:v>45.70000000000001</c:v>
                </c:pt>
                <c:pt idx="284">
                  <c:v>45.70000000000001</c:v>
                </c:pt>
                <c:pt idx="285">
                  <c:v>45.70000000000001</c:v>
                </c:pt>
                <c:pt idx="286">
                  <c:v>45.70000000000001</c:v>
                </c:pt>
                <c:pt idx="287">
                  <c:v>45.70000000000001</c:v>
                </c:pt>
                <c:pt idx="288">
                  <c:v>45.70000000000001</c:v>
                </c:pt>
                <c:pt idx="289">
                  <c:v>45.70000000000001</c:v>
                </c:pt>
                <c:pt idx="290">
                  <c:v>45.70000000000001</c:v>
                </c:pt>
                <c:pt idx="291">
                  <c:v>45.70000000000001</c:v>
                </c:pt>
                <c:pt idx="292">
                  <c:v>45.70000000000001</c:v>
                </c:pt>
                <c:pt idx="293">
                  <c:v>45.70000000000001</c:v>
                </c:pt>
                <c:pt idx="294">
                  <c:v>45.70000000000001</c:v>
                </c:pt>
                <c:pt idx="295">
                  <c:v>45.70000000000001</c:v>
                </c:pt>
                <c:pt idx="296">
                  <c:v>45.70000000000001</c:v>
                </c:pt>
                <c:pt idx="297">
                  <c:v>45.70000000000001</c:v>
                </c:pt>
                <c:pt idx="298">
                  <c:v>45.70000000000001</c:v>
                </c:pt>
                <c:pt idx="299">
                  <c:v>45.70000000000001</c:v>
                </c:pt>
                <c:pt idx="300">
                  <c:v>45.70000000000001</c:v>
                </c:pt>
                <c:pt idx="301">
                  <c:v>45.70000000000001</c:v>
                </c:pt>
                <c:pt idx="302">
                  <c:v>45.70000000000001</c:v>
                </c:pt>
                <c:pt idx="303">
                  <c:v>45.70000000000001</c:v>
                </c:pt>
                <c:pt idx="304">
                  <c:v>45.70000000000001</c:v>
                </c:pt>
                <c:pt idx="305">
                  <c:v>45.70000000000001</c:v>
                </c:pt>
                <c:pt idx="306">
                  <c:v>45.70000000000001</c:v>
                </c:pt>
                <c:pt idx="307">
                  <c:v>45.70000000000001</c:v>
                </c:pt>
                <c:pt idx="308">
                  <c:v>45.70000000000001</c:v>
                </c:pt>
                <c:pt idx="309">
                  <c:v>45.70000000000001</c:v>
                </c:pt>
                <c:pt idx="310">
                  <c:v>45.70000000000001</c:v>
                </c:pt>
                <c:pt idx="311">
                  <c:v>45.70000000000001</c:v>
                </c:pt>
                <c:pt idx="312">
                  <c:v>45.70000000000001</c:v>
                </c:pt>
                <c:pt idx="313">
                  <c:v>45.70000000000001</c:v>
                </c:pt>
                <c:pt idx="314">
                  <c:v>45.70000000000001</c:v>
                </c:pt>
                <c:pt idx="315">
                  <c:v>45.70000000000001</c:v>
                </c:pt>
                <c:pt idx="316">
                  <c:v>45.70000000000001</c:v>
                </c:pt>
                <c:pt idx="317">
                  <c:v>45.70000000000001</c:v>
                </c:pt>
                <c:pt idx="318">
                  <c:v>45.70000000000001</c:v>
                </c:pt>
                <c:pt idx="319">
                  <c:v>45.70000000000001</c:v>
                </c:pt>
                <c:pt idx="320">
                  <c:v>45.70000000000001</c:v>
                </c:pt>
                <c:pt idx="321">
                  <c:v>45.70000000000001</c:v>
                </c:pt>
                <c:pt idx="322">
                  <c:v>45.70000000000001</c:v>
                </c:pt>
                <c:pt idx="323">
                  <c:v>45.70000000000001</c:v>
                </c:pt>
                <c:pt idx="324">
                  <c:v>45.70000000000001</c:v>
                </c:pt>
                <c:pt idx="325">
                  <c:v>45.70000000000001</c:v>
                </c:pt>
                <c:pt idx="326">
                  <c:v>45.70000000000001</c:v>
                </c:pt>
                <c:pt idx="327">
                  <c:v>45.70000000000001</c:v>
                </c:pt>
                <c:pt idx="328">
                  <c:v>45.70000000000001</c:v>
                </c:pt>
                <c:pt idx="329">
                  <c:v>45.70000000000001</c:v>
                </c:pt>
                <c:pt idx="330">
                  <c:v>45.70000000000001</c:v>
                </c:pt>
                <c:pt idx="331">
                  <c:v>45.70000000000001</c:v>
                </c:pt>
                <c:pt idx="332">
                  <c:v>45.70000000000001</c:v>
                </c:pt>
                <c:pt idx="333">
                  <c:v>45.70000000000001</c:v>
                </c:pt>
                <c:pt idx="334">
                  <c:v>45.70000000000001</c:v>
                </c:pt>
                <c:pt idx="335">
                  <c:v>45.70000000000001</c:v>
                </c:pt>
                <c:pt idx="336">
                  <c:v>45.70000000000001</c:v>
                </c:pt>
                <c:pt idx="337">
                  <c:v>45.70000000000001</c:v>
                </c:pt>
                <c:pt idx="338">
                  <c:v>45.70000000000001</c:v>
                </c:pt>
                <c:pt idx="339">
                  <c:v>45.70000000000001</c:v>
                </c:pt>
                <c:pt idx="340">
                  <c:v>45.70000000000001</c:v>
                </c:pt>
                <c:pt idx="341">
                  <c:v>45.70000000000001</c:v>
                </c:pt>
                <c:pt idx="342">
                  <c:v>45.70000000000001</c:v>
                </c:pt>
                <c:pt idx="343">
                  <c:v>45.70000000000001</c:v>
                </c:pt>
                <c:pt idx="344">
                  <c:v>45.70000000000001</c:v>
                </c:pt>
                <c:pt idx="345">
                  <c:v>45.70000000000001</c:v>
                </c:pt>
                <c:pt idx="346">
                  <c:v>45.70000000000001</c:v>
                </c:pt>
                <c:pt idx="347">
                  <c:v>45.70000000000001</c:v>
                </c:pt>
                <c:pt idx="348">
                  <c:v>45.70000000000001</c:v>
                </c:pt>
                <c:pt idx="349">
                  <c:v>45.70000000000001</c:v>
                </c:pt>
                <c:pt idx="350">
                  <c:v>45.70000000000001</c:v>
                </c:pt>
                <c:pt idx="351">
                  <c:v>45.70000000000001</c:v>
                </c:pt>
                <c:pt idx="352">
                  <c:v>45.70000000000001</c:v>
                </c:pt>
                <c:pt idx="353">
                  <c:v>45.70000000000001</c:v>
                </c:pt>
                <c:pt idx="354">
                  <c:v>45.70000000000001</c:v>
                </c:pt>
                <c:pt idx="355">
                  <c:v>45.70000000000001</c:v>
                </c:pt>
                <c:pt idx="356">
                  <c:v>45.70000000000001</c:v>
                </c:pt>
                <c:pt idx="357">
                  <c:v>45.70000000000001</c:v>
                </c:pt>
                <c:pt idx="358">
                  <c:v>45.70000000000001</c:v>
                </c:pt>
                <c:pt idx="359">
                  <c:v>45.70000000000001</c:v>
                </c:pt>
                <c:pt idx="360">
                  <c:v>45.70000000000001</c:v>
                </c:pt>
                <c:pt idx="361">
                  <c:v>45.70000000000001</c:v>
                </c:pt>
                <c:pt idx="362">
                  <c:v>45.70000000000001</c:v>
                </c:pt>
                <c:pt idx="363">
                  <c:v>45.70000000000001</c:v>
                </c:pt>
                <c:pt idx="364">
                  <c:v>45.70000000000001</c:v>
                </c:pt>
                <c:pt idx="365">
                  <c:v>45.70000000000001</c:v>
                </c:pt>
                <c:pt idx="366">
                  <c:v>45.70000000000001</c:v>
                </c:pt>
                <c:pt idx="367">
                  <c:v>45.70000000000001</c:v>
                </c:pt>
                <c:pt idx="368">
                  <c:v>45.70000000000001</c:v>
                </c:pt>
                <c:pt idx="369">
                  <c:v>45.70000000000001</c:v>
                </c:pt>
                <c:pt idx="370">
                  <c:v>45.70000000000001</c:v>
                </c:pt>
                <c:pt idx="371">
                  <c:v>45.70000000000001</c:v>
                </c:pt>
                <c:pt idx="372">
                  <c:v>45.70000000000001</c:v>
                </c:pt>
                <c:pt idx="373">
                  <c:v>45.70000000000001</c:v>
                </c:pt>
                <c:pt idx="374">
                  <c:v>45.70000000000001</c:v>
                </c:pt>
                <c:pt idx="375">
                  <c:v>45.70000000000001</c:v>
                </c:pt>
                <c:pt idx="376">
                  <c:v>45.70000000000001</c:v>
                </c:pt>
                <c:pt idx="377">
                  <c:v>45.70000000000001</c:v>
                </c:pt>
                <c:pt idx="378">
                  <c:v>45.70000000000001</c:v>
                </c:pt>
                <c:pt idx="379">
                  <c:v>45.70000000000001</c:v>
                </c:pt>
                <c:pt idx="380">
                  <c:v>45.70000000000001</c:v>
                </c:pt>
                <c:pt idx="381">
                  <c:v>45.70000000000001</c:v>
                </c:pt>
                <c:pt idx="382">
                  <c:v>45.70000000000001</c:v>
                </c:pt>
                <c:pt idx="383">
                  <c:v>45.70000000000001</c:v>
                </c:pt>
                <c:pt idx="384">
                  <c:v>45.70000000000001</c:v>
                </c:pt>
                <c:pt idx="385">
                  <c:v>45.70000000000001</c:v>
                </c:pt>
                <c:pt idx="386">
                  <c:v>45.70000000000001</c:v>
                </c:pt>
                <c:pt idx="387">
                  <c:v>45.70000000000001</c:v>
                </c:pt>
                <c:pt idx="388">
                  <c:v>45.70000000000001</c:v>
                </c:pt>
                <c:pt idx="389">
                  <c:v>45.70000000000001</c:v>
                </c:pt>
                <c:pt idx="390">
                  <c:v>45.70000000000001</c:v>
                </c:pt>
                <c:pt idx="391">
                  <c:v>45.70000000000001</c:v>
                </c:pt>
                <c:pt idx="392">
                  <c:v>45.70000000000001</c:v>
                </c:pt>
                <c:pt idx="393">
                  <c:v>45.70000000000001</c:v>
                </c:pt>
                <c:pt idx="394">
                  <c:v>45.70000000000001</c:v>
                </c:pt>
                <c:pt idx="395">
                  <c:v>45.70000000000001</c:v>
                </c:pt>
                <c:pt idx="396">
                  <c:v>45.70000000000001</c:v>
                </c:pt>
                <c:pt idx="397">
                  <c:v>45.70000000000001</c:v>
                </c:pt>
                <c:pt idx="398">
                  <c:v>45.70000000000001</c:v>
                </c:pt>
                <c:pt idx="399">
                  <c:v>45.70000000000001</c:v>
                </c:pt>
                <c:pt idx="400">
                  <c:v>45.70000000000001</c:v>
                </c:pt>
                <c:pt idx="401">
                  <c:v>45.70000000000001</c:v>
                </c:pt>
                <c:pt idx="402">
                  <c:v>45.70000000000001</c:v>
                </c:pt>
                <c:pt idx="403">
                  <c:v>45.70000000000001</c:v>
                </c:pt>
                <c:pt idx="404">
                  <c:v>45.70000000000001</c:v>
                </c:pt>
                <c:pt idx="405">
                  <c:v>45.70000000000001</c:v>
                </c:pt>
                <c:pt idx="406">
                  <c:v>45.70000000000001</c:v>
                </c:pt>
                <c:pt idx="407">
                  <c:v>45.70000000000001</c:v>
                </c:pt>
                <c:pt idx="408">
                  <c:v>45.70000000000001</c:v>
                </c:pt>
                <c:pt idx="409">
                  <c:v>45.70000000000001</c:v>
                </c:pt>
                <c:pt idx="410">
                  <c:v>45.70000000000001</c:v>
                </c:pt>
                <c:pt idx="411">
                  <c:v>45.70000000000001</c:v>
                </c:pt>
                <c:pt idx="412">
                  <c:v>45.70000000000001</c:v>
                </c:pt>
                <c:pt idx="413">
                  <c:v>45.70000000000001</c:v>
                </c:pt>
                <c:pt idx="414">
                  <c:v>45.70000000000001</c:v>
                </c:pt>
                <c:pt idx="415">
                  <c:v>45.70000000000001</c:v>
                </c:pt>
                <c:pt idx="416">
                  <c:v>45.70000000000001</c:v>
                </c:pt>
                <c:pt idx="417">
                  <c:v>45.70000000000001</c:v>
                </c:pt>
                <c:pt idx="418">
                  <c:v>45.70000000000001</c:v>
                </c:pt>
                <c:pt idx="419">
                  <c:v>45.70000000000001</c:v>
                </c:pt>
                <c:pt idx="420">
                  <c:v>45.70000000000001</c:v>
                </c:pt>
                <c:pt idx="421">
                  <c:v>45.70000000000001</c:v>
                </c:pt>
                <c:pt idx="422">
                  <c:v>45.70000000000001</c:v>
                </c:pt>
                <c:pt idx="423">
                  <c:v>45.70000000000001</c:v>
                </c:pt>
                <c:pt idx="424">
                  <c:v>45.70000000000001</c:v>
                </c:pt>
                <c:pt idx="425">
                  <c:v>45.70000000000001</c:v>
                </c:pt>
                <c:pt idx="426">
                  <c:v>45.70000000000001</c:v>
                </c:pt>
                <c:pt idx="427">
                  <c:v>45.70000000000001</c:v>
                </c:pt>
                <c:pt idx="428">
                  <c:v>45.70000000000001</c:v>
                </c:pt>
                <c:pt idx="429">
                  <c:v>45.70000000000001</c:v>
                </c:pt>
                <c:pt idx="430">
                  <c:v>45.70000000000001</c:v>
                </c:pt>
                <c:pt idx="431">
                  <c:v>45.70000000000001</c:v>
                </c:pt>
                <c:pt idx="432">
                  <c:v>45.70000000000001</c:v>
                </c:pt>
                <c:pt idx="433">
                  <c:v>45.70000000000001</c:v>
                </c:pt>
                <c:pt idx="434">
                  <c:v>45.70000000000001</c:v>
                </c:pt>
                <c:pt idx="435">
                  <c:v>45.70000000000001</c:v>
                </c:pt>
                <c:pt idx="436">
                  <c:v>45.70000000000001</c:v>
                </c:pt>
                <c:pt idx="437">
                  <c:v>45.70000000000001</c:v>
                </c:pt>
                <c:pt idx="438">
                  <c:v>45.70000000000001</c:v>
                </c:pt>
                <c:pt idx="439">
                  <c:v>45.70000000000001</c:v>
                </c:pt>
                <c:pt idx="440">
                  <c:v>45.70000000000001</c:v>
                </c:pt>
                <c:pt idx="441">
                  <c:v>45.70000000000001</c:v>
                </c:pt>
                <c:pt idx="442">
                  <c:v>45.70000000000001</c:v>
                </c:pt>
                <c:pt idx="443">
                  <c:v>45.70000000000001</c:v>
                </c:pt>
                <c:pt idx="444">
                  <c:v>45.70000000000001</c:v>
                </c:pt>
                <c:pt idx="445">
                  <c:v>45.70000000000001</c:v>
                </c:pt>
                <c:pt idx="446">
                  <c:v>45.70000000000001</c:v>
                </c:pt>
                <c:pt idx="447">
                  <c:v>45.70000000000001</c:v>
                </c:pt>
                <c:pt idx="448">
                  <c:v>45.70000000000001</c:v>
                </c:pt>
                <c:pt idx="449">
                  <c:v>45.70000000000001</c:v>
                </c:pt>
                <c:pt idx="450">
                  <c:v>45.70000000000001</c:v>
                </c:pt>
                <c:pt idx="451">
                  <c:v>45.70000000000001</c:v>
                </c:pt>
                <c:pt idx="452">
                  <c:v>45.70000000000001</c:v>
                </c:pt>
                <c:pt idx="453">
                  <c:v>45.70000000000001</c:v>
                </c:pt>
                <c:pt idx="454">
                  <c:v>45.70000000000001</c:v>
                </c:pt>
                <c:pt idx="455">
                  <c:v>45.70000000000001</c:v>
                </c:pt>
                <c:pt idx="456">
                  <c:v>45.70000000000001</c:v>
                </c:pt>
                <c:pt idx="457">
                  <c:v>45.70000000000001</c:v>
                </c:pt>
                <c:pt idx="458">
                  <c:v>45.70000000000001</c:v>
                </c:pt>
                <c:pt idx="459">
                  <c:v>45.70000000000001</c:v>
                </c:pt>
                <c:pt idx="460">
                  <c:v>45.70000000000001</c:v>
                </c:pt>
                <c:pt idx="461">
                  <c:v>45.70000000000001</c:v>
                </c:pt>
                <c:pt idx="462">
                  <c:v>45.70000000000001</c:v>
                </c:pt>
                <c:pt idx="463">
                  <c:v>45.70000000000001</c:v>
                </c:pt>
                <c:pt idx="464">
                  <c:v>45.70000000000001</c:v>
                </c:pt>
                <c:pt idx="465">
                  <c:v>45.70000000000001</c:v>
                </c:pt>
                <c:pt idx="466">
                  <c:v>45.70000000000001</c:v>
                </c:pt>
                <c:pt idx="467">
                  <c:v>45.70000000000001</c:v>
                </c:pt>
                <c:pt idx="468">
                  <c:v>45.70000000000001</c:v>
                </c:pt>
                <c:pt idx="469">
                  <c:v>45.70000000000001</c:v>
                </c:pt>
                <c:pt idx="470">
                  <c:v>45.70000000000001</c:v>
                </c:pt>
                <c:pt idx="471">
                  <c:v>45.70000000000001</c:v>
                </c:pt>
                <c:pt idx="472">
                  <c:v>45.70000000000001</c:v>
                </c:pt>
                <c:pt idx="473">
                  <c:v>45.70000000000001</c:v>
                </c:pt>
                <c:pt idx="474">
                  <c:v>45.70000000000001</c:v>
                </c:pt>
                <c:pt idx="475">
                  <c:v>45.70000000000001</c:v>
                </c:pt>
                <c:pt idx="476">
                  <c:v>45.70000000000001</c:v>
                </c:pt>
                <c:pt idx="477">
                  <c:v>45.70000000000001</c:v>
                </c:pt>
                <c:pt idx="478">
                  <c:v>45.70000000000001</c:v>
                </c:pt>
                <c:pt idx="479">
                  <c:v>45.70000000000001</c:v>
                </c:pt>
                <c:pt idx="480">
                  <c:v>45.70000000000001</c:v>
                </c:pt>
                <c:pt idx="481">
                  <c:v>45.70000000000001</c:v>
                </c:pt>
                <c:pt idx="482">
                  <c:v>45.70000000000001</c:v>
                </c:pt>
                <c:pt idx="483">
                  <c:v>45.70000000000001</c:v>
                </c:pt>
                <c:pt idx="484">
                  <c:v>45.70000000000001</c:v>
                </c:pt>
                <c:pt idx="485">
                  <c:v>45.70000000000001</c:v>
                </c:pt>
                <c:pt idx="486">
                  <c:v>45.70000000000001</c:v>
                </c:pt>
                <c:pt idx="487">
                  <c:v>45.70000000000001</c:v>
                </c:pt>
                <c:pt idx="488">
                  <c:v>45.70000000000001</c:v>
                </c:pt>
                <c:pt idx="489">
                  <c:v>45.70000000000001</c:v>
                </c:pt>
                <c:pt idx="490">
                  <c:v>45.70000000000001</c:v>
                </c:pt>
                <c:pt idx="491">
                  <c:v>45.70000000000001</c:v>
                </c:pt>
                <c:pt idx="492">
                  <c:v>45.70000000000001</c:v>
                </c:pt>
                <c:pt idx="493">
                  <c:v>45.70000000000001</c:v>
                </c:pt>
                <c:pt idx="494">
                  <c:v>45.70000000000001</c:v>
                </c:pt>
                <c:pt idx="495">
                  <c:v>45.70000000000001</c:v>
                </c:pt>
                <c:pt idx="496">
                  <c:v>45.70000000000001</c:v>
                </c:pt>
                <c:pt idx="497">
                  <c:v>45.70000000000001</c:v>
                </c:pt>
                <c:pt idx="498">
                  <c:v>45.70000000000001</c:v>
                </c:pt>
                <c:pt idx="499">
                  <c:v>45.70000000000001</c:v>
                </c:pt>
                <c:pt idx="500">
                  <c:v>45.70000000000001</c:v>
                </c:pt>
                <c:pt idx="501">
                  <c:v>45.70000000000001</c:v>
                </c:pt>
                <c:pt idx="502">
                  <c:v>45.70000000000001</c:v>
                </c:pt>
                <c:pt idx="503">
                  <c:v>45.70000000000001</c:v>
                </c:pt>
                <c:pt idx="504">
                  <c:v>45.70000000000001</c:v>
                </c:pt>
                <c:pt idx="505">
                  <c:v>45.70000000000001</c:v>
                </c:pt>
                <c:pt idx="506">
                  <c:v>45.70000000000001</c:v>
                </c:pt>
                <c:pt idx="507">
                  <c:v>45.70000000000001</c:v>
                </c:pt>
                <c:pt idx="508">
                  <c:v>45.70000000000001</c:v>
                </c:pt>
                <c:pt idx="509">
                  <c:v>45.70000000000001</c:v>
                </c:pt>
                <c:pt idx="510">
                  <c:v>45.70000000000001</c:v>
                </c:pt>
                <c:pt idx="511">
                  <c:v>45.70000000000001</c:v>
                </c:pt>
                <c:pt idx="512">
                  <c:v>45.70000000000001</c:v>
                </c:pt>
                <c:pt idx="513">
                  <c:v>45.70000000000001</c:v>
                </c:pt>
                <c:pt idx="514">
                  <c:v>45.70000000000001</c:v>
                </c:pt>
                <c:pt idx="515">
                  <c:v>45.70000000000001</c:v>
                </c:pt>
                <c:pt idx="516">
                  <c:v>45.70000000000001</c:v>
                </c:pt>
                <c:pt idx="517">
                  <c:v>45.70000000000001</c:v>
                </c:pt>
                <c:pt idx="518">
                  <c:v>45.70000000000001</c:v>
                </c:pt>
                <c:pt idx="519">
                  <c:v>45.70000000000001</c:v>
                </c:pt>
                <c:pt idx="520">
                  <c:v>45.70000000000001</c:v>
                </c:pt>
                <c:pt idx="521">
                  <c:v>45.70000000000001</c:v>
                </c:pt>
                <c:pt idx="522">
                  <c:v>45.70000000000001</c:v>
                </c:pt>
                <c:pt idx="523">
                  <c:v>45.70000000000001</c:v>
                </c:pt>
                <c:pt idx="524">
                  <c:v>45.70000000000001</c:v>
                </c:pt>
                <c:pt idx="525">
                  <c:v>45.70000000000001</c:v>
                </c:pt>
                <c:pt idx="526">
                  <c:v>45.70000000000001</c:v>
                </c:pt>
                <c:pt idx="527">
                  <c:v>45.70000000000001</c:v>
                </c:pt>
                <c:pt idx="528">
                  <c:v>45.70000000000001</c:v>
                </c:pt>
                <c:pt idx="529">
                  <c:v>45.70000000000001</c:v>
                </c:pt>
                <c:pt idx="530">
                  <c:v>45.70000000000001</c:v>
                </c:pt>
                <c:pt idx="531">
                  <c:v>45.70000000000001</c:v>
                </c:pt>
                <c:pt idx="532">
                  <c:v>45.70000000000001</c:v>
                </c:pt>
                <c:pt idx="533">
                  <c:v>45.70000000000001</c:v>
                </c:pt>
                <c:pt idx="534">
                  <c:v>45.70000000000001</c:v>
                </c:pt>
                <c:pt idx="535">
                  <c:v>45.70000000000001</c:v>
                </c:pt>
                <c:pt idx="536">
                  <c:v>45.70000000000001</c:v>
                </c:pt>
                <c:pt idx="537">
                  <c:v>45.70000000000001</c:v>
                </c:pt>
                <c:pt idx="538">
                  <c:v>45.70000000000001</c:v>
                </c:pt>
                <c:pt idx="539">
                  <c:v>45.70000000000001</c:v>
                </c:pt>
                <c:pt idx="540">
                  <c:v>45.70000000000001</c:v>
                </c:pt>
                <c:pt idx="541">
                  <c:v>45.70000000000001</c:v>
                </c:pt>
                <c:pt idx="542">
                  <c:v>45.70000000000001</c:v>
                </c:pt>
                <c:pt idx="543">
                  <c:v>45.70000000000001</c:v>
                </c:pt>
                <c:pt idx="544">
                  <c:v>45.70000000000001</c:v>
                </c:pt>
                <c:pt idx="545">
                  <c:v>45.70000000000001</c:v>
                </c:pt>
                <c:pt idx="546">
                  <c:v>45.70000000000001</c:v>
                </c:pt>
                <c:pt idx="547">
                  <c:v>45.70000000000001</c:v>
                </c:pt>
                <c:pt idx="548">
                  <c:v>45.70000000000001</c:v>
                </c:pt>
                <c:pt idx="549">
                  <c:v>45.70000000000001</c:v>
                </c:pt>
                <c:pt idx="550">
                  <c:v>45.70000000000001</c:v>
                </c:pt>
                <c:pt idx="551">
                  <c:v>45.70000000000001</c:v>
                </c:pt>
                <c:pt idx="552">
                  <c:v>45.70000000000001</c:v>
                </c:pt>
                <c:pt idx="553">
                  <c:v>45.70000000000001</c:v>
                </c:pt>
                <c:pt idx="554">
                  <c:v>45.70000000000001</c:v>
                </c:pt>
                <c:pt idx="555">
                  <c:v>45.70000000000001</c:v>
                </c:pt>
                <c:pt idx="556">
                  <c:v>45.70000000000001</c:v>
                </c:pt>
                <c:pt idx="557">
                  <c:v>45.70000000000001</c:v>
                </c:pt>
                <c:pt idx="558">
                  <c:v>45.70000000000001</c:v>
                </c:pt>
                <c:pt idx="559">
                  <c:v>45.70000000000001</c:v>
                </c:pt>
                <c:pt idx="560">
                  <c:v>45.70000000000001</c:v>
                </c:pt>
                <c:pt idx="561">
                  <c:v>45.70000000000001</c:v>
                </c:pt>
                <c:pt idx="562">
                  <c:v>45.70000000000001</c:v>
                </c:pt>
                <c:pt idx="563">
                  <c:v>45.70000000000001</c:v>
                </c:pt>
                <c:pt idx="564">
                  <c:v>45.70000000000001</c:v>
                </c:pt>
                <c:pt idx="565">
                  <c:v>45.70000000000001</c:v>
                </c:pt>
                <c:pt idx="566">
                  <c:v>45.70000000000001</c:v>
                </c:pt>
                <c:pt idx="567">
                  <c:v>45.70000000000001</c:v>
                </c:pt>
                <c:pt idx="568">
                  <c:v>45.70000000000001</c:v>
                </c:pt>
                <c:pt idx="569">
                  <c:v>45.70000000000001</c:v>
                </c:pt>
                <c:pt idx="570">
                  <c:v>45.70000000000001</c:v>
                </c:pt>
                <c:pt idx="571">
                  <c:v>45.70000000000001</c:v>
                </c:pt>
                <c:pt idx="572">
                  <c:v>45.70000000000001</c:v>
                </c:pt>
                <c:pt idx="573">
                  <c:v>45.70000000000001</c:v>
                </c:pt>
                <c:pt idx="574">
                  <c:v>45.70000000000001</c:v>
                </c:pt>
                <c:pt idx="575">
                  <c:v>45.70000000000001</c:v>
                </c:pt>
                <c:pt idx="576">
                  <c:v>45.70000000000001</c:v>
                </c:pt>
                <c:pt idx="577">
                  <c:v>45.70000000000001</c:v>
                </c:pt>
                <c:pt idx="578">
                  <c:v>45.70000000000001</c:v>
                </c:pt>
                <c:pt idx="579">
                  <c:v>45.70000000000001</c:v>
                </c:pt>
                <c:pt idx="580">
                  <c:v>45.70000000000001</c:v>
                </c:pt>
                <c:pt idx="581">
                  <c:v>45.70000000000001</c:v>
                </c:pt>
                <c:pt idx="582">
                  <c:v>45.70000000000001</c:v>
                </c:pt>
                <c:pt idx="583">
                  <c:v>45.70000000000001</c:v>
                </c:pt>
                <c:pt idx="584">
                  <c:v>45.70000000000001</c:v>
                </c:pt>
                <c:pt idx="585">
                  <c:v>45.70000000000001</c:v>
                </c:pt>
                <c:pt idx="586">
                  <c:v>45.70000000000001</c:v>
                </c:pt>
                <c:pt idx="587">
                  <c:v>45.70000000000001</c:v>
                </c:pt>
                <c:pt idx="588">
                  <c:v>45.70000000000001</c:v>
                </c:pt>
                <c:pt idx="589">
                  <c:v>45.70000000000001</c:v>
                </c:pt>
                <c:pt idx="590">
                  <c:v>45.70000000000001</c:v>
                </c:pt>
                <c:pt idx="591">
                  <c:v>45.70000000000001</c:v>
                </c:pt>
                <c:pt idx="592">
                  <c:v>45.70000000000001</c:v>
                </c:pt>
                <c:pt idx="593">
                  <c:v>45.70000000000001</c:v>
                </c:pt>
                <c:pt idx="594">
                  <c:v>45.70000000000001</c:v>
                </c:pt>
                <c:pt idx="595">
                  <c:v>45.70000000000001</c:v>
                </c:pt>
                <c:pt idx="596">
                  <c:v>45.70000000000001</c:v>
                </c:pt>
                <c:pt idx="597">
                  <c:v>45.70000000000001</c:v>
                </c:pt>
                <c:pt idx="598">
                  <c:v>45.70000000000001</c:v>
                </c:pt>
                <c:pt idx="599">
                  <c:v>45.70000000000001</c:v>
                </c:pt>
                <c:pt idx="600">
                  <c:v>45.70000000000001</c:v>
                </c:pt>
                <c:pt idx="601">
                  <c:v>45.70000000000001</c:v>
                </c:pt>
                <c:pt idx="602">
                  <c:v>45.70000000000001</c:v>
                </c:pt>
                <c:pt idx="603">
                  <c:v>45.70000000000001</c:v>
                </c:pt>
                <c:pt idx="604">
                  <c:v>45.70000000000001</c:v>
                </c:pt>
                <c:pt idx="605">
                  <c:v>45.70000000000001</c:v>
                </c:pt>
                <c:pt idx="606">
                  <c:v>45.70000000000001</c:v>
                </c:pt>
                <c:pt idx="607">
                  <c:v>45.70000000000001</c:v>
                </c:pt>
                <c:pt idx="608">
                  <c:v>45.70000000000001</c:v>
                </c:pt>
                <c:pt idx="609">
                  <c:v>45.70000000000001</c:v>
                </c:pt>
                <c:pt idx="610">
                  <c:v>45.70000000000001</c:v>
                </c:pt>
                <c:pt idx="611">
                  <c:v>45.70000000000001</c:v>
                </c:pt>
                <c:pt idx="612">
                  <c:v>45.70000000000001</c:v>
                </c:pt>
                <c:pt idx="613">
                  <c:v>45.70000000000001</c:v>
                </c:pt>
                <c:pt idx="614">
                  <c:v>45.70000000000001</c:v>
                </c:pt>
                <c:pt idx="615">
                  <c:v>45.70000000000001</c:v>
                </c:pt>
                <c:pt idx="616">
                  <c:v>45.70000000000001</c:v>
                </c:pt>
                <c:pt idx="617">
                  <c:v>45.70000000000001</c:v>
                </c:pt>
                <c:pt idx="618">
                  <c:v>45.70000000000001</c:v>
                </c:pt>
                <c:pt idx="619">
                  <c:v>45.70000000000001</c:v>
                </c:pt>
                <c:pt idx="620">
                  <c:v>45.70000000000001</c:v>
                </c:pt>
                <c:pt idx="621">
                  <c:v>45.70000000000001</c:v>
                </c:pt>
                <c:pt idx="622">
                  <c:v>45.70000000000001</c:v>
                </c:pt>
                <c:pt idx="623">
                  <c:v>45.70000000000001</c:v>
                </c:pt>
                <c:pt idx="624">
                  <c:v>45.70000000000001</c:v>
                </c:pt>
                <c:pt idx="625">
                  <c:v>45.70000000000001</c:v>
                </c:pt>
                <c:pt idx="626">
                  <c:v>45.70000000000001</c:v>
                </c:pt>
                <c:pt idx="627">
                  <c:v>45.70000000000001</c:v>
                </c:pt>
                <c:pt idx="628">
                  <c:v>45.70000000000001</c:v>
                </c:pt>
                <c:pt idx="629">
                  <c:v>45.70000000000001</c:v>
                </c:pt>
                <c:pt idx="630">
                  <c:v>45.70000000000001</c:v>
                </c:pt>
                <c:pt idx="631">
                  <c:v>45.70000000000001</c:v>
                </c:pt>
                <c:pt idx="632">
                  <c:v>45.70000000000001</c:v>
                </c:pt>
                <c:pt idx="633">
                  <c:v>45.70000000000001</c:v>
                </c:pt>
                <c:pt idx="634">
                  <c:v>45.70000000000001</c:v>
                </c:pt>
                <c:pt idx="635">
                  <c:v>45.70000000000001</c:v>
                </c:pt>
                <c:pt idx="636">
                  <c:v>45.70000000000001</c:v>
                </c:pt>
                <c:pt idx="637">
                  <c:v>45.70000000000001</c:v>
                </c:pt>
                <c:pt idx="638">
                  <c:v>45.70000000000001</c:v>
                </c:pt>
                <c:pt idx="639">
                  <c:v>45.70000000000001</c:v>
                </c:pt>
                <c:pt idx="640">
                  <c:v>45.70000000000001</c:v>
                </c:pt>
                <c:pt idx="641">
                  <c:v>45.70000000000001</c:v>
                </c:pt>
                <c:pt idx="642">
                  <c:v>45.70000000000001</c:v>
                </c:pt>
                <c:pt idx="643">
                  <c:v>45.70000000000001</c:v>
                </c:pt>
                <c:pt idx="644">
                  <c:v>45.70000000000001</c:v>
                </c:pt>
                <c:pt idx="645">
                  <c:v>45.70000000000001</c:v>
                </c:pt>
                <c:pt idx="646">
                  <c:v>45.70000000000001</c:v>
                </c:pt>
                <c:pt idx="647">
                  <c:v>45.70000000000001</c:v>
                </c:pt>
                <c:pt idx="648">
                  <c:v>45.70000000000001</c:v>
                </c:pt>
                <c:pt idx="649">
                  <c:v>45.70000000000001</c:v>
                </c:pt>
                <c:pt idx="650">
                  <c:v>45.70000000000001</c:v>
                </c:pt>
                <c:pt idx="651">
                  <c:v>45.70000000000001</c:v>
                </c:pt>
                <c:pt idx="652">
                  <c:v>45.70000000000001</c:v>
                </c:pt>
                <c:pt idx="653">
                  <c:v>45.70000000000001</c:v>
                </c:pt>
                <c:pt idx="654">
                  <c:v>45.70000000000001</c:v>
                </c:pt>
                <c:pt idx="655">
                  <c:v>45.70000000000001</c:v>
                </c:pt>
                <c:pt idx="656">
                  <c:v>45.70000000000001</c:v>
                </c:pt>
                <c:pt idx="657">
                  <c:v>45.70000000000001</c:v>
                </c:pt>
                <c:pt idx="658">
                  <c:v>45.70000000000001</c:v>
                </c:pt>
                <c:pt idx="659">
                  <c:v>45.70000000000001</c:v>
                </c:pt>
                <c:pt idx="660">
                  <c:v>45.70000000000001</c:v>
                </c:pt>
                <c:pt idx="661">
                  <c:v>45.70000000000001</c:v>
                </c:pt>
                <c:pt idx="662">
                  <c:v>45.70000000000001</c:v>
                </c:pt>
                <c:pt idx="663">
                  <c:v>45.70000000000001</c:v>
                </c:pt>
                <c:pt idx="664">
                  <c:v>45.70000000000001</c:v>
                </c:pt>
                <c:pt idx="665">
                  <c:v>45.70000000000001</c:v>
                </c:pt>
                <c:pt idx="666">
                  <c:v>45.70000000000001</c:v>
                </c:pt>
                <c:pt idx="667">
                  <c:v>45.70000000000001</c:v>
                </c:pt>
                <c:pt idx="668">
                  <c:v>45.70000000000001</c:v>
                </c:pt>
                <c:pt idx="669">
                  <c:v>45.70000000000001</c:v>
                </c:pt>
                <c:pt idx="670">
                  <c:v>45.70000000000001</c:v>
                </c:pt>
                <c:pt idx="671">
                  <c:v>45.70000000000001</c:v>
                </c:pt>
                <c:pt idx="672">
                  <c:v>45.70000000000001</c:v>
                </c:pt>
                <c:pt idx="673">
                  <c:v>45.70000000000001</c:v>
                </c:pt>
                <c:pt idx="674">
                  <c:v>45.70000000000001</c:v>
                </c:pt>
                <c:pt idx="675">
                  <c:v>45.70000000000001</c:v>
                </c:pt>
                <c:pt idx="676">
                  <c:v>45.70000000000001</c:v>
                </c:pt>
                <c:pt idx="677">
                  <c:v>45.70000000000001</c:v>
                </c:pt>
                <c:pt idx="678">
                  <c:v>45.70000000000001</c:v>
                </c:pt>
                <c:pt idx="679">
                  <c:v>45.70000000000001</c:v>
                </c:pt>
                <c:pt idx="680">
                  <c:v>45.70000000000001</c:v>
                </c:pt>
                <c:pt idx="681">
                  <c:v>45.70000000000001</c:v>
                </c:pt>
                <c:pt idx="682">
                  <c:v>45.70000000000001</c:v>
                </c:pt>
                <c:pt idx="683">
                  <c:v>45.70000000000001</c:v>
                </c:pt>
                <c:pt idx="684">
                  <c:v>45.70000000000001</c:v>
                </c:pt>
                <c:pt idx="685">
                  <c:v>45.70000000000001</c:v>
                </c:pt>
                <c:pt idx="686">
                  <c:v>45.70000000000001</c:v>
                </c:pt>
                <c:pt idx="687">
                  <c:v>45.70000000000001</c:v>
                </c:pt>
                <c:pt idx="688">
                  <c:v>45.70000000000001</c:v>
                </c:pt>
                <c:pt idx="689">
                  <c:v>45.70000000000001</c:v>
                </c:pt>
                <c:pt idx="690">
                  <c:v>45.70000000000001</c:v>
                </c:pt>
                <c:pt idx="691">
                  <c:v>45.70000000000001</c:v>
                </c:pt>
                <c:pt idx="692">
                  <c:v>45.70000000000001</c:v>
                </c:pt>
                <c:pt idx="693">
                  <c:v>45.70000000000001</c:v>
                </c:pt>
                <c:pt idx="694">
                  <c:v>45.70000000000001</c:v>
                </c:pt>
                <c:pt idx="695">
                  <c:v>45.70000000000001</c:v>
                </c:pt>
                <c:pt idx="696">
                  <c:v>45.70000000000001</c:v>
                </c:pt>
                <c:pt idx="697">
                  <c:v>45.70000000000001</c:v>
                </c:pt>
                <c:pt idx="698">
                  <c:v>45.70000000000001</c:v>
                </c:pt>
                <c:pt idx="699">
                  <c:v>45.70000000000001</c:v>
                </c:pt>
                <c:pt idx="700">
                  <c:v>45.70000000000001</c:v>
                </c:pt>
                <c:pt idx="701">
                  <c:v>45.70000000000001</c:v>
                </c:pt>
                <c:pt idx="702">
                  <c:v>45.70000000000001</c:v>
                </c:pt>
                <c:pt idx="703">
                  <c:v>45.70000000000001</c:v>
                </c:pt>
                <c:pt idx="704">
                  <c:v>45.70000000000001</c:v>
                </c:pt>
                <c:pt idx="705">
                  <c:v>45.70000000000001</c:v>
                </c:pt>
                <c:pt idx="706">
                  <c:v>45.70000000000001</c:v>
                </c:pt>
                <c:pt idx="707">
                  <c:v>45.70000000000001</c:v>
                </c:pt>
                <c:pt idx="708">
                  <c:v>45.70000000000001</c:v>
                </c:pt>
                <c:pt idx="709">
                  <c:v>45.70000000000001</c:v>
                </c:pt>
                <c:pt idx="710">
                  <c:v>45.70000000000001</c:v>
                </c:pt>
                <c:pt idx="711">
                  <c:v>45.70000000000001</c:v>
                </c:pt>
                <c:pt idx="712">
                  <c:v>45.70000000000001</c:v>
                </c:pt>
                <c:pt idx="713">
                  <c:v>45.70000000000001</c:v>
                </c:pt>
                <c:pt idx="714">
                  <c:v>45.70000000000001</c:v>
                </c:pt>
                <c:pt idx="715">
                  <c:v>45.70000000000001</c:v>
                </c:pt>
                <c:pt idx="716">
                  <c:v>45.70000000000001</c:v>
                </c:pt>
                <c:pt idx="717">
                  <c:v>45.70000000000001</c:v>
                </c:pt>
                <c:pt idx="718">
                  <c:v>45.70000000000001</c:v>
                </c:pt>
                <c:pt idx="719">
                  <c:v>45.70000000000001</c:v>
                </c:pt>
                <c:pt idx="720">
                  <c:v>45.70000000000001</c:v>
                </c:pt>
                <c:pt idx="721">
                  <c:v>45.70000000000001</c:v>
                </c:pt>
                <c:pt idx="722">
                  <c:v>45.70000000000001</c:v>
                </c:pt>
                <c:pt idx="723">
                  <c:v>45.70000000000001</c:v>
                </c:pt>
                <c:pt idx="724">
                  <c:v>45.70000000000001</c:v>
                </c:pt>
                <c:pt idx="725">
                  <c:v>45.70000000000001</c:v>
                </c:pt>
                <c:pt idx="726">
                  <c:v>45.70000000000001</c:v>
                </c:pt>
                <c:pt idx="727">
                  <c:v>45.70000000000001</c:v>
                </c:pt>
                <c:pt idx="728">
                  <c:v>45.70000000000001</c:v>
                </c:pt>
                <c:pt idx="729">
                  <c:v>45.70000000000001</c:v>
                </c:pt>
                <c:pt idx="730">
                  <c:v>45.70000000000001</c:v>
                </c:pt>
                <c:pt idx="731">
                  <c:v>45.70000000000001</c:v>
                </c:pt>
                <c:pt idx="732">
                  <c:v>45.70000000000001</c:v>
                </c:pt>
                <c:pt idx="733">
                  <c:v>45.70000000000001</c:v>
                </c:pt>
                <c:pt idx="734">
                  <c:v>45.70000000000001</c:v>
                </c:pt>
                <c:pt idx="735">
                  <c:v>45.70000000000001</c:v>
                </c:pt>
                <c:pt idx="736">
                  <c:v>45.70000000000001</c:v>
                </c:pt>
                <c:pt idx="737">
                  <c:v>45.70000000000001</c:v>
                </c:pt>
                <c:pt idx="738">
                  <c:v>45.70000000000001</c:v>
                </c:pt>
                <c:pt idx="739">
                  <c:v>45.70000000000001</c:v>
                </c:pt>
                <c:pt idx="740">
                  <c:v>45.70000000000001</c:v>
                </c:pt>
                <c:pt idx="741">
                  <c:v>45.70000000000001</c:v>
                </c:pt>
                <c:pt idx="742">
                  <c:v>45.70000000000001</c:v>
                </c:pt>
                <c:pt idx="743">
                  <c:v>45.70000000000001</c:v>
                </c:pt>
                <c:pt idx="744">
                  <c:v>45.70000000000001</c:v>
                </c:pt>
                <c:pt idx="745">
                  <c:v>45.70000000000001</c:v>
                </c:pt>
                <c:pt idx="746">
                  <c:v>45.70000000000001</c:v>
                </c:pt>
                <c:pt idx="747">
                  <c:v>45.70000000000001</c:v>
                </c:pt>
                <c:pt idx="748">
                  <c:v>45.70000000000001</c:v>
                </c:pt>
                <c:pt idx="749">
                  <c:v>45.70000000000001</c:v>
                </c:pt>
                <c:pt idx="750">
                  <c:v>45.70000000000001</c:v>
                </c:pt>
                <c:pt idx="751">
                  <c:v>45.70000000000001</c:v>
                </c:pt>
                <c:pt idx="752">
                  <c:v>45.70000000000001</c:v>
                </c:pt>
                <c:pt idx="753">
                  <c:v>45.70000000000001</c:v>
                </c:pt>
                <c:pt idx="754">
                  <c:v>45.70000000000001</c:v>
                </c:pt>
                <c:pt idx="755">
                  <c:v>45.70000000000001</c:v>
                </c:pt>
                <c:pt idx="756">
                  <c:v>45.70000000000001</c:v>
                </c:pt>
                <c:pt idx="757">
                  <c:v>45.70000000000001</c:v>
                </c:pt>
                <c:pt idx="758">
                  <c:v>45.70000000000001</c:v>
                </c:pt>
                <c:pt idx="759">
                  <c:v>45.70000000000001</c:v>
                </c:pt>
                <c:pt idx="760">
                  <c:v>45.70000000000001</c:v>
                </c:pt>
                <c:pt idx="761">
                  <c:v>45.70000000000001</c:v>
                </c:pt>
                <c:pt idx="762">
                  <c:v>45.70000000000001</c:v>
                </c:pt>
                <c:pt idx="763">
                  <c:v>45.70000000000001</c:v>
                </c:pt>
                <c:pt idx="764">
                  <c:v>45.70000000000001</c:v>
                </c:pt>
                <c:pt idx="765">
                  <c:v>45.70000000000001</c:v>
                </c:pt>
                <c:pt idx="766">
                  <c:v>45.70000000000001</c:v>
                </c:pt>
                <c:pt idx="767">
                  <c:v>45.70000000000001</c:v>
                </c:pt>
                <c:pt idx="768">
                  <c:v>45.70000000000001</c:v>
                </c:pt>
                <c:pt idx="769">
                  <c:v>45.70000000000001</c:v>
                </c:pt>
                <c:pt idx="770">
                  <c:v>45.70000000000001</c:v>
                </c:pt>
                <c:pt idx="771">
                  <c:v>45.70000000000001</c:v>
                </c:pt>
                <c:pt idx="772">
                  <c:v>45.70000000000001</c:v>
                </c:pt>
                <c:pt idx="773">
                  <c:v>45.70000000000001</c:v>
                </c:pt>
                <c:pt idx="774">
                  <c:v>45.70000000000001</c:v>
                </c:pt>
                <c:pt idx="775">
                  <c:v>45.70000000000001</c:v>
                </c:pt>
                <c:pt idx="776">
                  <c:v>45.70000000000001</c:v>
                </c:pt>
                <c:pt idx="777">
                  <c:v>45.70000000000001</c:v>
                </c:pt>
                <c:pt idx="778">
                  <c:v>45.70000000000001</c:v>
                </c:pt>
                <c:pt idx="779">
                  <c:v>45.70000000000001</c:v>
                </c:pt>
                <c:pt idx="780">
                  <c:v>45.70000000000001</c:v>
                </c:pt>
                <c:pt idx="781">
                  <c:v>45.70000000000001</c:v>
                </c:pt>
                <c:pt idx="782">
                  <c:v>45.70000000000001</c:v>
                </c:pt>
                <c:pt idx="783">
                  <c:v>45.70000000000001</c:v>
                </c:pt>
                <c:pt idx="784">
                  <c:v>45.70000000000001</c:v>
                </c:pt>
                <c:pt idx="785">
                  <c:v>45.70000000000001</c:v>
                </c:pt>
                <c:pt idx="786">
                  <c:v>45.70000000000001</c:v>
                </c:pt>
                <c:pt idx="787">
                  <c:v>45.70000000000001</c:v>
                </c:pt>
                <c:pt idx="788">
                  <c:v>45.70000000000001</c:v>
                </c:pt>
                <c:pt idx="789">
                  <c:v>45.70000000000001</c:v>
                </c:pt>
                <c:pt idx="790">
                  <c:v>45.70000000000001</c:v>
                </c:pt>
                <c:pt idx="791">
                  <c:v>45.70000000000001</c:v>
                </c:pt>
                <c:pt idx="792">
                  <c:v>45.70000000000001</c:v>
                </c:pt>
                <c:pt idx="793">
                  <c:v>45.70000000000001</c:v>
                </c:pt>
                <c:pt idx="794">
                  <c:v>45.70000000000001</c:v>
                </c:pt>
                <c:pt idx="795">
                  <c:v>45.70000000000001</c:v>
                </c:pt>
                <c:pt idx="796">
                  <c:v>45.70000000000001</c:v>
                </c:pt>
                <c:pt idx="797">
                  <c:v>45.70000000000001</c:v>
                </c:pt>
                <c:pt idx="798">
                  <c:v>45.70000000000001</c:v>
                </c:pt>
                <c:pt idx="799">
                  <c:v>45.70000000000001</c:v>
                </c:pt>
                <c:pt idx="800">
                  <c:v>45.70000000000001</c:v>
                </c:pt>
                <c:pt idx="801">
                  <c:v>45.70000000000001</c:v>
                </c:pt>
                <c:pt idx="802">
                  <c:v>45.70000000000001</c:v>
                </c:pt>
                <c:pt idx="803">
                  <c:v>45.70000000000001</c:v>
                </c:pt>
                <c:pt idx="804">
                  <c:v>45.70000000000001</c:v>
                </c:pt>
                <c:pt idx="805">
                  <c:v>45.70000000000001</c:v>
                </c:pt>
                <c:pt idx="806">
                  <c:v>45.70000000000001</c:v>
                </c:pt>
                <c:pt idx="807">
                  <c:v>45.70000000000001</c:v>
                </c:pt>
                <c:pt idx="808">
                  <c:v>45.70000000000001</c:v>
                </c:pt>
                <c:pt idx="809">
                  <c:v>45.70000000000001</c:v>
                </c:pt>
                <c:pt idx="810">
                  <c:v>45.70000000000001</c:v>
                </c:pt>
                <c:pt idx="811">
                  <c:v>45.70000000000001</c:v>
                </c:pt>
                <c:pt idx="812">
                  <c:v>45.70000000000001</c:v>
                </c:pt>
                <c:pt idx="813">
                  <c:v>45.70000000000001</c:v>
                </c:pt>
                <c:pt idx="814">
                  <c:v>45.70000000000001</c:v>
                </c:pt>
                <c:pt idx="815">
                  <c:v>45.70000000000001</c:v>
                </c:pt>
                <c:pt idx="816">
                  <c:v>45.70000000000001</c:v>
                </c:pt>
                <c:pt idx="817">
                  <c:v>45.70000000000001</c:v>
                </c:pt>
                <c:pt idx="818">
                  <c:v>45.70000000000001</c:v>
                </c:pt>
                <c:pt idx="819">
                  <c:v>45.70000000000001</c:v>
                </c:pt>
                <c:pt idx="820">
                  <c:v>45.70000000000001</c:v>
                </c:pt>
                <c:pt idx="821">
                  <c:v>45.70000000000001</c:v>
                </c:pt>
                <c:pt idx="822">
                  <c:v>45.70000000000001</c:v>
                </c:pt>
                <c:pt idx="823">
                  <c:v>45.70000000000001</c:v>
                </c:pt>
                <c:pt idx="824">
                  <c:v>45.70000000000001</c:v>
                </c:pt>
                <c:pt idx="825">
                  <c:v>45.70000000000001</c:v>
                </c:pt>
                <c:pt idx="826">
                  <c:v>45.70000000000001</c:v>
                </c:pt>
                <c:pt idx="827">
                  <c:v>45.70000000000001</c:v>
                </c:pt>
                <c:pt idx="828">
                  <c:v>45.70000000000001</c:v>
                </c:pt>
                <c:pt idx="829">
                  <c:v>45.70000000000001</c:v>
                </c:pt>
                <c:pt idx="830">
                  <c:v>45.70000000000001</c:v>
                </c:pt>
                <c:pt idx="831">
                  <c:v>45.70000000000001</c:v>
                </c:pt>
                <c:pt idx="832">
                  <c:v>45.70000000000001</c:v>
                </c:pt>
                <c:pt idx="833">
                  <c:v>45.70000000000001</c:v>
                </c:pt>
                <c:pt idx="834">
                  <c:v>45.70000000000001</c:v>
                </c:pt>
                <c:pt idx="835">
                  <c:v>45.70000000000001</c:v>
                </c:pt>
                <c:pt idx="836">
                  <c:v>45.70000000000001</c:v>
                </c:pt>
                <c:pt idx="837">
                  <c:v>45.70000000000001</c:v>
                </c:pt>
                <c:pt idx="838">
                  <c:v>45.70000000000001</c:v>
                </c:pt>
                <c:pt idx="839">
                  <c:v>45.70000000000001</c:v>
                </c:pt>
                <c:pt idx="840">
                  <c:v>45.70000000000001</c:v>
                </c:pt>
                <c:pt idx="841">
                  <c:v>45.70000000000001</c:v>
                </c:pt>
                <c:pt idx="842">
                  <c:v>45.70000000000001</c:v>
                </c:pt>
                <c:pt idx="843">
                  <c:v>45.70000000000001</c:v>
                </c:pt>
                <c:pt idx="844">
                  <c:v>45.70000000000001</c:v>
                </c:pt>
                <c:pt idx="845">
                  <c:v>45.70000000000001</c:v>
                </c:pt>
                <c:pt idx="846">
                  <c:v>45.70000000000001</c:v>
                </c:pt>
                <c:pt idx="847">
                  <c:v>45.70000000000001</c:v>
                </c:pt>
                <c:pt idx="848">
                  <c:v>45.70000000000001</c:v>
                </c:pt>
                <c:pt idx="849">
                  <c:v>45.70000000000001</c:v>
                </c:pt>
                <c:pt idx="850">
                  <c:v>45.70000000000001</c:v>
                </c:pt>
                <c:pt idx="851">
                  <c:v>45.70000000000001</c:v>
                </c:pt>
                <c:pt idx="852">
                  <c:v>45.70000000000001</c:v>
                </c:pt>
                <c:pt idx="853">
                  <c:v>45.70000000000001</c:v>
                </c:pt>
                <c:pt idx="854">
                  <c:v>45.70000000000001</c:v>
                </c:pt>
                <c:pt idx="855">
                  <c:v>45.70000000000001</c:v>
                </c:pt>
                <c:pt idx="856">
                  <c:v>45.70000000000001</c:v>
                </c:pt>
                <c:pt idx="857">
                  <c:v>45.70000000000001</c:v>
                </c:pt>
                <c:pt idx="858">
                  <c:v>45.70000000000001</c:v>
                </c:pt>
                <c:pt idx="859">
                  <c:v>45.70000000000001</c:v>
                </c:pt>
                <c:pt idx="860">
                  <c:v>45.70000000000001</c:v>
                </c:pt>
                <c:pt idx="861">
                  <c:v>45.70000000000001</c:v>
                </c:pt>
                <c:pt idx="862">
                  <c:v>45.70000000000001</c:v>
                </c:pt>
                <c:pt idx="863">
                  <c:v>45.70000000000001</c:v>
                </c:pt>
                <c:pt idx="864">
                  <c:v>45.70000000000001</c:v>
                </c:pt>
                <c:pt idx="865">
                  <c:v>45.70000000000001</c:v>
                </c:pt>
                <c:pt idx="866">
                  <c:v>45.70000000000001</c:v>
                </c:pt>
                <c:pt idx="867">
                  <c:v>45.70000000000001</c:v>
                </c:pt>
                <c:pt idx="868">
                  <c:v>45.70000000000001</c:v>
                </c:pt>
                <c:pt idx="869">
                  <c:v>45.70000000000001</c:v>
                </c:pt>
                <c:pt idx="870">
                  <c:v>45.70000000000001</c:v>
                </c:pt>
                <c:pt idx="871">
                  <c:v>45.70000000000001</c:v>
                </c:pt>
                <c:pt idx="872">
                  <c:v>45.70000000000001</c:v>
                </c:pt>
                <c:pt idx="873">
                  <c:v>45.70000000000001</c:v>
                </c:pt>
                <c:pt idx="874">
                  <c:v>45.70000000000001</c:v>
                </c:pt>
                <c:pt idx="875">
                  <c:v>45.70000000000001</c:v>
                </c:pt>
                <c:pt idx="876">
                  <c:v>45.70000000000001</c:v>
                </c:pt>
                <c:pt idx="877">
                  <c:v>45.70000000000001</c:v>
                </c:pt>
                <c:pt idx="878">
                  <c:v>45.70000000000001</c:v>
                </c:pt>
                <c:pt idx="879">
                  <c:v>45.70000000000001</c:v>
                </c:pt>
                <c:pt idx="880">
                  <c:v>45.70000000000001</c:v>
                </c:pt>
                <c:pt idx="881">
                  <c:v>45.70000000000001</c:v>
                </c:pt>
                <c:pt idx="882">
                  <c:v>45.70000000000001</c:v>
                </c:pt>
                <c:pt idx="883">
                  <c:v>45.70000000000001</c:v>
                </c:pt>
                <c:pt idx="884">
                  <c:v>45.70000000000001</c:v>
                </c:pt>
                <c:pt idx="885">
                  <c:v>45.70000000000001</c:v>
                </c:pt>
                <c:pt idx="886">
                  <c:v>45.70000000000001</c:v>
                </c:pt>
                <c:pt idx="887">
                  <c:v>45.70000000000001</c:v>
                </c:pt>
                <c:pt idx="888">
                  <c:v>45.70000000000001</c:v>
                </c:pt>
                <c:pt idx="889">
                  <c:v>45.70000000000001</c:v>
                </c:pt>
                <c:pt idx="890">
                  <c:v>45.70000000000001</c:v>
                </c:pt>
                <c:pt idx="891">
                  <c:v>45.70000000000001</c:v>
                </c:pt>
                <c:pt idx="892">
                  <c:v>45.70000000000001</c:v>
                </c:pt>
                <c:pt idx="893">
                  <c:v>45.70000000000001</c:v>
                </c:pt>
                <c:pt idx="894">
                  <c:v>45.70000000000001</c:v>
                </c:pt>
                <c:pt idx="895">
                  <c:v>45.70000000000001</c:v>
                </c:pt>
                <c:pt idx="896">
                  <c:v>45.70000000000001</c:v>
                </c:pt>
                <c:pt idx="897">
                  <c:v>45.70000000000001</c:v>
                </c:pt>
                <c:pt idx="898">
                  <c:v>45.70000000000001</c:v>
                </c:pt>
                <c:pt idx="899">
                  <c:v>45.70000000000001</c:v>
                </c:pt>
                <c:pt idx="900">
                  <c:v>45.70000000000001</c:v>
                </c:pt>
                <c:pt idx="901">
                  <c:v>45.70000000000001</c:v>
                </c:pt>
                <c:pt idx="902">
                  <c:v>45.70000000000001</c:v>
                </c:pt>
                <c:pt idx="903">
                  <c:v>45.70000000000001</c:v>
                </c:pt>
                <c:pt idx="904">
                  <c:v>45.70000000000001</c:v>
                </c:pt>
                <c:pt idx="905">
                  <c:v>45.70000000000001</c:v>
                </c:pt>
                <c:pt idx="906">
                  <c:v>45.70000000000001</c:v>
                </c:pt>
                <c:pt idx="907">
                  <c:v>45.70000000000001</c:v>
                </c:pt>
                <c:pt idx="908">
                  <c:v>45.70000000000001</c:v>
                </c:pt>
                <c:pt idx="909">
                  <c:v>45.70000000000001</c:v>
                </c:pt>
                <c:pt idx="910">
                  <c:v>45.70000000000001</c:v>
                </c:pt>
                <c:pt idx="911">
                  <c:v>45.70000000000001</c:v>
                </c:pt>
                <c:pt idx="912">
                  <c:v>45.70000000000001</c:v>
                </c:pt>
                <c:pt idx="913">
                  <c:v>45.70000000000001</c:v>
                </c:pt>
                <c:pt idx="914">
                  <c:v>45.70000000000001</c:v>
                </c:pt>
                <c:pt idx="915">
                  <c:v>45.70000000000001</c:v>
                </c:pt>
                <c:pt idx="916">
                  <c:v>45.70000000000001</c:v>
                </c:pt>
                <c:pt idx="917">
                  <c:v>45.70000000000001</c:v>
                </c:pt>
                <c:pt idx="918">
                  <c:v>45.70000000000001</c:v>
                </c:pt>
                <c:pt idx="919">
                  <c:v>45.70000000000001</c:v>
                </c:pt>
                <c:pt idx="920">
                  <c:v>45.70000000000001</c:v>
                </c:pt>
                <c:pt idx="921">
                  <c:v>45.70000000000001</c:v>
                </c:pt>
                <c:pt idx="922">
                  <c:v>45.70000000000001</c:v>
                </c:pt>
                <c:pt idx="923">
                  <c:v>45.70000000000001</c:v>
                </c:pt>
                <c:pt idx="924">
                  <c:v>45.70000000000001</c:v>
                </c:pt>
                <c:pt idx="925">
                  <c:v>45.70000000000001</c:v>
                </c:pt>
                <c:pt idx="926">
                  <c:v>45.70000000000001</c:v>
                </c:pt>
                <c:pt idx="927">
                  <c:v>45.70000000000001</c:v>
                </c:pt>
                <c:pt idx="928">
                  <c:v>45.70000000000001</c:v>
                </c:pt>
                <c:pt idx="929">
                  <c:v>45.70000000000001</c:v>
                </c:pt>
                <c:pt idx="930">
                  <c:v>45.70000000000001</c:v>
                </c:pt>
                <c:pt idx="931">
                  <c:v>45.70000000000001</c:v>
                </c:pt>
                <c:pt idx="932">
                  <c:v>45.70000000000001</c:v>
                </c:pt>
                <c:pt idx="933">
                  <c:v>45.70000000000001</c:v>
                </c:pt>
                <c:pt idx="934">
                  <c:v>45.70000000000001</c:v>
                </c:pt>
                <c:pt idx="935">
                  <c:v>45.70000000000001</c:v>
                </c:pt>
                <c:pt idx="936">
                  <c:v>45.70000000000001</c:v>
                </c:pt>
                <c:pt idx="937">
                  <c:v>45.70000000000001</c:v>
                </c:pt>
                <c:pt idx="938">
                  <c:v>45.70000000000001</c:v>
                </c:pt>
                <c:pt idx="939">
                  <c:v>45.70000000000001</c:v>
                </c:pt>
                <c:pt idx="940">
                  <c:v>45.70000000000001</c:v>
                </c:pt>
                <c:pt idx="941">
                  <c:v>45.70000000000001</c:v>
                </c:pt>
                <c:pt idx="942">
                  <c:v>45.70000000000001</c:v>
                </c:pt>
                <c:pt idx="943">
                  <c:v>45.70000000000001</c:v>
                </c:pt>
                <c:pt idx="944">
                  <c:v>45.70000000000001</c:v>
                </c:pt>
                <c:pt idx="945">
                  <c:v>45.70000000000001</c:v>
                </c:pt>
                <c:pt idx="946">
                  <c:v>45.70000000000001</c:v>
                </c:pt>
                <c:pt idx="947">
                  <c:v>45.70000000000001</c:v>
                </c:pt>
                <c:pt idx="948">
                  <c:v>45.70000000000001</c:v>
                </c:pt>
                <c:pt idx="949">
                  <c:v>45.70000000000001</c:v>
                </c:pt>
                <c:pt idx="950">
                  <c:v>45.70000000000001</c:v>
                </c:pt>
                <c:pt idx="951">
                  <c:v>45.70000000000001</c:v>
                </c:pt>
                <c:pt idx="952">
                  <c:v>45.70000000000001</c:v>
                </c:pt>
                <c:pt idx="953">
                  <c:v>45.70000000000001</c:v>
                </c:pt>
                <c:pt idx="954">
                  <c:v>45.70000000000001</c:v>
                </c:pt>
                <c:pt idx="955">
                  <c:v>45.70000000000001</c:v>
                </c:pt>
                <c:pt idx="956">
                  <c:v>45.70000000000001</c:v>
                </c:pt>
                <c:pt idx="957">
                  <c:v>45.70000000000001</c:v>
                </c:pt>
                <c:pt idx="958">
                  <c:v>45.70000000000001</c:v>
                </c:pt>
                <c:pt idx="959">
                  <c:v>45.70000000000001</c:v>
                </c:pt>
                <c:pt idx="960">
                  <c:v>45.70000000000001</c:v>
                </c:pt>
                <c:pt idx="961">
                  <c:v>45.70000000000001</c:v>
                </c:pt>
                <c:pt idx="962">
                  <c:v>45.70000000000001</c:v>
                </c:pt>
                <c:pt idx="963">
                  <c:v>45.70000000000001</c:v>
                </c:pt>
                <c:pt idx="964">
                  <c:v>45.70000000000001</c:v>
                </c:pt>
                <c:pt idx="965">
                  <c:v>45.70000000000001</c:v>
                </c:pt>
                <c:pt idx="966">
                  <c:v>45.70000000000001</c:v>
                </c:pt>
                <c:pt idx="967">
                  <c:v>45.70000000000001</c:v>
                </c:pt>
                <c:pt idx="968">
                  <c:v>45.70000000000001</c:v>
                </c:pt>
                <c:pt idx="969">
                  <c:v>45.70000000000001</c:v>
                </c:pt>
                <c:pt idx="970">
                  <c:v>45.70000000000001</c:v>
                </c:pt>
                <c:pt idx="971">
                  <c:v>45.70000000000001</c:v>
                </c:pt>
                <c:pt idx="972">
                  <c:v>45.70000000000001</c:v>
                </c:pt>
                <c:pt idx="973">
                  <c:v>45.70000000000001</c:v>
                </c:pt>
                <c:pt idx="974">
                  <c:v>45.70000000000001</c:v>
                </c:pt>
                <c:pt idx="975">
                  <c:v>45.70000000000001</c:v>
                </c:pt>
                <c:pt idx="976">
                  <c:v>45.70000000000001</c:v>
                </c:pt>
                <c:pt idx="977">
                  <c:v>45.70000000000001</c:v>
                </c:pt>
                <c:pt idx="978">
                  <c:v>45.70000000000001</c:v>
                </c:pt>
                <c:pt idx="979">
                  <c:v>45.70000000000001</c:v>
                </c:pt>
                <c:pt idx="980">
                  <c:v>45.70000000000001</c:v>
                </c:pt>
                <c:pt idx="981">
                  <c:v>45.70000000000001</c:v>
                </c:pt>
                <c:pt idx="982">
                  <c:v>45.70000000000001</c:v>
                </c:pt>
                <c:pt idx="983">
                  <c:v>45.70000000000001</c:v>
                </c:pt>
                <c:pt idx="984">
                  <c:v>45.70000000000001</c:v>
                </c:pt>
                <c:pt idx="985">
                  <c:v>45.70000000000001</c:v>
                </c:pt>
                <c:pt idx="986">
                  <c:v>45.70000000000001</c:v>
                </c:pt>
                <c:pt idx="987">
                  <c:v>45.70000000000001</c:v>
                </c:pt>
                <c:pt idx="988">
                  <c:v>45.70000000000001</c:v>
                </c:pt>
                <c:pt idx="989">
                  <c:v>45.70000000000001</c:v>
                </c:pt>
                <c:pt idx="990">
                  <c:v>45.70000000000001</c:v>
                </c:pt>
                <c:pt idx="991">
                  <c:v>45.70000000000001</c:v>
                </c:pt>
                <c:pt idx="992">
                  <c:v>45.70000000000001</c:v>
                </c:pt>
                <c:pt idx="993">
                  <c:v>45.70000000000001</c:v>
                </c:pt>
                <c:pt idx="994">
                  <c:v>45.70000000000001</c:v>
                </c:pt>
                <c:pt idx="995">
                  <c:v>45.70000000000001</c:v>
                </c:pt>
                <c:pt idx="996">
                  <c:v>45.70000000000001</c:v>
                </c:pt>
                <c:pt idx="997">
                  <c:v>45.70000000000001</c:v>
                </c:pt>
                <c:pt idx="998">
                  <c:v>45.70000000000001</c:v>
                </c:pt>
                <c:pt idx="999">
                  <c:v>45.70000000000001</c:v>
                </c:pt>
                <c:pt idx="1000">
                  <c:v>45.70000000000001</c:v>
                </c:pt>
                <c:pt idx="1001">
                  <c:v>45.70000000000001</c:v>
                </c:pt>
                <c:pt idx="1002">
                  <c:v>45.70000000000001</c:v>
                </c:pt>
                <c:pt idx="1003">
                  <c:v>45.70000000000001</c:v>
                </c:pt>
                <c:pt idx="1004">
                  <c:v>45.70000000000001</c:v>
                </c:pt>
                <c:pt idx="1005">
                  <c:v>45.70000000000001</c:v>
                </c:pt>
                <c:pt idx="1006">
                  <c:v>45.70000000000001</c:v>
                </c:pt>
                <c:pt idx="1007">
                  <c:v>45.70000000000001</c:v>
                </c:pt>
                <c:pt idx="1008">
                  <c:v>45.70000000000001</c:v>
                </c:pt>
                <c:pt idx="1009">
                  <c:v>45.70000000000001</c:v>
                </c:pt>
                <c:pt idx="1010">
                  <c:v>45.70000000000001</c:v>
                </c:pt>
                <c:pt idx="1011">
                  <c:v>45.70000000000001</c:v>
                </c:pt>
                <c:pt idx="1012">
                  <c:v>45.70000000000001</c:v>
                </c:pt>
                <c:pt idx="1013">
                  <c:v>45.70000000000001</c:v>
                </c:pt>
                <c:pt idx="1014">
                  <c:v>45.70000000000001</c:v>
                </c:pt>
                <c:pt idx="1015">
                  <c:v>45.70000000000001</c:v>
                </c:pt>
                <c:pt idx="1016">
                  <c:v>45.70000000000001</c:v>
                </c:pt>
                <c:pt idx="1017">
                  <c:v>45.70000000000001</c:v>
                </c:pt>
                <c:pt idx="1018">
                  <c:v>45.70000000000001</c:v>
                </c:pt>
                <c:pt idx="1019">
                  <c:v>45.70000000000001</c:v>
                </c:pt>
                <c:pt idx="1020">
                  <c:v>45.70000000000001</c:v>
                </c:pt>
                <c:pt idx="1021">
                  <c:v>45.70000000000001</c:v>
                </c:pt>
                <c:pt idx="1022">
                  <c:v>45.70000000000001</c:v>
                </c:pt>
                <c:pt idx="1023">
                  <c:v>45.70000000000001</c:v>
                </c:pt>
                <c:pt idx="1024">
                  <c:v>45.70000000000001</c:v>
                </c:pt>
                <c:pt idx="1025">
                  <c:v>45.70000000000001</c:v>
                </c:pt>
                <c:pt idx="1026">
                  <c:v>45.70000000000001</c:v>
                </c:pt>
                <c:pt idx="1027">
                  <c:v>45.70000000000001</c:v>
                </c:pt>
                <c:pt idx="1028">
                  <c:v>45.70000000000001</c:v>
                </c:pt>
                <c:pt idx="1029">
                  <c:v>45.70000000000001</c:v>
                </c:pt>
                <c:pt idx="1030">
                  <c:v>45.70000000000001</c:v>
                </c:pt>
                <c:pt idx="1031">
                  <c:v>45.70000000000001</c:v>
                </c:pt>
                <c:pt idx="1032">
                  <c:v>45.70000000000001</c:v>
                </c:pt>
                <c:pt idx="1033">
                  <c:v>45.70000000000001</c:v>
                </c:pt>
                <c:pt idx="1034">
                  <c:v>45.70000000000001</c:v>
                </c:pt>
                <c:pt idx="1035">
                  <c:v>45.70000000000001</c:v>
                </c:pt>
                <c:pt idx="1036">
                  <c:v>45.70000000000001</c:v>
                </c:pt>
                <c:pt idx="1037">
                  <c:v>45.70000000000001</c:v>
                </c:pt>
                <c:pt idx="1038">
                  <c:v>45.70000000000001</c:v>
                </c:pt>
                <c:pt idx="1039">
                  <c:v>45.70000000000001</c:v>
                </c:pt>
                <c:pt idx="1040">
                  <c:v>45.70000000000001</c:v>
                </c:pt>
                <c:pt idx="1041">
                  <c:v>45.70000000000001</c:v>
                </c:pt>
                <c:pt idx="1042">
                  <c:v>45.70000000000001</c:v>
                </c:pt>
                <c:pt idx="1043">
                  <c:v>45.70000000000001</c:v>
                </c:pt>
                <c:pt idx="1044">
                  <c:v>45.70000000000001</c:v>
                </c:pt>
                <c:pt idx="1045">
                  <c:v>45.70000000000001</c:v>
                </c:pt>
                <c:pt idx="1046">
                  <c:v>45.70000000000001</c:v>
                </c:pt>
                <c:pt idx="1047">
                  <c:v>45.70000000000001</c:v>
                </c:pt>
                <c:pt idx="1048">
                  <c:v>45.70000000000001</c:v>
                </c:pt>
                <c:pt idx="1049">
                  <c:v>45.70000000000001</c:v>
                </c:pt>
                <c:pt idx="1050">
                  <c:v>45.70000000000001</c:v>
                </c:pt>
                <c:pt idx="1051">
                  <c:v>45.70000000000001</c:v>
                </c:pt>
                <c:pt idx="1052">
                  <c:v>45.70000000000001</c:v>
                </c:pt>
                <c:pt idx="1053">
                  <c:v>45.70000000000001</c:v>
                </c:pt>
                <c:pt idx="1054">
                  <c:v>45.70000000000001</c:v>
                </c:pt>
                <c:pt idx="1055">
                  <c:v>45.70000000000001</c:v>
                </c:pt>
                <c:pt idx="1056">
                  <c:v>45.70000000000001</c:v>
                </c:pt>
                <c:pt idx="1057">
                  <c:v>45.70000000000001</c:v>
                </c:pt>
                <c:pt idx="1058">
                  <c:v>45.70000000000001</c:v>
                </c:pt>
                <c:pt idx="1059">
                  <c:v>45.70000000000001</c:v>
                </c:pt>
                <c:pt idx="1060">
                  <c:v>45.70000000000001</c:v>
                </c:pt>
                <c:pt idx="1061">
                  <c:v>45.70000000000001</c:v>
                </c:pt>
                <c:pt idx="1062">
                  <c:v>45.70000000000001</c:v>
                </c:pt>
                <c:pt idx="1063">
                  <c:v>45.70000000000001</c:v>
                </c:pt>
                <c:pt idx="1064">
                  <c:v>45.70000000000001</c:v>
                </c:pt>
                <c:pt idx="1065">
                  <c:v>45.70000000000001</c:v>
                </c:pt>
                <c:pt idx="1066">
                  <c:v>45.70000000000001</c:v>
                </c:pt>
                <c:pt idx="1067">
                  <c:v>45.70000000000001</c:v>
                </c:pt>
                <c:pt idx="1068">
                  <c:v>45.70000000000001</c:v>
                </c:pt>
                <c:pt idx="1069">
                  <c:v>45.70000000000001</c:v>
                </c:pt>
                <c:pt idx="1070">
                  <c:v>45.70000000000001</c:v>
                </c:pt>
                <c:pt idx="1071">
                  <c:v>45.70000000000001</c:v>
                </c:pt>
                <c:pt idx="1072">
                  <c:v>45.70000000000001</c:v>
                </c:pt>
                <c:pt idx="1073">
                  <c:v>45.70000000000001</c:v>
                </c:pt>
                <c:pt idx="1074">
                  <c:v>45.70000000000001</c:v>
                </c:pt>
                <c:pt idx="1075">
                  <c:v>45.70000000000001</c:v>
                </c:pt>
                <c:pt idx="1076">
                  <c:v>45.70000000000001</c:v>
                </c:pt>
                <c:pt idx="1077">
                  <c:v>45.70000000000001</c:v>
                </c:pt>
                <c:pt idx="1078">
                  <c:v>45.70000000000001</c:v>
                </c:pt>
                <c:pt idx="1079">
                  <c:v>45.70000000000001</c:v>
                </c:pt>
                <c:pt idx="1080">
                  <c:v>45.70000000000001</c:v>
                </c:pt>
                <c:pt idx="1081">
                  <c:v>45.70000000000001</c:v>
                </c:pt>
                <c:pt idx="1082">
                  <c:v>45.70000000000001</c:v>
                </c:pt>
                <c:pt idx="1083">
                  <c:v>45.70000000000001</c:v>
                </c:pt>
                <c:pt idx="1084">
                  <c:v>45.70000000000001</c:v>
                </c:pt>
                <c:pt idx="1085">
                  <c:v>45.70000000000001</c:v>
                </c:pt>
                <c:pt idx="1086">
                  <c:v>45.70000000000001</c:v>
                </c:pt>
                <c:pt idx="1087">
                  <c:v>45.70000000000001</c:v>
                </c:pt>
                <c:pt idx="1088">
                  <c:v>45.70000000000001</c:v>
                </c:pt>
                <c:pt idx="1089">
                  <c:v>45.70000000000001</c:v>
                </c:pt>
                <c:pt idx="1090">
                  <c:v>45.70000000000001</c:v>
                </c:pt>
                <c:pt idx="1091">
                  <c:v>45.70000000000001</c:v>
                </c:pt>
                <c:pt idx="1092">
                  <c:v>45.70000000000001</c:v>
                </c:pt>
                <c:pt idx="1093">
                  <c:v>45.70000000000001</c:v>
                </c:pt>
                <c:pt idx="1094">
                  <c:v>45.70000000000001</c:v>
                </c:pt>
                <c:pt idx="1095">
                  <c:v>45.70000000000001</c:v>
                </c:pt>
                <c:pt idx="1096">
                  <c:v>45.70000000000001</c:v>
                </c:pt>
                <c:pt idx="1097">
                  <c:v>45.70000000000001</c:v>
                </c:pt>
                <c:pt idx="1098">
                  <c:v>45.70000000000001</c:v>
                </c:pt>
                <c:pt idx="1099">
                  <c:v>45.70000000000001</c:v>
                </c:pt>
                <c:pt idx="1100">
                  <c:v>45.70000000000001</c:v>
                </c:pt>
                <c:pt idx="1101">
                  <c:v>45.70000000000001</c:v>
                </c:pt>
                <c:pt idx="1102">
                  <c:v>45.70000000000001</c:v>
                </c:pt>
                <c:pt idx="1103">
                  <c:v>45.70000000000001</c:v>
                </c:pt>
                <c:pt idx="1104">
                  <c:v>45.70000000000001</c:v>
                </c:pt>
                <c:pt idx="1105">
                  <c:v>45.70000000000001</c:v>
                </c:pt>
                <c:pt idx="1106">
                  <c:v>45.70000000000001</c:v>
                </c:pt>
                <c:pt idx="1107">
                  <c:v>45.70000000000001</c:v>
                </c:pt>
                <c:pt idx="1108">
                  <c:v>45.70000000000001</c:v>
                </c:pt>
                <c:pt idx="1109">
                  <c:v>45.70000000000001</c:v>
                </c:pt>
                <c:pt idx="1110">
                  <c:v>45.70000000000001</c:v>
                </c:pt>
                <c:pt idx="1111">
                  <c:v>45.70000000000001</c:v>
                </c:pt>
                <c:pt idx="1112">
                  <c:v>45.70000000000001</c:v>
                </c:pt>
                <c:pt idx="1113">
                  <c:v>45.70000000000001</c:v>
                </c:pt>
                <c:pt idx="1114">
                  <c:v>45.70000000000001</c:v>
                </c:pt>
                <c:pt idx="1115">
                  <c:v>45.70000000000001</c:v>
                </c:pt>
                <c:pt idx="1116">
                  <c:v>45.70000000000001</c:v>
                </c:pt>
                <c:pt idx="1117">
                  <c:v>45.70000000000001</c:v>
                </c:pt>
                <c:pt idx="1118">
                  <c:v>45.70000000000001</c:v>
                </c:pt>
                <c:pt idx="1119">
                  <c:v>45.70000000000001</c:v>
                </c:pt>
                <c:pt idx="1120">
                  <c:v>45.70000000000001</c:v>
                </c:pt>
                <c:pt idx="1121">
                  <c:v>45.70000000000001</c:v>
                </c:pt>
                <c:pt idx="1122">
                  <c:v>45.70000000000001</c:v>
                </c:pt>
                <c:pt idx="1123">
                  <c:v>45.70000000000001</c:v>
                </c:pt>
                <c:pt idx="1124">
                  <c:v>45.70000000000001</c:v>
                </c:pt>
                <c:pt idx="1125">
                  <c:v>45.70000000000001</c:v>
                </c:pt>
                <c:pt idx="1126">
                  <c:v>45.70000000000001</c:v>
                </c:pt>
                <c:pt idx="1127">
                  <c:v>45.70000000000001</c:v>
                </c:pt>
                <c:pt idx="1128">
                  <c:v>45.70000000000001</c:v>
                </c:pt>
                <c:pt idx="1129">
                  <c:v>45.70000000000001</c:v>
                </c:pt>
                <c:pt idx="1130">
                  <c:v>45.70000000000001</c:v>
                </c:pt>
                <c:pt idx="1131">
                  <c:v>45.70000000000001</c:v>
                </c:pt>
                <c:pt idx="1132">
                  <c:v>45.70000000000001</c:v>
                </c:pt>
                <c:pt idx="1133">
                  <c:v>45.70000000000001</c:v>
                </c:pt>
                <c:pt idx="1134">
                  <c:v>45.70000000000001</c:v>
                </c:pt>
                <c:pt idx="1135">
                  <c:v>45.70000000000001</c:v>
                </c:pt>
                <c:pt idx="1136">
                  <c:v>45.70000000000001</c:v>
                </c:pt>
                <c:pt idx="1137">
                  <c:v>45.70000000000001</c:v>
                </c:pt>
                <c:pt idx="1138">
                  <c:v>45.70000000000001</c:v>
                </c:pt>
                <c:pt idx="1139">
                  <c:v>45.70000000000001</c:v>
                </c:pt>
                <c:pt idx="1140">
                  <c:v>45.70000000000001</c:v>
                </c:pt>
                <c:pt idx="1141">
                  <c:v>45.70000000000001</c:v>
                </c:pt>
                <c:pt idx="1142">
                  <c:v>45.70000000000001</c:v>
                </c:pt>
                <c:pt idx="1143">
                  <c:v>45.70000000000001</c:v>
                </c:pt>
                <c:pt idx="1144">
                  <c:v>45.70000000000001</c:v>
                </c:pt>
                <c:pt idx="1145">
                  <c:v>45.70000000000001</c:v>
                </c:pt>
                <c:pt idx="1146">
                  <c:v>45.70000000000001</c:v>
                </c:pt>
                <c:pt idx="1147">
                  <c:v>45.70000000000001</c:v>
                </c:pt>
                <c:pt idx="1148">
                  <c:v>45.70000000000001</c:v>
                </c:pt>
                <c:pt idx="1149">
                  <c:v>45.70000000000001</c:v>
                </c:pt>
                <c:pt idx="1150">
                  <c:v>45.70000000000001</c:v>
                </c:pt>
                <c:pt idx="1151">
                  <c:v>45.70000000000001</c:v>
                </c:pt>
                <c:pt idx="1152">
                  <c:v>45.70000000000001</c:v>
                </c:pt>
                <c:pt idx="1153">
                  <c:v>45.70000000000001</c:v>
                </c:pt>
                <c:pt idx="1154">
                  <c:v>45.70000000000001</c:v>
                </c:pt>
                <c:pt idx="1155">
                  <c:v>45.70000000000001</c:v>
                </c:pt>
                <c:pt idx="1156">
                  <c:v>45.70000000000001</c:v>
                </c:pt>
                <c:pt idx="1157">
                  <c:v>45.70000000000001</c:v>
                </c:pt>
                <c:pt idx="1158">
                  <c:v>45.70000000000001</c:v>
                </c:pt>
                <c:pt idx="1159">
                  <c:v>45.70000000000001</c:v>
                </c:pt>
                <c:pt idx="1160">
                  <c:v>45.70000000000001</c:v>
                </c:pt>
                <c:pt idx="1161">
                  <c:v>45.70000000000001</c:v>
                </c:pt>
                <c:pt idx="1162">
                  <c:v>45.70000000000001</c:v>
                </c:pt>
                <c:pt idx="1163">
                  <c:v>45.70000000000001</c:v>
                </c:pt>
                <c:pt idx="1164">
                  <c:v>45.70000000000001</c:v>
                </c:pt>
                <c:pt idx="1165">
                  <c:v>45.70000000000001</c:v>
                </c:pt>
                <c:pt idx="1166">
                  <c:v>45.70000000000001</c:v>
                </c:pt>
                <c:pt idx="1167">
                  <c:v>45.70000000000001</c:v>
                </c:pt>
                <c:pt idx="1168">
                  <c:v>45.70000000000001</c:v>
                </c:pt>
                <c:pt idx="1169">
                  <c:v>45.70000000000001</c:v>
                </c:pt>
                <c:pt idx="1170">
                  <c:v>45.70000000000001</c:v>
                </c:pt>
                <c:pt idx="1171">
                  <c:v>45.70000000000001</c:v>
                </c:pt>
                <c:pt idx="1172">
                  <c:v>45.70000000000001</c:v>
                </c:pt>
                <c:pt idx="1173">
                  <c:v>45.70000000000001</c:v>
                </c:pt>
                <c:pt idx="1174">
                  <c:v>45.70000000000001</c:v>
                </c:pt>
                <c:pt idx="1175">
                  <c:v>45.70000000000001</c:v>
                </c:pt>
                <c:pt idx="1176">
                  <c:v>45.70000000000001</c:v>
                </c:pt>
                <c:pt idx="1177">
                  <c:v>45.70000000000001</c:v>
                </c:pt>
                <c:pt idx="1178">
                  <c:v>45.70000000000001</c:v>
                </c:pt>
                <c:pt idx="1179">
                  <c:v>45.70000000000001</c:v>
                </c:pt>
                <c:pt idx="1180">
                  <c:v>45.70000000000001</c:v>
                </c:pt>
                <c:pt idx="1181">
                  <c:v>45.70000000000001</c:v>
                </c:pt>
                <c:pt idx="1182">
                  <c:v>45.70000000000001</c:v>
                </c:pt>
                <c:pt idx="1183">
                  <c:v>45.70000000000001</c:v>
                </c:pt>
                <c:pt idx="1184">
                  <c:v>45.70000000000001</c:v>
                </c:pt>
                <c:pt idx="1185">
                  <c:v>45.70000000000001</c:v>
                </c:pt>
                <c:pt idx="1186">
                  <c:v>45.70000000000001</c:v>
                </c:pt>
                <c:pt idx="1187">
                  <c:v>45.70000000000001</c:v>
                </c:pt>
                <c:pt idx="1188">
                  <c:v>45.70000000000001</c:v>
                </c:pt>
                <c:pt idx="1189">
                  <c:v>45.70000000000001</c:v>
                </c:pt>
                <c:pt idx="1190">
                  <c:v>45.70000000000001</c:v>
                </c:pt>
                <c:pt idx="1191">
                  <c:v>45.70000000000001</c:v>
                </c:pt>
                <c:pt idx="1192">
                  <c:v>45.70000000000001</c:v>
                </c:pt>
                <c:pt idx="1193">
                  <c:v>45.70000000000001</c:v>
                </c:pt>
                <c:pt idx="1194">
                  <c:v>45.70000000000001</c:v>
                </c:pt>
                <c:pt idx="1195">
                  <c:v>45.70000000000001</c:v>
                </c:pt>
                <c:pt idx="1196">
                  <c:v>45.70000000000001</c:v>
                </c:pt>
                <c:pt idx="1197">
                  <c:v>45.70000000000001</c:v>
                </c:pt>
                <c:pt idx="1198">
                  <c:v>45.70000000000001</c:v>
                </c:pt>
                <c:pt idx="1199">
                  <c:v>45.70000000000001</c:v>
                </c:pt>
                <c:pt idx="1200">
                  <c:v>45.70000000000001</c:v>
                </c:pt>
                <c:pt idx="1201">
                  <c:v>45.70000000000001</c:v>
                </c:pt>
                <c:pt idx="1202">
                  <c:v>45.70000000000001</c:v>
                </c:pt>
                <c:pt idx="1203">
                  <c:v>45.70000000000001</c:v>
                </c:pt>
                <c:pt idx="1204">
                  <c:v>45.70000000000001</c:v>
                </c:pt>
                <c:pt idx="1205">
                  <c:v>45.70000000000001</c:v>
                </c:pt>
                <c:pt idx="1206">
                  <c:v>45.70000000000001</c:v>
                </c:pt>
                <c:pt idx="1207">
                  <c:v>45.70000000000001</c:v>
                </c:pt>
                <c:pt idx="1208">
                  <c:v>45.70000000000001</c:v>
                </c:pt>
                <c:pt idx="1209">
                  <c:v>45.70000000000001</c:v>
                </c:pt>
                <c:pt idx="1210">
                  <c:v>45.70000000000001</c:v>
                </c:pt>
                <c:pt idx="1211">
                  <c:v>45.70000000000001</c:v>
                </c:pt>
                <c:pt idx="1212">
                  <c:v>45.70000000000001</c:v>
                </c:pt>
                <c:pt idx="1213">
                  <c:v>45.70000000000001</c:v>
                </c:pt>
                <c:pt idx="1214">
                  <c:v>45.70000000000001</c:v>
                </c:pt>
                <c:pt idx="1215">
                  <c:v>45.70000000000001</c:v>
                </c:pt>
                <c:pt idx="1216">
                  <c:v>45.70000000000001</c:v>
                </c:pt>
                <c:pt idx="1217">
                  <c:v>45.70000000000001</c:v>
                </c:pt>
                <c:pt idx="1218">
                  <c:v>45.70000000000001</c:v>
                </c:pt>
                <c:pt idx="1219">
                  <c:v>45.70000000000001</c:v>
                </c:pt>
                <c:pt idx="1220">
                  <c:v>45.70000000000001</c:v>
                </c:pt>
                <c:pt idx="1221">
                  <c:v>45.70000000000001</c:v>
                </c:pt>
                <c:pt idx="1222">
                  <c:v>45.70000000000001</c:v>
                </c:pt>
                <c:pt idx="1223">
                  <c:v>45.70000000000001</c:v>
                </c:pt>
                <c:pt idx="1224">
                  <c:v>45.70000000000001</c:v>
                </c:pt>
                <c:pt idx="1225">
                  <c:v>45.70000000000001</c:v>
                </c:pt>
                <c:pt idx="1226">
                  <c:v>45.70000000000001</c:v>
                </c:pt>
                <c:pt idx="1227">
                  <c:v>45.70000000000001</c:v>
                </c:pt>
                <c:pt idx="1228">
                  <c:v>45.70000000000001</c:v>
                </c:pt>
                <c:pt idx="1229">
                  <c:v>45.70000000000001</c:v>
                </c:pt>
                <c:pt idx="1230">
                  <c:v>45.70000000000001</c:v>
                </c:pt>
                <c:pt idx="1231">
                  <c:v>45.70000000000001</c:v>
                </c:pt>
                <c:pt idx="1232">
                  <c:v>45.70000000000001</c:v>
                </c:pt>
                <c:pt idx="1233">
                  <c:v>45.70000000000001</c:v>
                </c:pt>
                <c:pt idx="1234">
                  <c:v>45.70000000000001</c:v>
                </c:pt>
                <c:pt idx="1235">
                  <c:v>45.70000000000001</c:v>
                </c:pt>
                <c:pt idx="1236">
                  <c:v>45.70000000000001</c:v>
                </c:pt>
                <c:pt idx="1237">
                  <c:v>45.70000000000001</c:v>
                </c:pt>
                <c:pt idx="1238">
                  <c:v>45.70000000000001</c:v>
                </c:pt>
                <c:pt idx="1239">
                  <c:v>45.70000000000001</c:v>
                </c:pt>
                <c:pt idx="1240">
                  <c:v>45.70000000000001</c:v>
                </c:pt>
                <c:pt idx="1241">
                  <c:v>45.70000000000001</c:v>
                </c:pt>
                <c:pt idx="1242">
                  <c:v>45.70000000000001</c:v>
                </c:pt>
                <c:pt idx="1243">
                  <c:v>45.70000000000001</c:v>
                </c:pt>
                <c:pt idx="1244">
                  <c:v>45.70000000000001</c:v>
                </c:pt>
                <c:pt idx="1245">
                  <c:v>45.70000000000001</c:v>
                </c:pt>
                <c:pt idx="1246">
                  <c:v>45.70000000000001</c:v>
                </c:pt>
                <c:pt idx="1247">
                  <c:v>45.70000000000001</c:v>
                </c:pt>
                <c:pt idx="1248">
                  <c:v>45.70000000000001</c:v>
                </c:pt>
                <c:pt idx="1249">
                  <c:v>45.70000000000001</c:v>
                </c:pt>
                <c:pt idx="1250">
                  <c:v>45.70000000000001</c:v>
                </c:pt>
                <c:pt idx="1251">
                  <c:v>45.70000000000001</c:v>
                </c:pt>
                <c:pt idx="1252">
                  <c:v>45.70000000000001</c:v>
                </c:pt>
                <c:pt idx="1253">
                  <c:v>45.70000000000001</c:v>
                </c:pt>
                <c:pt idx="1254">
                  <c:v>45.70000000000001</c:v>
                </c:pt>
                <c:pt idx="1255">
                  <c:v>45.70000000000001</c:v>
                </c:pt>
                <c:pt idx="1256">
                  <c:v>45.70000000000001</c:v>
                </c:pt>
                <c:pt idx="1257">
                  <c:v>45.70000000000001</c:v>
                </c:pt>
                <c:pt idx="1258">
                  <c:v>45.70000000000001</c:v>
                </c:pt>
                <c:pt idx="1259">
                  <c:v>45.70000000000001</c:v>
                </c:pt>
                <c:pt idx="1260">
                  <c:v>45.70000000000001</c:v>
                </c:pt>
                <c:pt idx="1261">
                  <c:v>45.70000000000001</c:v>
                </c:pt>
                <c:pt idx="1262">
                  <c:v>45.70000000000001</c:v>
                </c:pt>
                <c:pt idx="1263">
                  <c:v>45.70000000000001</c:v>
                </c:pt>
                <c:pt idx="1264">
                  <c:v>45.70000000000001</c:v>
                </c:pt>
                <c:pt idx="1265">
                  <c:v>45.70000000000001</c:v>
                </c:pt>
                <c:pt idx="1266">
                  <c:v>45.70000000000001</c:v>
                </c:pt>
                <c:pt idx="1267">
                  <c:v>45.70000000000001</c:v>
                </c:pt>
                <c:pt idx="1268">
                  <c:v>45.70000000000001</c:v>
                </c:pt>
                <c:pt idx="1269">
                  <c:v>45.70000000000001</c:v>
                </c:pt>
                <c:pt idx="1270">
                  <c:v>45.70000000000001</c:v>
                </c:pt>
                <c:pt idx="1271">
                  <c:v>45.70000000000001</c:v>
                </c:pt>
                <c:pt idx="1272">
                  <c:v>45.70000000000001</c:v>
                </c:pt>
                <c:pt idx="1273">
                  <c:v>45.70000000000001</c:v>
                </c:pt>
                <c:pt idx="1274">
                  <c:v>45.70000000000001</c:v>
                </c:pt>
                <c:pt idx="1275">
                  <c:v>45.70000000000001</c:v>
                </c:pt>
                <c:pt idx="1276">
                  <c:v>45.70000000000001</c:v>
                </c:pt>
                <c:pt idx="1277">
                  <c:v>45.70000000000001</c:v>
                </c:pt>
                <c:pt idx="1278">
                  <c:v>45.70000000000001</c:v>
                </c:pt>
                <c:pt idx="1279">
                  <c:v>45.70000000000001</c:v>
                </c:pt>
                <c:pt idx="1280">
                  <c:v>45.70000000000001</c:v>
                </c:pt>
                <c:pt idx="1281">
                  <c:v>45.70000000000001</c:v>
                </c:pt>
                <c:pt idx="1282">
                  <c:v>45.70000000000001</c:v>
                </c:pt>
                <c:pt idx="1283">
                  <c:v>45.70000000000001</c:v>
                </c:pt>
                <c:pt idx="1284">
                  <c:v>45.70000000000001</c:v>
                </c:pt>
                <c:pt idx="1285">
                  <c:v>45.70000000000001</c:v>
                </c:pt>
                <c:pt idx="1286">
                  <c:v>45.70000000000001</c:v>
                </c:pt>
                <c:pt idx="1287">
                  <c:v>45.70000000000001</c:v>
                </c:pt>
                <c:pt idx="1288">
                  <c:v>45.70000000000001</c:v>
                </c:pt>
                <c:pt idx="1289">
                  <c:v>45.70000000000001</c:v>
                </c:pt>
                <c:pt idx="1290">
                  <c:v>45.70000000000001</c:v>
                </c:pt>
                <c:pt idx="1291">
                  <c:v>45.70000000000001</c:v>
                </c:pt>
                <c:pt idx="1292">
                  <c:v>45.70000000000001</c:v>
                </c:pt>
                <c:pt idx="1293">
                  <c:v>45.70000000000001</c:v>
                </c:pt>
                <c:pt idx="1294">
                  <c:v>45.70000000000001</c:v>
                </c:pt>
                <c:pt idx="1295">
                  <c:v>45.70000000000001</c:v>
                </c:pt>
                <c:pt idx="1296">
                  <c:v>45.70000000000001</c:v>
                </c:pt>
                <c:pt idx="1297">
                  <c:v>45.70000000000001</c:v>
                </c:pt>
                <c:pt idx="1298">
                  <c:v>45.70000000000001</c:v>
                </c:pt>
                <c:pt idx="1299">
                  <c:v>45.70000000000001</c:v>
                </c:pt>
                <c:pt idx="1300">
                  <c:v>45.70000000000001</c:v>
                </c:pt>
                <c:pt idx="1301">
                  <c:v>45.70000000000001</c:v>
                </c:pt>
                <c:pt idx="1302">
                  <c:v>45.70000000000001</c:v>
                </c:pt>
                <c:pt idx="1303">
                  <c:v>45.70000000000001</c:v>
                </c:pt>
                <c:pt idx="1304">
                  <c:v>45.70000000000001</c:v>
                </c:pt>
                <c:pt idx="1305">
                  <c:v>45.70000000000001</c:v>
                </c:pt>
                <c:pt idx="1306">
                  <c:v>45.70000000000001</c:v>
                </c:pt>
                <c:pt idx="1307">
                  <c:v>45.70000000000001</c:v>
                </c:pt>
                <c:pt idx="1308">
                  <c:v>45.70000000000001</c:v>
                </c:pt>
                <c:pt idx="1309">
                  <c:v>45.70000000000001</c:v>
                </c:pt>
                <c:pt idx="1310">
                  <c:v>45.70000000000001</c:v>
                </c:pt>
                <c:pt idx="1311">
                  <c:v>45.70000000000001</c:v>
                </c:pt>
                <c:pt idx="1312">
                  <c:v>45.70000000000001</c:v>
                </c:pt>
                <c:pt idx="1313">
                  <c:v>45.70000000000001</c:v>
                </c:pt>
                <c:pt idx="1314">
                  <c:v>45.70000000000001</c:v>
                </c:pt>
                <c:pt idx="1315">
                  <c:v>45.70000000000001</c:v>
                </c:pt>
                <c:pt idx="1316">
                  <c:v>45.70000000000001</c:v>
                </c:pt>
                <c:pt idx="1317">
                  <c:v>45.70000000000001</c:v>
                </c:pt>
                <c:pt idx="1318">
                  <c:v>45.70000000000001</c:v>
                </c:pt>
                <c:pt idx="1319">
                  <c:v>45.70000000000001</c:v>
                </c:pt>
                <c:pt idx="1320">
                  <c:v>45.70000000000001</c:v>
                </c:pt>
                <c:pt idx="1321">
                  <c:v>45.70000000000001</c:v>
                </c:pt>
                <c:pt idx="1322">
                  <c:v>45.70000000000001</c:v>
                </c:pt>
                <c:pt idx="1323">
                  <c:v>45.70000000000001</c:v>
                </c:pt>
                <c:pt idx="1324">
                  <c:v>45.70000000000001</c:v>
                </c:pt>
                <c:pt idx="1325">
                  <c:v>45.70000000000001</c:v>
                </c:pt>
                <c:pt idx="1326">
                  <c:v>45.70000000000001</c:v>
                </c:pt>
                <c:pt idx="1327">
                  <c:v>45.70000000000001</c:v>
                </c:pt>
                <c:pt idx="1328">
                  <c:v>45.70000000000001</c:v>
                </c:pt>
                <c:pt idx="1329">
                  <c:v>45.70000000000001</c:v>
                </c:pt>
                <c:pt idx="1330">
                  <c:v>45.70000000000001</c:v>
                </c:pt>
                <c:pt idx="1331">
                  <c:v>45.70000000000001</c:v>
                </c:pt>
                <c:pt idx="1332">
                  <c:v>45.70000000000001</c:v>
                </c:pt>
                <c:pt idx="1333">
                  <c:v>45.70000000000001</c:v>
                </c:pt>
                <c:pt idx="1334">
                  <c:v>45.70000000000001</c:v>
                </c:pt>
                <c:pt idx="1335">
                  <c:v>45.70000000000001</c:v>
                </c:pt>
                <c:pt idx="1336">
                  <c:v>45.70000000000001</c:v>
                </c:pt>
                <c:pt idx="1337">
                  <c:v>45.70000000000001</c:v>
                </c:pt>
                <c:pt idx="1338">
                  <c:v>45.70000000000001</c:v>
                </c:pt>
                <c:pt idx="1339">
                  <c:v>45.70000000000001</c:v>
                </c:pt>
                <c:pt idx="1340">
                  <c:v>45.70000000000001</c:v>
                </c:pt>
                <c:pt idx="1341">
                  <c:v>45.70000000000001</c:v>
                </c:pt>
                <c:pt idx="1342">
                  <c:v>45.70000000000001</c:v>
                </c:pt>
                <c:pt idx="1343">
                  <c:v>45.70000000000001</c:v>
                </c:pt>
                <c:pt idx="1344">
                  <c:v>45.70000000000001</c:v>
                </c:pt>
                <c:pt idx="1345">
                  <c:v>45.70000000000001</c:v>
                </c:pt>
                <c:pt idx="1346">
                  <c:v>45.70000000000001</c:v>
                </c:pt>
                <c:pt idx="1347">
                  <c:v>45.70000000000001</c:v>
                </c:pt>
                <c:pt idx="1348">
                  <c:v>45.70000000000001</c:v>
                </c:pt>
                <c:pt idx="1349">
                  <c:v>45.70000000000001</c:v>
                </c:pt>
                <c:pt idx="1350">
                  <c:v>45.70000000000001</c:v>
                </c:pt>
                <c:pt idx="1351">
                  <c:v>45.70000000000001</c:v>
                </c:pt>
                <c:pt idx="1352">
                  <c:v>45.70000000000001</c:v>
                </c:pt>
                <c:pt idx="1353">
                  <c:v>45.70000000000001</c:v>
                </c:pt>
                <c:pt idx="1354">
                  <c:v>45.70000000000001</c:v>
                </c:pt>
                <c:pt idx="1355">
                  <c:v>45.70000000000001</c:v>
                </c:pt>
                <c:pt idx="1356">
                  <c:v>45.70000000000001</c:v>
                </c:pt>
                <c:pt idx="1357">
                  <c:v>45.70000000000001</c:v>
                </c:pt>
                <c:pt idx="1358">
                  <c:v>45.70000000000001</c:v>
                </c:pt>
                <c:pt idx="1359">
                  <c:v>45.70000000000001</c:v>
                </c:pt>
                <c:pt idx="1360">
                  <c:v>45.70000000000001</c:v>
                </c:pt>
                <c:pt idx="1361">
                  <c:v>45.70000000000001</c:v>
                </c:pt>
                <c:pt idx="1362">
                  <c:v>45.70000000000001</c:v>
                </c:pt>
                <c:pt idx="1363">
                  <c:v>45.70000000000001</c:v>
                </c:pt>
                <c:pt idx="1364">
                  <c:v>45.70000000000001</c:v>
                </c:pt>
                <c:pt idx="1365">
                  <c:v>45.70000000000001</c:v>
                </c:pt>
                <c:pt idx="1366">
                  <c:v>45.70000000000001</c:v>
                </c:pt>
                <c:pt idx="1367">
                  <c:v>45.70000000000001</c:v>
                </c:pt>
                <c:pt idx="1368">
                  <c:v>45.70000000000001</c:v>
                </c:pt>
                <c:pt idx="1369">
                  <c:v>45.70000000000001</c:v>
                </c:pt>
                <c:pt idx="1370">
                  <c:v>45.70000000000001</c:v>
                </c:pt>
                <c:pt idx="1371">
                  <c:v>45.70000000000001</c:v>
                </c:pt>
                <c:pt idx="1372">
                  <c:v>45.70000000000001</c:v>
                </c:pt>
                <c:pt idx="1373">
                  <c:v>45.70000000000001</c:v>
                </c:pt>
                <c:pt idx="1374">
                  <c:v>45.70000000000001</c:v>
                </c:pt>
                <c:pt idx="1375">
                  <c:v>45.70000000000001</c:v>
                </c:pt>
                <c:pt idx="1376">
                  <c:v>45.70000000000001</c:v>
                </c:pt>
                <c:pt idx="1377">
                  <c:v>45.70000000000001</c:v>
                </c:pt>
                <c:pt idx="1378">
                  <c:v>45.70000000000001</c:v>
                </c:pt>
                <c:pt idx="1379">
                  <c:v>45.70000000000001</c:v>
                </c:pt>
                <c:pt idx="1380">
                  <c:v>45.70000000000001</c:v>
                </c:pt>
                <c:pt idx="1381">
                  <c:v>45.70000000000001</c:v>
                </c:pt>
                <c:pt idx="1382">
                  <c:v>45.70000000000001</c:v>
                </c:pt>
                <c:pt idx="1383">
                  <c:v>45.70000000000001</c:v>
                </c:pt>
                <c:pt idx="1384">
                  <c:v>45.70000000000001</c:v>
                </c:pt>
                <c:pt idx="1385">
                  <c:v>45.70000000000001</c:v>
                </c:pt>
                <c:pt idx="1386">
                  <c:v>45.70000000000001</c:v>
                </c:pt>
                <c:pt idx="1387">
                  <c:v>45.70000000000001</c:v>
                </c:pt>
                <c:pt idx="1388">
                  <c:v>45.70000000000001</c:v>
                </c:pt>
                <c:pt idx="1389">
                  <c:v>45.70000000000001</c:v>
                </c:pt>
                <c:pt idx="1390">
                  <c:v>45.70000000000001</c:v>
                </c:pt>
                <c:pt idx="1391">
                  <c:v>45.70000000000001</c:v>
                </c:pt>
                <c:pt idx="1392">
                  <c:v>45.70000000000001</c:v>
                </c:pt>
                <c:pt idx="1393">
                  <c:v>45.70000000000001</c:v>
                </c:pt>
                <c:pt idx="1394">
                  <c:v>45.70000000000001</c:v>
                </c:pt>
                <c:pt idx="1395">
                  <c:v>45.70000000000001</c:v>
                </c:pt>
                <c:pt idx="1396">
                  <c:v>45.70000000000001</c:v>
                </c:pt>
                <c:pt idx="1397">
                  <c:v>45.70000000000001</c:v>
                </c:pt>
                <c:pt idx="1398">
                  <c:v>45.70000000000001</c:v>
                </c:pt>
                <c:pt idx="1399">
                  <c:v>45.70000000000001</c:v>
                </c:pt>
                <c:pt idx="1400">
                  <c:v>45.70000000000001</c:v>
                </c:pt>
                <c:pt idx="1401">
                  <c:v>45.70000000000001</c:v>
                </c:pt>
                <c:pt idx="1402">
                  <c:v>45.70000000000001</c:v>
                </c:pt>
                <c:pt idx="1403">
                  <c:v>45.70000000000001</c:v>
                </c:pt>
                <c:pt idx="1404">
                  <c:v>45.70000000000001</c:v>
                </c:pt>
                <c:pt idx="1405">
                  <c:v>45.70000000000001</c:v>
                </c:pt>
                <c:pt idx="1406">
                  <c:v>45.70000000000001</c:v>
                </c:pt>
                <c:pt idx="1407">
                  <c:v>45.70000000000001</c:v>
                </c:pt>
                <c:pt idx="1408">
                  <c:v>45.70000000000001</c:v>
                </c:pt>
                <c:pt idx="1409">
                  <c:v>45.70000000000001</c:v>
                </c:pt>
                <c:pt idx="1410">
                  <c:v>45.70000000000001</c:v>
                </c:pt>
                <c:pt idx="1411">
                  <c:v>45.70000000000001</c:v>
                </c:pt>
                <c:pt idx="1412">
                  <c:v>45.70000000000001</c:v>
                </c:pt>
                <c:pt idx="1413">
                  <c:v>45.70000000000001</c:v>
                </c:pt>
                <c:pt idx="1414">
                  <c:v>45.70000000000001</c:v>
                </c:pt>
                <c:pt idx="1415">
                  <c:v>45.70000000000001</c:v>
                </c:pt>
                <c:pt idx="1416">
                  <c:v>45.70000000000001</c:v>
                </c:pt>
                <c:pt idx="1417">
                  <c:v>45.70000000000001</c:v>
                </c:pt>
                <c:pt idx="1418">
                  <c:v>45.70000000000001</c:v>
                </c:pt>
                <c:pt idx="1419">
                  <c:v>45.70000000000001</c:v>
                </c:pt>
                <c:pt idx="1420">
                  <c:v>45.70000000000001</c:v>
                </c:pt>
                <c:pt idx="1421">
                  <c:v>45.70000000000001</c:v>
                </c:pt>
                <c:pt idx="1422">
                  <c:v>45.70000000000001</c:v>
                </c:pt>
                <c:pt idx="1423">
                  <c:v>45.70000000000001</c:v>
                </c:pt>
                <c:pt idx="1424">
                  <c:v>45.70000000000001</c:v>
                </c:pt>
                <c:pt idx="1425">
                  <c:v>45.70000000000001</c:v>
                </c:pt>
                <c:pt idx="1426">
                  <c:v>45.70000000000001</c:v>
                </c:pt>
                <c:pt idx="1427">
                  <c:v>45.70000000000001</c:v>
                </c:pt>
                <c:pt idx="1428">
                  <c:v>45.70000000000001</c:v>
                </c:pt>
                <c:pt idx="1429">
                  <c:v>45.70000000000001</c:v>
                </c:pt>
                <c:pt idx="1430">
                  <c:v>45.70000000000001</c:v>
                </c:pt>
                <c:pt idx="1431">
                  <c:v>45.70000000000001</c:v>
                </c:pt>
                <c:pt idx="1432">
                  <c:v>45.70000000000001</c:v>
                </c:pt>
                <c:pt idx="1433">
                  <c:v>45.70000000000001</c:v>
                </c:pt>
                <c:pt idx="1434">
                  <c:v>45.70000000000001</c:v>
                </c:pt>
                <c:pt idx="1435">
                  <c:v>45.70000000000001</c:v>
                </c:pt>
                <c:pt idx="1436">
                  <c:v>45.70000000000001</c:v>
                </c:pt>
                <c:pt idx="1437">
                  <c:v>45.70000000000001</c:v>
                </c:pt>
                <c:pt idx="1438">
                  <c:v>45.70000000000001</c:v>
                </c:pt>
                <c:pt idx="1439">
                  <c:v>45.70000000000001</c:v>
                </c:pt>
                <c:pt idx="1440">
                  <c:v>45.70000000000001</c:v>
                </c:pt>
                <c:pt idx="1441">
                  <c:v>45.70000000000001</c:v>
                </c:pt>
                <c:pt idx="1442">
                  <c:v>45.70000000000001</c:v>
                </c:pt>
                <c:pt idx="1443">
                  <c:v>45.70000000000001</c:v>
                </c:pt>
                <c:pt idx="1444">
                  <c:v>45.70000000000001</c:v>
                </c:pt>
                <c:pt idx="1445">
                  <c:v>45.70000000000001</c:v>
                </c:pt>
                <c:pt idx="1446">
                  <c:v>45.70000000000001</c:v>
                </c:pt>
                <c:pt idx="1447">
                  <c:v>45.70000000000001</c:v>
                </c:pt>
                <c:pt idx="1448">
                  <c:v>45.70000000000001</c:v>
                </c:pt>
                <c:pt idx="1449">
                  <c:v>45.70000000000001</c:v>
                </c:pt>
                <c:pt idx="1450">
                  <c:v>45.70000000000001</c:v>
                </c:pt>
                <c:pt idx="1451">
                  <c:v>45.70000000000001</c:v>
                </c:pt>
                <c:pt idx="1452">
                  <c:v>45.70000000000001</c:v>
                </c:pt>
                <c:pt idx="1453">
                  <c:v>45.70000000000001</c:v>
                </c:pt>
                <c:pt idx="1454">
                  <c:v>45.70000000000001</c:v>
                </c:pt>
                <c:pt idx="1455">
                  <c:v>45.70000000000001</c:v>
                </c:pt>
                <c:pt idx="1456">
                  <c:v>45.70000000000001</c:v>
                </c:pt>
                <c:pt idx="1457">
                  <c:v>45.70000000000001</c:v>
                </c:pt>
                <c:pt idx="1458">
                  <c:v>45.70000000000001</c:v>
                </c:pt>
                <c:pt idx="1459">
                  <c:v>45.70000000000001</c:v>
                </c:pt>
                <c:pt idx="1460">
                  <c:v>45.70000000000001</c:v>
                </c:pt>
                <c:pt idx="1461">
                  <c:v>45.70000000000001</c:v>
                </c:pt>
                <c:pt idx="1462">
                  <c:v>45.70000000000001</c:v>
                </c:pt>
                <c:pt idx="1463">
                  <c:v>45.70000000000001</c:v>
                </c:pt>
                <c:pt idx="1464">
                  <c:v>45.70000000000001</c:v>
                </c:pt>
                <c:pt idx="1465">
                  <c:v>45.70000000000001</c:v>
                </c:pt>
                <c:pt idx="1466">
                  <c:v>45.70000000000001</c:v>
                </c:pt>
                <c:pt idx="1467">
                  <c:v>45.70000000000001</c:v>
                </c:pt>
                <c:pt idx="1468">
                  <c:v>45.70000000000001</c:v>
                </c:pt>
                <c:pt idx="1469">
                  <c:v>45.70000000000001</c:v>
                </c:pt>
                <c:pt idx="1470">
                  <c:v>45.70000000000001</c:v>
                </c:pt>
                <c:pt idx="1471">
                  <c:v>45.70000000000001</c:v>
                </c:pt>
                <c:pt idx="1472">
                  <c:v>45.70000000000001</c:v>
                </c:pt>
                <c:pt idx="1473">
                  <c:v>45.70000000000001</c:v>
                </c:pt>
                <c:pt idx="1474">
                  <c:v>45.70000000000001</c:v>
                </c:pt>
                <c:pt idx="1475">
                  <c:v>45.70000000000001</c:v>
                </c:pt>
                <c:pt idx="1476">
                  <c:v>45.70000000000001</c:v>
                </c:pt>
                <c:pt idx="1477">
                  <c:v>45.70000000000001</c:v>
                </c:pt>
                <c:pt idx="1478">
                  <c:v>45.70000000000001</c:v>
                </c:pt>
                <c:pt idx="1479">
                  <c:v>45.70000000000001</c:v>
                </c:pt>
                <c:pt idx="1480">
                  <c:v>45.70000000000001</c:v>
                </c:pt>
                <c:pt idx="1481">
                  <c:v>45.70000000000001</c:v>
                </c:pt>
                <c:pt idx="1482">
                  <c:v>45.70000000000001</c:v>
                </c:pt>
                <c:pt idx="1483">
                  <c:v>45.70000000000001</c:v>
                </c:pt>
                <c:pt idx="1484">
                  <c:v>45.70000000000001</c:v>
                </c:pt>
                <c:pt idx="1485">
                  <c:v>45.70000000000001</c:v>
                </c:pt>
                <c:pt idx="1486">
                  <c:v>45.70000000000001</c:v>
                </c:pt>
                <c:pt idx="1487">
                  <c:v>45.70000000000001</c:v>
                </c:pt>
                <c:pt idx="1488">
                  <c:v>45.70000000000001</c:v>
                </c:pt>
                <c:pt idx="1489">
                  <c:v>45.70000000000001</c:v>
                </c:pt>
                <c:pt idx="1490">
                  <c:v>45.70000000000001</c:v>
                </c:pt>
                <c:pt idx="1491">
                  <c:v>45.70000000000001</c:v>
                </c:pt>
                <c:pt idx="1492">
                  <c:v>45.70000000000001</c:v>
                </c:pt>
                <c:pt idx="1493">
                  <c:v>45.70000000000001</c:v>
                </c:pt>
                <c:pt idx="1494">
                  <c:v>45.70000000000001</c:v>
                </c:pt>
                <c:pt idx="1495">
                  <c:v>45.70000000000001</c:v>
                </c:pt>
                <c:pt idx="1496">
                  <c:v>45.70000000000001</c:v>
                </c:pt>
                <c:pt idx="1497">
                  <c:v>45.70000000000001</c:v>
                </c:pt>
                <c:pt idx="1498">
                  <c:v>45.70000000000001</c:v>
                </c:pt>
                <c:pt idx="1499">
                  <c:v>45.70000000000001</c:v>
                </c:pt>
                <c:pt idx="1500">
                  <c:v>45.70000000000001</c:v>
                </c:pt>
                <c:pt idx="1501">
                  <c:v>45.70000000000001</c:v>
                </c:pt>
                <c:pt idx="1502">
                  <c:v>45.70000000000001</c:v>
                </c:pt>
                <c:pt idx="1503">
                  <c:v>45.70000000000001</c:v>
                </c:pt>
                <c:pt idx="1504">
                  <c:v>45.70000000000001</c:v>
                </c:pt>
                <c:pt idx="1505">
                  <c:v>45.70000000000001</c:v>
                </c:pt>
                <c:pt idx="1506">
                  <c:v>45.70000000000001</c:v>
                </c:pt>
                <c:pt idx="1507">
                  <c:v>45.70000000000001</c:v>
                </c:pt>
                <c:pt idx="1508">
                  <c:v>45.70000000000001</c:v>
                </c:pt>
                <c:pt idx="1509">
                  <c:v>45.70000000000001</c:v>
                </c:pt>
                <c:pt idx="1510">
                  <c:v>45.70000000000001</c:v>
                </c:pt>
                <c:pt idx="1511">
                  <c:v>45.70000000000001</c:v>
                </c:pt>
                <c:pt idx="1512">
                  <c:v>45.70000000000001</c:v>
                </c:pt>
                <c:pt idx="1513">
                  <c:v>45.70000000000001</c:v>
                </c:pt>
                <c:pt idx="1514">
                  <c:v>45.70000000000001</c:v>
                </c:pt>
                <c:pt idx="1515">
                  <c:v>45.70000000000001</c:v>
                </c:pt>
                <c:pt idx="1516">
                  <c:v>45.70000000000001</c:v>
                </c:pt>
                <c:pt idx="1517">
                  <c:v>45.70000000000001</c:v>
                </c:pt>
                <c:pt idx="1518">
                  <c:v>45.70000000000001</c:v>
                </c:pt>
                <c:pt idx="1519">
                  <c:v>45.70000000000001</c:v>
                </c:pt>
                <c:pt idx="1520">
                  <c:v>45.70000000000001</c:v>
                </c:pt>
                <c:pt idx="1521">
                  <c:v>45.70000000000001</c:v>
                </c:pt>
                <c:pt idx="1522">
                  <c:v>45.70000000000001</c:v>
                </c:pt>
                <c:pt idx="1523">
                  <c:v>45.70000000000001</c:v>
                </c:pt>
                <c:pt idx="1524">
                  <c:v>45.70000000000001</c:v>
                </c:pt>
                <c:pt idx="1525">
                  <c:v>45.70000000000001</c:v>
                </c:pt>
                <c:pt idx="1526">
                  <c:v>45.70000000000001</c:v>
                </c:pt>
                <c:pt idx="1527">
                  <c:v>45.70000000000001</c:v>
                </c:pt>
                <c:pt idx="1528">
                  <c:v>45.70000000000001</c:v>
                </c:pt>
                <c:pt idx="1529">
                  <c:v>45.70000000000001</c:v>
                </c:pt>
                <c:pt idx="1530">
                  <c:v>45.70000000000001</c:v>
                </c:pt>
                <c:pt idx="1531">
                  <c:v>45.70000000000001</c:v>
                </c:pt>
                <c:pt idx="1532">
                  <c:v>45.70000000000001</c:v>
                </c:pt>
                <c:pt idx="1533">
                  <c:v>45.70000000000001</c:v>
                </c:pt>
                <c:pt idx="1534">
                  <c:v>45.70000000000001</c:v>
                </c:pt>
                <c:pt idx="1535">
                  <c:v>45.70000000000001</c:v>
                </c:pt>
                <c:pt idx="1536">
                  <c:v>45.70000000000001</c:v>
                </c:pt>
                <c:pt idx="1537">
                  <c:v>45.70000000000001</c:v>
                </c:pt>
                <c:pt idx="1538">
                  <c:v>45.70000000000001</c:v>
                </c:pt>
                <c:pt idx="1539">
                  <c:v>45.70000000000001</c:v>
                </c:pt>
                <c:pt idx="1540">
                  <c:v>45.70000000000001</c:v>
                </c:pt>
                <c:pt idx="1541">
                  <c:v>45.70000000000001</c:v>
                </c:pt>
                <c:pt idx="1542">
                  <c:v>45.70000000000001</c:v>
                </c:pt>
                <c:pt idx="1543">
                  <c:v>45.70000000000001</c:v>
                </c:pt>
                <c:pt idx="1544">
                  <c:v>45.70000000000001</c:v>
                </c:pt>
                <c:pt idx="1545">
                  <c:v>45.70000000000001</c:v>
                </c:pt>
                <c:pt idx="1546">
                  <c:v>45.70000000000001</c:v>
                </c:pt>
                <c:pt idx="1547">
                  <c:v>45.70000000000001</c:v>
                </c:pt>
                <c:pt idx="1548">
                  <c:v>45.70000000000001</c:v>
                </c:pt>
                <c:pt idx="1549">
                  <c:v>45.70000000000001</c:v>
                </c:pt>
                <c:pt idx="1550">
                  <c:v>45.70000000000001</c:v>
                </c:pt>
                <c:pt idx="1551">
                  <c:v>45.70000000000001</c:v>
                </c:pt>
                <c:pt idx="1552">
                  <c:v>45.70000000000001</c:v>
                </c:pt>
                <c:pt idx="1553">
                  <c:v>45.70000000000001</c:v>
                </c:pt>
                <c:pt idx="1554">
                  <c:v>45.70000000000001</c:v>
                </c:pt>
                <c:pt idx="1555">
                  <c:v>45.70000000000001</c:v>
                </c:pt>
                <c:pt idx="1556">
                  <c:v>45.70000000000001</c:v>
                </c:pt>
                <c:pt idx="1557">
                  <c:v>45.70000000000001</c:v>
                </c:pt>
                <c:pt idx="1558">
                  <c:v>45.70000000000001</c:v>
                </c:pt>
                <c:pt idx="1559">
                  <c:v>45.70000000000001</c:v>
                </c:pt>
                <c:pt idx="1560">
                  <c:v>45.70000000000001</c:v>
                </c:pt>
                <c:pt idx="1561">
                  <c:v>45.70000000000001</c:v>
                </c:pt>
                <c:pt idx="1562">
                  <c:v>45.70000000000001</c:v>
                </c:pt>
                <c:pt idx="1563">
                  <c:v>45.70000000000001</c:v>
                </c:pt>
                <c:pt idx="1564">
                  <c:v>45.70000000000001</c:v>
                </c:pt>
                <c:pt idx="1565">
                  <c:v>45.70000000000001</c:v>
                </c:pt>
                <c:pt idx="1566">
                  <c:v>45.70000000000001</c:v>
                </c:pt>
                <c:pt idx="1567">
                  <c:v>45.70000000000001</c:v>
                </c:pt>
                <c:pt idx="1568">
                  <c:v>45.70000000000001</c:v>
                </c:pt>
                <c:pt idx="1569">
                  <c:v>45.70000000000001</c:v>
                </c:pt>
                <c:pt idx="1570">
                  <c:v>45.70000000000001</c:v>
                </c:pt>
                <c:pt idx="1571">
                  <c:v>45.70000000000001</c:v>
                </c:pt>
                <c:pt idx="1572">
                  <c:v>45.70000000000001</c:v>
                </c:pt>
                <c:pt idx="1573">
                  <c:v>45.70000000000001</c:v>
                </c:pt>
                <c:pt idx="1574">
                  <c:v>45.70000000000001</c:v>
                </c:pt>
                <c:pt idx="1575">
                  <c:v>45.70000000000001</c:v>
                </c:pt>
                <c:pt idx="1576">
                  <c:v>45.70000000000001</c:v>
                </c:pt>
                <c:pt idx="1577">
                  <c:v>45.70000000000001</c:v>
                </c:pt>
                <c:pt idx="1578">
                  <c:v>45.70000000000001</c:v>
                </c:pt>
                <c:pt idx="1579">
                  <c:v>45.70000000000001</c:v>
                </c:pt>
                <c:pt idx="1580">
                  <c:v>45.70000000000001</c:v>
                </c:pt>
                <c:pt idx="1581">
                  <c:v>45.70000000000001</c:v>
                </c:pt>
                <c:pt idx="1582">
                  <c:v>45.70000000000001</c:v>
                </c:pt>
                <c:pt idx="1583">
                  <c:v>45.70000000000001</c:v>
                </c:pt>
                <c:pt idx="1584">
                  <c:v>45.70000000000001</c:v>
                </c:pt>
                <c:pt idx="1585">
                  <c:v>45.70000000000001</c:v>
                </c:pt>
                <c:pt idx="1586">
                  <c:v>45.70000000000001</c:v>
                </c:pt>
                <c:pt idx="1587">
                  <c:v>45.70000000000001</c:v>
                </c:pt>
                <c:pt idx="1588">
                  <c:v>45.70000000000001</c:v>
                </c:pt>
                <c:pt idx="1589">
                  <c:v>45.70000000000001</c:v>
                </c:pt>
                <c:pt idx="1590">
                  <c:v>45.70000000000001</c:v>
                </c:pt>
                <c:pt idx="1591">
                  <c:v>45.70000000000001</c:v>
                </c:pt>
                <c:pt idx="1592">
                  <c:v>45.70000000000001</c:v>
                </c:pt>
                <c:pt idx="1593">
                  <c:v>45.70000000000001</c:v>
                </c:pt>
                <c:pt idx="1594">
                  <c:v>45.70000000000001</c:v>
                </c:pt>
                <c:pt idx="1595">
                  <c:v>45.70000000000001</c:v>
                </c:pt>
                <c:pt idx="1596">
                  <c:v>45.70000000000001</c:v>
                </c:pt>
                <c:pt idx="1597">
                  <c:v>45.70000000000001</c:v>
                </c:pt>
                <c:pt idx="1598">
                  <c:v>45.70000000000001</c:v>
                </c:pt>
                <c:pt idx="1599">
                  <c:v>45.70000000000001</c:v>
                </c:pt>
                <c:pt idx="1600">
                  <c:v>45.70000000000001</c:v>
                </c:pt>
                <c:pt idx="1601">
                  <c:v>45.70000000000001</c:v>
                </c:pt>
                <c:pt idx="1602">
                  <c:v>45.70000000000001</c:v>
                </c:pt>
                <c:pt idx="1603">
                  <c:v>45.70000000000001</c:v>
                </c:pt>
                <c:pt idx="1604">
                  <c:v>45.70000000000001</c:v>
                </c:pt>
                <c:pt idx="1605">
                  <c:v>45.70000000000001</c:v>
                </c:pt>
                <c:pt idx="1606">
                  <c:v>45.70000000000001</c:v>
                </c:pt>
                <c:pt idx="1607">
                  <c:v>45.70000000000001</c:v>
                </c:pt>
                <c:pt idx="1608">
                  <c:v>45.70000000000001</c:v>
                </c:pt>
                <c:pt idx="1609">
                  <c:v>45.70000000000001</c:v>
                </c:pt>
                <c:pt idx="1610">
                  <c:v>45.70000000000001</c:v>
                </c:pt>
                <c:pt idx="1611">
                  <c:v>45.70000000000001</c:v>
                </c:pt>
                <c:pt idx="1612">
                  <c:v>45.70000000000001</c:v>
                </c:pt>
                <c:pt idx="1613">
                  <c:v>45.70000000000001</c:v>
                </c:pt>
                <c:pt idx="1614">
                  <c:v>45.70000000000001</c:v>
                </c:pt>
                <c:pt idx="1615">
                  <c:v>45.70000000000001</c:v>
                </c:pt>
                <c:pt idx="1616">
                  <c:v>45.70000000000001</c:v>
                </c:pt>
                <c:pt idx="1617">
                  <c:v>45.70000000000001</c:v>
                </c:pt>
                <c:pt idx="1618">
                  <c:v>45.70000000000001</c:v>
                </c:pt>
                <c:pt idx="1619">
                  <c:v>45.70000000000001</c:v>
                </c:pt>
                <c:pt idx="1620">
                  <c:v>45.70000000000001</c:v>
                </c:pt>
                <c:pt idx="1621">
                  <c:v>45.70000000000001</c:v>
                </c:pt>
                <c:pt idx="1622">
                  <c:v>45.70000000000001</c:v>
                </c:pt>
                <c:pt idx="1623">
                  <c:v>45.70000000000001</c:v>
                </c:pt>
                <c:pt idx="1624">
                  <c:v>45.70000000000001</c:v>
                </c:pt>
                <c:pt idx="1625">
                  <c:v>45.70000000000001</c:v>
                </c:pt>
                <c:pt idx="1626">
                  <c:v>45.70000000000001</c:v>
                </c:pt>
                <c:pt idx="1627">
                  <c:v>45.70000000000001</c:v>
                </c:pt>
                <c:pt idx="1628">
                  <c:v>45.70000000000001</c:v>
                </c:pt>
                <c:pt idx="1629">
                  <c:v>45.70000000000001</c:v>
                </c:pt>
                <c:pt idx="1630">
                  <c:v>45.70000000000001</c:v>
                </c:pt>
                <c:pt idx="1631">
                  <c:v>45.70000000000001</c:v>
                </c:pt>
                <c:pt idx="1632">
                  <c:v>45.70000000000001</c:v>
                </c:pt>
                <c:pt idx="1633">
                  <c:v>45.70000000000001</c:v>
                </c:pt>
                <c:pt idx="1634">
                  <c:v>45.70000000000001</c:v>
                </c:pt>
                <c:pt idx="1635">
                  <c:v>45.70000000000001</c:v>
                </c:pt>
                <c:pt idx="1636">
                  <c:v>45.70000000000001</c:v>
                </c:pt>
                <c:pt idx="1637">
                  <c:v>45.70000000000001</c:v>
                </c:pt>
                <c:pt idx="1638">
                  <c:v>45.70000000000001</c:v>
                </c:pt>
                <c:pt idx="1639">
                  <c:v>45.70000000000001</c:v>
                </c:pt>
                <c:pt idx="1640">
                  <c:v>45.70000000000001</c:v>
                </c:pt>
                <c:pt idx="1641">
                  <c:v>45.70000000000001</c:v>
                </c:pt>
                <c:pt idx="1642">
                  <c:v>45.70000000000001</c:v>
                </c:pt>
                <c:pt idx="1643">
                  <c:v>45.70000000000001</c:v>
                </c:pt>
                <c:pt idx="1644">
                  <c:v>45.70000000000001</c:v>
                </c:pt>
                <c:pt idx="1645">
                  <c:v>45.70000000000001</c:v>
                </c:pt>
                <c:pt idx="1646">
                  <c:v>45.70000000000001</c:v>
                </c:pt>
                <c:pt idx="1647">
                  <c:v>45.70000000000001</c:v>
                </c:pt>
                <c:pt idx="1648">
                  <c:v>45.70000000000001</c:v>
                </c:pt>
                <c:pt idx="1649">
                  <c:v>45.70000000000001</c:v>
                </c:pt>
                <c:pt idx="1650">
                  <c:v>45.70000000000001</c:v>
                </c:pt>
                <c:pt idx="1651">
                  <c:v>45.70000000000001</c:v>
                </c:pt>
                <c:pt idx="1652">
                  <c:v>45.70000000000001</c:v>
                </c:pt>
                <c:pt idx="1653">
                  <c:v>45.70000000000001</c:v>
                </c:pt>
                <c:pt idx="1654">
                  <c:v>45.70000000000001</c:v>
                </c:pt>
                <c:pt idx="1655">
                  <c:v>45.70000000000001</c:v>
                </c:pt>
                <c:pt idx="1656">
                  <c:v>45.70000000000001</c:v>
                </c:pt>
                <c:pt idx="1657">
                  <c:v>45.70000000000001</c:v>
                </c:pt>
                <c:pt idx="1658">
                  <c:v>45.70000000000001</c:v>
                </c:pt>
                <c:pt idx="1659">
                  <c:v>45.70000000000001</c:v>
                </c:pt>
                <c:pt idx="1660">
                  <c:v>45.70000000000001</c:v>
                </c:pt>
                <c:pt idx="1661">
                  <c:v>45.70000000000001</c:v>
                </c:pt>
                <c:pt idx="1662">
                  <c:v>45.70000000000001</c:v>
                </c:pt>
                <c:pt idx="1663">
                  <c:v>45.70000000000001</c:v>
                </c:pt>
                <c:pt idx="1664">
                  <c:v>45.70000000000001</c:v>
                </c:pt>
                <c:pt idx="1665">
                  <c:v>45.70000000000001</c:v>
                </c:pt>
                <c:pt idx="1666">
                  <c:v>45.70000000000001</c:v>
                </c:pt>
                <c:pt idx="1667">
                  <c:v>45.70000000000001</c:v>
                </c:pt>
                <c:pt idx="1668">
                  <c:v>45.70000000000001</c:v>
                </c:pt>
                <c:pt idx="1669">
                  <c:v>45.70000000000001</c:v>
                </c:pt>
                <c:pt idx="1670">
                  <c:v>45.70000000000001</c:v>
                </c:pt>
                <c:pt idx="1671">
                  <c:v>45.70000000000001</c:v>
                </c:pt>
                <c:pt idx="1672">
                  <c:v>45.70000000000001</c:v>
                </c:pt>
                <c:pt idx="1673">
                  <c:v>45.70000000000001</c:v>
                </c:pt>
                <c:pt idx="1674">
                  <c:v>45.70000000000001</c:v>
                </c:pt>
                <c:pt idx="1675">
                  <c:v>45.70000000000001</c:v>
                </c:pt>
                <c:pt idx="1676">
                  <c:v>45.70000000000001</c:v>
                </c:pt>
                <c:pt idx="1677">
                  <c:v>45.70000000000001</c:v>
                </c:pt>
                <c:pt idx="1678">
                  <c:v>45.70000000000001</c:v>
                </c:pt>
                <c:pt idx="1679">
                  <c:v>45.70000000000001</c:v>
                </c:pt>
                <c:pt idx="1680">
                  <c:v>45.70000000000001</c:v>
                </c:pt>
                <c:pt idx="1681">
                  <c:v>45.70000000000001</c:v>
                </c:pt>
                <c:pt idx="1682">
                  <c:v>45.70000000000001</c:v>
                </c:pt>
                <c:pt idx="1683">
                  <c:v>45.70000000000001</c:v>
                </c:pt>
                <c:pt idx="1684">
                  <c:v>45.70000000000001</c:v>
                </c:pt>
                <c:pt idx="1685">
                  <c:v>45.70000000000001</c:v>
                </c:pt>
                <c:pt idx="1686">
                  <c:v>45.70000000000001</c:v>
                </c:pt>
                <c:pt idx="1687">
                  <c:v>45.70000000000001</c:v>
                </c:pt>
                <c:pt idx="1688">
                  <c:v>45.70000000000001</c:v>
                </c:pt>
                <c:pt idx="1689">
                  <c:v>45.70000000000001</c:v>
                </c:pt>
                <c:pt idx="1690">
                  <c:v>45.70000000000001</c:v>
                </c:pt>
                <c:pt idx="1691">
                  <c:v>45.70000000000001</c:v>
                </c:pt>
                <c:pt idx="1692">
                  <c:v>45.70000000000001</c:v>
                </c:pt>
                <c:pt idx="1693">
                  <c:v>45.70000000000001</c:v>
                </c:pt>
                <c:pt idx="1694">
                  <c:v>45.70000000000001</c:v>
                </c:pt>
                <c:pt idx="1695">
                  <c:v>45.70000000000001</c:v>
                </c:pt>
                <c:pt idx="1696">
                  <c:v>45.70000000000001</c:v>
                </c:pt>
                <c:pt idx="1697">
                  <c:v>45.70000000000001</c:v>
                </c:pt>
                <c:pt idx="1698">
                  <c:v>45.70000000000001</c:v>
                </c:pt>
                <c:pt idx="1699">
                  <c:v>45.70000000000001</c:v>
                </c:pt>
                <c:pt idx="1700">
                  <c:v>45.70000000000001</c:v>
                </c:pt>
                <c:pt idx="1701">
                  <c:v>45.70000000000001</c:v>
                </c:pt>
                <c:pt idx="1702">
                  <c:v>45.70000000000001</c:v>
                </c:pt>
                <c:pt idx="1703">
                  <c:v>45.70000000000001</c:v>
                </c:pt>
                <c:pt idx="1704">
                  <c:v>45.70000000000001</c:v>
                </c:pt>
                <c:pt idx="1705">
                  <c:v>45.70000000000001</c:v>
                </c:pt>
                <c:pt idx="1706">
                  <c:v>45.70000000000001</c:v>
                </c:pt>
                <c:pt idx="1707">
                  <c:v>45.70000000000001</c:v>
                </c:pt>
                <c:pt idx="1708">
                  <c:v>45.70000000000001</c:v>
                </c:pt>
                <c:pt idx="1709">
                  <c:v>45.70000000000001</c:v>
                </c:pt>
                <c:pt idx="1710">
                  <c:v>45.70000000000001</c:v>
                </c:pt>
                <c:pt idx="1711">
                  <c:v>45.70000000000001</c:v>
                </c:pt>
                <c:pt idx="1712">
                  <c:v>45.70000000000001</c:v>
                </c:pt>
                <c:pt idx="1713">
                  <c:v>45.70000000000001</c:v>
                </c:pt>
                <c:pt idx="1714">
                  <c:v>45.70000000000001</c:v>
                </c:pt>
                <c:pt idx="1715">
                  <c:v>45.70000000000001</c:v>
                </c:pt>
                <c:pt idx="1716">
                  <c:v>45.70000000000001</c:v>
                </c:pt>
                <c:pt idx="1717">
                  <c:v>45.70000000000001</c:v>
                </c:pt>
                <c:pt idx="1718">
                  <c:v>45.70000000000001</c:v>
                </c:pt>
                <c:pt idx="1719">
                  <c:v>45.70000000000001</c:v>
                </c:pt>
                <c:pt idx="1720">
                  <c:v>45.70000000000001</c:v>
                </c:pt>
                <c:pt idx="1721">
                  <c:v>45.70000000000001</c:v>
                </c:pt>
                <c:pt idx="1722">
                  <c:v>45.70000000000001</c:v>
                </c:pt>
                <c:pt idx="1723">
                  <c:v>45.70000000000001</c:v>
                </c:pt>
                <c:pt idx="1724">
                  <c:v>45.70000000000001</c:v>
                </c:pt>
                <c:pt idx="1725">
                  <c:v>45.70000000000001</c:v>
                </c:pt>
                <c:pt idx="1726">
                  <c:v>45.70000000000001</c:v>
                </c:pt>
                <c:pt idx="1727">
                  <c:v>45.70000000000001</c:v>
                </c:pt>
                <c:pt idx="1728">
                  <c:v>45.70000000000001</c:v>
                </c:pt>
                <c:pt idx="1729">
                  <c:v>45.70000000000001</c:v>
                </c:pt>
                <c:pt idx="1730">
                  <c:v>45.70000000000001</c:v>
                </c:pt>
                <c:pt idx="1731">
                  <c:v>45.70000000000001</c:v>
                </c:pt>
                <c:pt idx="1732">
                  <c:v>45.70000000000001</c:v>
                </c:pt>
                <c:pt idx="1733">
                  <c:v>45.70000000000001</c:v>
                </c:pt>
                <c:pt idx="1734">
                  <c:v>45.70000000000001</c:v>
                </c:pt>
                <c:pt idx="1735">
                  <c:v>45.70000000000001</c:v>
                </c:pt>
                <c:pt idx="1736">
                  <c:v>45.70000000000001</c:v>
                </c:pt>
                <c:pt idx="1737">
                  <c:v>45.70000000000001</c:v>
                </c:pt>
                <c:pt idx="1738">
                  <c:v>45.70000000000001</c:v>
                </c:pt>
                <c:pt idx="1739">
                  <c:v>45.70000000000001</c:v>
                </c:pt>
                <c:pt idx="1740">
                  <c:v>45.70000000000001</c:v>
                </c:pt>
                <c:pt idx="1741">
                  <c:v>45.70000000000001</c:v>
                </c:pt>
                <c:pt idx="1742">
                  <c:v>45.70000000000001</c:v>
                </c:pt>
                <c:pt idx="1743">
                  <c:v>45.70000000000001</c:v>
                </c:pt>
                <c:pt idx="1744">
                  <c:v>45.70000000000001</c:v>
                </c:pt>
                <c:pt idx="1745">
                  <c:v>45.70000000000001</c:v>
                </c:pt>
                <c:pt idx="1746">
                  <c:v>45.70000000000001</c:v>
                </c:pt>
                <c:pt idx="1747">
                  <c:v>45.70000000000001</c:v>
                </c:pt>
                <c:pt idx="1748">
                  <c:v>45.70000000000001</c:v>
                </c:pt>
                <c:pt idx="1749">
                  <c:v>45.70000000000001</c:v>
                </c:pt>
                <c:pt idx="1750">
                  <c:v>45.70000000000001</c:v>
                </c:pt>
                <c:pt idx="1751">
                  <c:v>45.70000000000001</c:v>
                </c:pt>
                <c:pt idx="1752">
                  <c:v>45.70000000000001</c:v>
                </c:pt>
                <c:pt idx="1753">
                  <c:v>45.70000000000001</c:v>
                </c:pt>
                <c:pt idx="1754">
                  <c:v>45.70000000000001</c:v>
                </c:pt>
                <c:pt idx="1755">
                  <c:v>45.70000000000001</c:v>
                </c:pt>
                <c:pt idx="1756">
                  <c:v>45.70000000000001</c:v>
                </c:pt>
                <c:pt idx="1757">
                  <c:v>45.70000000000001</c:v>
                </c:pt>
                <c:pt idx="1758">
                  <c:v>45.70000000000001</c:v>
                </c:pt>
                <c:pt idx="1759">
                  <c:v>45.70000000000001</c:v>
                </c:pt>
                <c:pt idx="1760">
                  <c:v>45.70000000000001</c:v>
                </c:pt>
                <c:pt idx="1761">
                  <c:v>45.70000000000001</c:v>
                </c:pt>
                <c:pt idx="1762">
                  <c:v>45.70000000000001</c:v>
                </c:pt>
                <c:pt idx="1763">
                  <c:v>45.70000000000001</c:v>
                </c:pt>
                <c:pt idx="1764">
                  <c:v>45.70000000000001</c:v>
                </c:pt>
                <c:pt idx="1765">
                  <c:v>45.70000000000001</c:v>
                </c:pt>
                <c:pt idx="1766">
                  <c:v>45.70000000000001</c:v>
                </c:pt>
                <c:pt idx="1767">
                  <c:v>45.70000000000001</c:v>
                </c:pt>
                <c:pt idx="1768">
                  <c:v>45.70000000000001</c:v>
                </c:pt>
                <c:pt idx="1769">
                  <c:v>45.70000000000001</c:v>
                </c:pt>
                <c:pt idx="1770">
                  <c:v>45.70000000000001</c:v>
                </c:pt>
                <c:pt idx="1771">
                  <c:v>45.70000000000001</c:v>
                </c:pt>
                <c:pt idx="1772">
                  <c:v>45.70000000000001</c:v>
                </c:pt>
                <c:pt idx="1773">
                  <c:v>45.70000000000001</c:v>
                </c:pt>
                <c:pt idx="1774">
                  <c:v>45.70000000000001</c:v>
                </c:pt>
                <c:pt idx="1775">
                  <c:v>45.70000000000001</c:v>
                </c:pt>
                <c:pt idx="1776">
                  <c:v>45.70000000000001</c:v>
                </c:pt>
                <c:pt idx="1777">
                  <c:v>45.70000000000001</c:v>
                </c:pt>
                <c:pt idx="1778">
                  <c:v>45.70000000000001</c:v>
                </c:pt>
                <c:pt idx="1779">
                  <c:v>45.70000000000001</c:v>
                </c:pt>
                <c:pt idx="1780">
                  <c:v>45.70000000000001</c:v>
                </c:pt>
                <c:pt idx="1781">
                  <c:v>45.70000000000001</c:v>
                </c:pt>
                <c:pt idx="1782">
                  <c:v>45.70000000000001</c:v>
                </c:pt>
                <c:pt idx="1783">
                  <c:v>45.70000000000001</c:v>
                </c:pt>
                <c:pt idx="1784">
                  <c:v>45.70000000000001</c:v>
                </c:pt>
                <c:pt idx="1785">
                  <c:v>45.70000000000001</c:v>
                </c:pt>
                <c:pt idx="1786">
                  <c:v>45.70000000000001</c:v>
                </c:pt>
                <c:pt idx="1787">
                  <c:v>45.70000000000001</c:v>
                </c:pt>
                <c:pt idx="1788">
                  <c:v>45.70000000000001</c:v>
                </c:pt>
                <c:pt idx="1789">
                  <c:v>45.70000000000001</c:v>
                </c:pt>
                <c:pt idx="1790">
                  <c:v>45.70000000000001</c:v>
                </c:pt>
                <c:pt idx="1791">
                  <c:v>45.70000000000001</c:v>
                </c:pt>
                <c:pt idx="1792">
                  <c:v>45.70000000000001</c:v>
                </c:pt>
                <c:pt idx="1793">
                  <c:v>45.70000000000001</c:v>
                </c:pt>
                <c:pt idx="1794">
                  <c:v>45.70000000000001</c:v>
                </c:pt>
                <c:pt idx="1795">
                  <c:v>45.70000000000001</c:v>
                </c:pt>
                <c:pt idx="1796">
                  <c:v>45.70000000000001</c:v>
                </c:pt>
                <c:pt idx="1797">
                  <c:v>45.70000000000001</c:v>
                </c:pt>
                <c:pt idx="1798">
                  <c:v>45.70000000000001</c:v>
                </c:pt>
                <c:pt idx="1799">
                  <c:v>45.70000000000001</c:v>
                </c:pt>
                <c:pt idx="1800">
                  <c:v>45.70000000000001</c:v>
                </c:pt>
                <c:pt idx="1801">
                  <c:v>45.70000000000001</c:v>
                </c:pt>
                <c:pt idx="1802">
                  <c:v>45.70000000000001</c:v>
                </c:pt>
                <c:pt idx="1803">
                  <c:v>45.70000000000001</c:v>
                </c:pt>
                <c:pt idx="1804">
                  <c:v>45.70000000000001</c:v>
                </c:pt>
                <c:pt idx="1805">
                  <c:v>45.70000000000001</c:v>
                </c:pt>
                <c:pt idx="1806">
                  <c:v>45.70000000000001</c:v>
                </c:pt>
                <c:pt idx="1807">
                  <c:v>45.70000000000001</c:v>
                </c:pt>
                <c:pt idx="1808">
                  <c:v>45.70000000000001</c:v>
                </c:pt>
                <c:pt idx="1809">
                  <c:v>45.70000000000001</c:v>
                </c:pt>
                <c:pt idx="1810">
                  <c:v>45.70000000000001</c:v>
                </c:pt>
                <c:pt idx="1811">
                  <c:v>45.70000000000001</c:v>
                </c:pt>
                <c:pt idx="1812">
                  <c:v>45.70000000000001</c:v>
                </c:pt>
                <c:pt idx="1813">
                  <c:v>45.70000000000001</c:v>
                </c:pt>
                <c:pt idx="1814">
                  <c:v>45.70000000000001</c:v>
                </c:pt>
                <c:pt idx="1815">
                  <c:v>45.70000000000001</c:v>
                </c:pt>
                <c:pt idx="1816">
                  <c:v>45.70000000000001</c:v>
                </c:pt>
                <c:pt idx="1817">
                  <c:v>45.70000000000001</c:v>
                </c:pt>
                <c:pt idx="1818">
                  <c:v>45.70000000000001</c:v>
                </c:pt>
                <c:pt idx="1819">
                  <c:v>45.70000000000001</c:v>
                </c:pt>
                <c:pt idx="1820">
                  <c:v>45.70000000000001</c:v>
                </c:pt>
                <c:pt idx="1821">
                  <c:v>45.70000000000001</c:v>
                </c:pt>
                <c:pt idx="1822">
                  <c:v>45.70000000000001</c:v>
                </c:pt>
                <c:pt idx="1823">
                  <c:v>45.70000000000001</c:v>
                </c:pt>
                <c:pt idx="1824">
                  <c:v>45.70000000000001</c:v>
                </c:pt>
                <c:pt idx="1825">
                  <c:v>45.70000000000001</c:v>
                </c:pt>
                <c:pt idx="1826">
                  <c:v>45.70000000000001</c:v>
                </c:pt>
                <c:pt idx="1827">
                  <c:v>45.70000000000001</c:v>
                </c:pt>
                <c:pt idx="1828">
                  <c:v>45.70000000000001</c:v>
                </c:pt>
                <c:pt idx="1829">
                  <c:v>45.70000000000001</c:v>
                </c:pt>
                <c:pt idx="1830">
                  <c:v>45.70000000000001</c:v>
                </c:pt>
                <c:pt idx="1831">
                  <c:v>45.70000000000001</c:v>
                </c:pt>
                <c:pt idx="1832">
                  <c:v>45.70000000000001</c:v>
                </c:pt>
                <c:pt idx="1833">
                  <c:v>45.70000000000001</c:v>
                </c:pt>
                <c:pt idx="1834">
                  <c:v>45.70000000000001</c:v>
                </c:pt>
                <c:pt idx="1835">
                  <c:v>45.70000000000001</c:v>
                </c:pt>
                <c:pt idx="1836">
                  <c:v>45.70000000000001</c:v>
                </c:pt>
                <c:pt idx="1837">
                  <c:v>45.70000000000001</c:v>
                </c:pt>
                <c:pt idx="1838">
                  <c:v>45.70000000000001</c:v>
                </c:pt>
                <c:pt idx="1839">
                  <c:v>45.70000000000001</c:v>
                </c:pt>
                <c:pt idx="1840">
                  <c:v>45.70000000000001</c:v>
                </c:pt>
                <c:pt idx="1841">
                  <c:v>45.70000000000001</c:v>
                </c:pt>
                <c:pt idx="1842">
                  <c:v>45.70000000000001</c:v>
                </c:pt>
                <c:pt idx="1843">
                  <c:v>45.70000000000001</c:v>
                </c:pt>
                <c:pt idx="1844">
                  <c:v>45.70000000000001</c:v>
                </c:pt>
                <c:pt idx="1845">
                  <c:v>45.70000000000001</c:v>
                </c:pt>
                <c:pt idx="1846">
                  <c:v>45.70000000000001</c:v>
                </c:pt>
                <c:pt idx="1847">
                  <c:v>45.70000000000001</c:v>
                </c:pt>
                <c:pt idx="1848">
                  <c:v>45.70000000000001</c:v>
                </c:pt>
                <c:pt idx="1849">
                  <c:v>45.70000000000001</c:v>
                </c:pt>
                <c:pt idx="1850">
                  <c:v>45.70000000000001</c:v>
                </c:pt>
                <c:pt idx="1851">
                  <c:v>45.70000000000001</c:v>
                </c:pt>
                <c:pt idx="1852">
                  <c:v>45.70000000000001</c:v>
                </c:pt>
                <c:pt idx="1853">
                  <c:v>45.70000000000001</c:v>
                </c:pt>
                <c:pt idx="1854">
                  <c:v>45.70000000000001</c:v>
                </c:pt>
                <c:pt idx="1855">
                  <c:v>45.70000000000001</c:v>
                </c:pt>
                <c:pt idx="1856">
                  <c:v>45.70000000000001</c:v>
                </c:pt>
                <c:pt idx="1857">
                  <c:v>45.70000000000001</c:v>
                </c:pt>
                <c:pt idx="1858">
                  <c:v>45.70000000000001</c:v>
                </c:pt>
                <c:pt idx="1859">
                  <c:v>45.70000000000001</c:v>
                </c:pt>
                <c:pt idx="1860">
                  <c:v>45.70000000000001</c:v>
                </c:pt>
                <c:pt idx="1861">
                  <c:v>45.70000000000001</c:v>
                </c:pt>
                <c:pt idx="1862">
                  <c:v>45.70000000000001</c:v>
                </c:pt>
                <c:pt idx="1863">
                  <c:v>45.70000000000001</c:v>
                </c:pt>
                <c:pt idx="1864">
                  <c:v>45.70000000000001</c:v>
                </c:pt>
                <c:pt idx="1865">
                  <c:v>45.70000000000001</c:v>
                </c:pt>
                <c:pt idx="1866">
                  <c:v>45.70000000000001</c:v>
                </c:pt>
                <c:pt idx="1867">
                  <c:v>45.70000000000001</c:v>
                </c:pt>
                <c:pt idx="1868">
                  <c:v>45.70000000000001</c:v>
                </c:pt>
                <c:pt idx="1869">
                  <c:v>45.70000000000001</c:v>
                </c:pt>
                <c:pt idx="1870">
                  <c:v>45.70000000000001</c:v>
                </c:pt>
                <c:pt idx="1871">
                  <c:v>45.70000000000001</c:v>
                </c:pt>
                <c:pt idx="1872">
                  <c:v>45.70000000000001</c:v>
                </c:pt>
                <c:pt idx="1873">
                  <c:v>45.70000000000001</c:v>
                </c:pt>
                <c:pt idx="1874">
                  <c:v>45.70000000000001</c:v>
                </c:pt>
                <c:pt idx="1875">
                  <c:v>45.70000000000001</c:v>
                </c:pt>
                <c:pt idx="1876">
                  <c:v>45.70000000000001</c:v>
                </c:pt>
                <c:pt idx="1877">
                  <c:v>45.70000000000001</c:v>
                </c:pt>
                <c:pt idx="1878">
                  <c:v>45.70000000000001</c:v>
                </c:pt>
                <c:pt idx="1879">
                  <c:v>45.70000000000001</c:v>
                </c:pt>
                <c:pt idx="1880">
                  <c:v>45.70000000000001</c:v>
                </c:pt>
                <c:pt idx="1881">
                  <c:v>45.70000000000001</c:v>
                </c:pt>
                <c:pt idx="1882">
                  <c:v>45.70000000000001</c:v>
                </c:pt>
                <c:pt idx="1883">
                  <c:v>45.70000000000001</c:v>
                </c:pt>
                <c:pt idx="1884">
                  <c:v>45.70000000000001</c:v>
                </c:pt>
                <c:pt idx="1885">
                  <c:v>45.70000000000001</c:v>
                </c:pt>
                <c:pt idx="1886">
                  <c:v>45.70000000000001</c:v>
                </c:pt>
                <c:pt idx="1887">
                  <c:v>45.70000000000001</c:v>
                </c:pt>
                <c:pt idx="1888">
                  <c:v>45.70000000000001</c:v>
                </c:pt>
                <c:pt idx="1889">
                  <c:v>45.70000000000001</c:v>
                </c:pt>
                <c:pt idx="1890">
                  <c:v>45.70000000000001</c:v>
                </c:pt>
                <c:pt idx="1891">
                  <c:v>45.70000000000001</c:v>
                </c:pt>
                <c:pt idx="1892">
                  <c:v>45.70000000000001</c:v>
                </c:pt>
                <c:pt idx="1893">
                  <c:v>45.70000000000001</c:v>
                </c:pt>
                <c:pt idx="1894">
                  <c:v>45.70000000000001</c:v>
                </c:pt>
                <c:pt idx="1895">
                  <c:v>45.70000000000001</c:v>
                </c:pt>
                <c:pt idx="1896">
                  <c:v>45.70000000000001</c:v>
                </c:pt>
                <c:pt idx="1897">
                  <c:v>45.70000000000001</c:v>
                </c:pt>
                <c:pt idx="1898">
                  <c:v>45.70000000000001</c:v>
                </c:pt>
                <c:pt idx="1899">
                  <c:v>45.70000000000001</c:v>
                </c:pt>
                <c:pt idx="1900">
                  <c:v>45.70000000000001</c:v>
                </c:pt>
                <c:pt idx="1901">
                  <c:v>45.70000000000001</c:v>
                </c:pt>
                <c:pt idx="1902">
                  <c:v>45.70000000000001</c:v>
                </c:pt>
                <c:pt idx="1903">
                  <c:v>45.70000000000001</c:v>
                </c:pt>
                <c:pt idx="1904">
                  <c:v>45.70000000000001</c:v>
                </c:pt>
                <c:pt idx="1905">
                  <c:v>45.70000000000001</c:v>
                </c:pt>
                <c:pt idx="1906">
                  <c:v>45.70000000000001</c:v>
                </c:pt>
                <c:pt idx="1907">
                  <c:v>45.70000000000001</c:v>
                </c:pt>
                <c:pt idx="1908">
                  <c:v>45.70000000000001</c:v>
                </c:pt>
                <c:pt idx="1909">
                  <c:v>45.70000000000001</c:v>
                </c:pt>
                <c:pt idx="1910">
                  <c:v>45.70000000000001</c:v>
                </c:pt>
                <c:pt idx="1911">
                  <c:v>45.70000000000001</c:v>
                </c:pt>
                <c:pt idx="1912">
                  <c:v>45.70000000000001</c:v>
                </c:pt>
                <c:pt idx="1913">
                  <c:v>45.70000000000001</c:v>
                </c:pt>
                <c:pt idx="1914">
                  <c:v>45.70000000000001</c:v>
                </c:pt>
                <c:pt idx="1915">
                  <c:v>45.70000000000001</c:v>
                </c:pt>
                <c:pt idx="1916">
                  <c:v>45.70000000000001</c:v>
                </c:pt>
                <c:pt idx="1917">
                  <c:v>45.70000000000001</c:v>
                </c:pt>
                <c:pt idx="1918">
                  <c:v>45.70000000000001</c:v>
                </c:pt>
                <c:pt idx="1919">
                  <c:v>45.70000000000001</c:v>
                </c:pt>
                <c:pt idx="1920">
                  <c:v>45.70000000000001</c:v>
                </c:pt>
                <c:pt idx="1921">
                  <c:v>45.70000000000001</c:v>
                </c:pt>
                <c:pt idx="1922">
                  <c:v>45.70000000000001</c:v>
                </c:pt>
                <c:pt idx="1923">
                  <c:v>45.70000000000001</c:v>
                </c:pt>
                <c:pt idx="1924">
                  <c:v>45.70000000000001</c:v>
                </c:pt>
                <c:pt idx="1925">
                  <c:v>45.70000000000001</c:v>
                </c:pt>
                <c:pt idx="1926">
                  <c:v>45.70000000000001</c:v>
                </c:pt>
                <c:pt idx="1927">
                  <c:v>45.70000000000001</c:v>
                </c:pt>
                <c:pt idx="1928">
                  <c:v>45.70000000000001</c:v>
                </c:pt>
                <c:pt idx="1929">
                  <c:v>45.70000000000001</c:v>
                </c:pt>
                <c:pt idx="1930">
                  <c:v>45.70000000000001</c:v>
                </c:pt>
                <c:pt idx="1931">
                  <c:v>45.70000000000001</c:v>
                </c:pt>
                <c:pt idx="1932">
                  <c:v>45.70000000000001</c:v>
                </c:pt>
                <c:pt idx="1933">
                  <c:v>45.70000000000001</c:v>
                </c:pt>
                <c:pt idx="1934">
                  <c:v>45.70000000000001</c:v>
                </c:pt>
                <c:pt idx="1935">
                  <c:v>45.70000000000001</c:v>
                </c:pt>
                <c:pt idx="1936">
                  <c:v>45.70000000000001</c:v>
                </c:pt>
                <c:pt idx="1937">
                  <c:v>45.70000000000001</c:v>
                </c:pt>
                <c:pt idx="1938">
                  <c:v>45.70000000000001</c:v>
                </c:pt>
                <c:pt idx="1939">
                  <c:v>45.70000000000001</c:v>
                </c:pt>
                <c:pt idx="1940">
                  <c:v>45.70000000000001</c:v>
                </c:pt>
                <c:pt idx="1941">
                  <c:v>45.70000000000001</c:v>
                </c:pt>
                <c:pt idx="1942">
                  <c:v>45.70000000000001</c:v>
                </c:pt>
                <c:pt idx="1943">
                  <c:v>45.70000000000001</c:v>
                </c:pt>
                <c:pt idx="1944">
                  <c:v>45.70000000000001</c:v>
                </c:pt>
                <c:pt idx="1945">
                  <c:v>45.70000000000001</c:v>
                </c:pt>
                <c:pt idx="1946">
                  <c:v>45.70000000000001</c:v>
                </c:pt>
                <c:pt idx="1947">
                  <c:v>45.70000000000001</c:v>
                </c:pt>
                <c:pt idx="1948">
                  <c:v>45.70000000000001</c:v>
                </c:pt>
                <c:pt idx="1949">
                  <c:v>45.70000000000001</c:v>
                </c:pt>
                <c:pt idx="1950">
                  <c:v>45.70000000000001</c:v>
                </c:pt>
                <c:pt idx="1951">
                  <c:v>45.70000000000001</c:v>
                </c:pt>
                <c:pt idx="1952">
                  <c:v>45.70000000000001</c:v>
                </c:pt>
                <c:pt idx="1953">
                  <c:v>45.70000000000001</c:v>
                </c:pt>
                <c:pt idx="1954">
                  <c:v>45.70000000000001</c:v>
                </c:pt>
                <c:pt idx="1955">
                  <c:v>45.70000000000001</c:v>
                </c:pt>
                <c:pt idx="1956">
                  <c:v>45.70000000000001</c:v>
                </c:pt>
                <c:pt idx="1957">
                  <c:v>45.70000000000001</c:v>
                </c:pt>
                <c:pt idx="1958">
                  <c:v>45.70000000000001</c:v>
                </c:pt>
                <c:pt idx="1959">
                  <c:v>45.70000000000001</c:v>
                </c:pt>
                <c:pt idx="1960">
                  <c:v>45.70000000000001</c:v>
                </c:pt>
                <c:pt idx="1961">
                  <c:v>45.70000000000001</c:v>
                </c:pt>
                <c:pt idx="1962">
                  <c:v>45.70000000000001</c:v>
                </c:pt>
                <c:pt idx="1963">
                  <c:v>45.70000000000001</c:v>
                </c:pt>
                <c:pt idx="1964">
                  <c:v>45.70000000000001</c:v>
                </c:pt>
                <c:pt idx="1965">
                  <c:v>45.70000000000001</c:v>
                </c:pt>
                <c:pt idx="1966">
                  <c:v>45.70000000000001</c:v>
                </c:pt>
                <c:pt idx="1967">
                  <c:v>45.70000000000001</c:v>
                </c:pt>
                <c:pt idx="1968">
                  <c:v>45.70000000000001</c:v>
                </c:pt>
                <c:pt idx="1969">
                  <c:v>45.70000000000001</c:v>
                </c:pt>
                <c:pt idx="1970">
                  <c:v>45.70000000000001</c:v>
                </c:pt>
                <c:pt idx="1971">
                  <c:v>45.70000000000001</c:v>
                </c:pt>
                <c:pt idx="1972">
                  <c:v>45.70000000000001</c:v>
                </c:pt>
                <c:pt idx="1973">
                  <c:v>45.70000000000001</c:v>
                </c:pt>
                <c:pt idx="1974">
                  <c:v>45.70000000000001</c:v>
                </c:pt>
                <c:pt idx="1975">
                  <c:v>45.70000000000001</c:v>
                </c:pt>
                <c:pt idx="1976">
                  <c:v>45.70000000000001</c:v>
                </c:pt>
                <c:pt idx="1977">
                  <c:v>45.70000000000001</c:v>
                </c:pt>
                <c:pt idx="1978">
                  <c:v>45.70000000000001</c:v>
                </c:pt>
                <c:pt idx="1979">
                  <c:v>45.70000000000001</c:v>
                </c:pt>
                <c:pt idx="1980">
                  <c:v>45.70000000000001</c:v>
                </c:pt>
                <c:pt idx="1981">
                  <c:v>45.70000000000001</c:v>
                </c:pt>
                <c:pt idx="1982">
                  <c:v>45.70000000000001</c:v>
                </c:pt>
                <c:pt idx="1983">
                  <c:v>45.70000000000001</c:v>
                </c:pt>
                <c:pt idx="1984">
                  <c:v>45.70000000000001</c:v>
                </c:pt>
                <c:pt idx="1985">
                  <c:v>45.70000000000001</c:v>
                </c:pt>
                <c:pt idx="1986">
                  <c:v>45.70000000000001</c:v>
                </c:pt>
                <c:pt idx="1987">
                  <c:v>45.70000000000001</c:v>
                </c:pt>
                <c:pt idx="1988">
                  <c:v>45.70000000000001</c:v>
                </c:pt>
                <c:pt idx="1989">
                  <c:v>45.70000000000001</c:v>
                </c:pt>
                <c:pt idx="1990">
                  <c:v>45.70000000000001</c:v>
                </c:pt>
                <c:pt idx="1991">
                  <c:v>45.70000000000001</c:v>
                </c:pt>
                <c:pt idx="1992">
                  <c:v>45.70000000000001</c:v>
                </c:pt>
                <c:pt idx="1993">
                  <c:v>45.70000000000001</c:v>
                </c:pt>
                <c:pt idx="1994">
                  <c:v>45.70000000000001</c:v>
                </c:pt>
                <c:pt idx="1995">
                  <c:v>45.70000000000001</c:v>
                </c:pt>
                <c:pt idx="1996">
                  <c:v>45.70000000000001</c:v>
                </c:pt>
                <c:pt idx="1997">
                  <c:v>45.70000000000001</c:v>
                </c:pt>
                <c:pt idx="1998">
                  <c:v>45.70000000000001</c:v>
                </c:pt>
                <c:pt idx="1999">
                  <c:v>45.70000000000001</c:v>
                </c:pt>
                <c:pt idx="2000">
                  <c:v>45.70000000000001</c:v>
                </c:pt>
                <c:pt idx="2001">
                  <c:v>45.70000000000001</c:v>
                </c:pt>
                <c:pt idx="2002">
                  <c:v>45.70000000000001</c:v>
                </c:pt>
                <c:pt idx="2003">
                  <c:v>45.70000000000001</c:v>
                </c:pt>
                <c:pt idx="2004">
                  <c:v>45.70000000000001</c:v>
                </c:pt>
                <c:pt idx="2005">
                  <c:v>45.70000000000001</c:v>
                </c:pt>
                <c:pt idx="2006">
                  <c:v>45.70000000000001</c:v>
                </c:pt>
                <c:pt idx="2007">
                  <c:v>45.70000000000001</c:v>
                </c:pt>
                <c:pt idx="2008">
                  <c:v>45.70000000000001</c:v>
                </c:pt>
                <c:pt idx="2009">
                  <c:v>45.70000000000001</c:v>
                </c:pt>
                <c:pt idx="2010">
                  <c:v>45.70000000000001</c:v>
                </c:pt>
                <c:pt idx="2011">
                  <c:v>45.70000000000001</c:v>
                </c:pt>
                <c:pt idx="2012">
                  <c:v>45.70000000000001</c:v>
                </c:pt>
                <c:pt idx="2013">
                  <c:v>45.70000000000001</c:v>
                </c:pt>
                <c:pt idx="2014">
                  <c:v>45.70000000000001</c:v>
                </c:pt>
                <c:pt idx="2015">
                  <c:v>45.70000000000001</c:v>
                </c:pt>
                <c:pt idx="2016">
                  <c:v>45.70000000000001</c:v>
                </c:pt>
                <c:pt idx="2017">
                  <c:v>45.70000000000001</c:v>
                </c:pt>
                <c:pt idx="2018">
                  <c:v>45.70000000000001</c:v>
                </c:pt>
                <c:pt idx="2019">
                  <c:v>45.70000000000001</c:v>
                </c:pt>
                <c:pt idx="2020">
                  <c:v>45.70000000000001</c:v>
                </c:pt>
                <c:pt idx="2021">
                  <c:v>45.70000000000001</c:v>
                </c:pt>
                <c:pt idx="2022">
                  <c:v>45.70000000000001</c:v>
                </c:pt>
                <c:pt idx="2023">
                  <c:v>45.70000000000001</c:v>
                </c:pt>
                <c:pt idx="2024">
                  <c:v>45.70000000000001</c:v>
                </c:pt>
                <c:pt idx="2025">
                  <c:v>45.70000000000001</c:v>
                </c:pt>
                <c:pt idx="2026">
                  <c:v>45.70000000000001</c:v>
                </c:pt>
                <c:pt idx="2027">
                  <c:v>45.70000000000001</c:v>
                </c:pt>
                <c:pt idx="2028">
                  <c:v>45.70000000000001</c:v>
                </c:pt>
                <c:pt idx="2029">
                  <c:v>45.70000000000001</c:v>
                </c:pt>
                <c:pt idx="2030">
                  <c:v>45.70000000000001</c:v>
                </c:pt>
                <c:pt idx="2031">
                  <c:v>45.70000000000001</c:v>
                </c:pt>
                <c:pt idx="2032">
                  <c:v>45.70000000000001</c:v>
                </c:pt>
                <c:pt idx="2033">
                  <c:v>45.70000000000001</c:v>
                </c:pt>
                <c:pt idx="2034">
                  <c:v>45.70000000000001</c:v>
                </c:pt>
                <c:pt idx="2035">
                  <c:v>45.70000000000001</c:v>
                </c:pt>
                <c:pt idx="2036">
                  <c:v>45.70000000000001</c:v>
                </c:pt>
                <c:pt idx="2037">
                  <c:v>45.70000000000001</c:v>
                </c:pt>
                <c:pt idx="2038">
                  <c:v>45.70000000000001</c:v>
                </c:pt>
                <c:pt idx="2039">
                  <c:v>45.70000000000001</c:v>
                </c:pt>
                <c:pt idx="2040">
                  <c:v>45.70000000000001</c:v>
                </c:pt>
                <c:pt idx="2041">
                  <c:v>45.70000000000001</c:v>
                </c:pt>
                <c:pt idx="2042">
                  <c:v>45.70000000000001</c:v>
                </c:pt>
                <c:pt idx="2043">
                  <c:v>45.70000000000001</c:v>
                </c:pt>
                <c:pt idx="2044">
                  <c:v>45.70000000000001</c:v>
                </c:pt>
                <c:pt idx="2045">
                  <c:v>45.70000000000001</c:v>
                </c:pt>
                <c:pt idx="2046">
                  <c:v>45.70000000000001</c:v>
                </c:pt>
                <c:pt idx="2047">
                  <c:v>45.70000000000001</c:v>
                </c:pt>
                <c:pt idx="2048">
                  <c:v>45.70000000000001</c:v>
                </c:pt>
                <c:pt idx="2049">
                  <c:v>45.70000000000001</c:v>
                </c:pt>
                <c:pt idx="2050">
                  <c:v>45.70000000000001</c:v>
                </c:pt>
                <c:pt idx="2051">
                  <c:v>45.70000000000001</c:v>
                </c:pt>
                <c:pt idx="2052">
                  <c:v>45.70000000000001</c:v>
                </c:pt>
                <c:pt idx="2053">
                  <c:v>45.70000000000001</c:v>
                </c:pt>
                <c:pt idx="2054">
                  <c:v>45.70000000000001</c:v>
                </c:pt>
                <c:pt idx="2055">
                  <c:v>45.70000000000001</c:v>
                </c:pt>
                <c:pt idx="2056">
                  <c:v>45.70000000000001</c:v>
                </c:pt>
                <c:pt idx="2057">
                  <c:v>45.70000000000001</c:v>
                </c:pt>
                <c:pt idx="2058">
                  <c:v>45.70000000000001</c:v>
                </c:pt>
                <c:pt idx="2059">
                  <c:v>45.70000000000001</c:v>
                </c:pt>
                <c:pt idx="2060">
                  <c:v>45.70000000000001</c:v>
                </c:pt>
                <c:pt idx="2061">
                  <c:v>45.70000000000001</c:v>
                </c:pt>
                <c:pt idx="2062">
                  <c:v>45.70000000000001</c:v>
                </c:pt>
                <c:pt idx="2063">
                  <c:v>45.70000000000001</c:v>
                </c:pt>
                <c:pt idx="2064">
                  <c:v>45.70000000000001</c:v>
                </c:pt>
                <c:pt idx="2065">
                  <c:v>45.70000000000001</c:v>
                </c:pt>
                <c:pt idx="2066">
                  <c:v>45.70000000000001</c:v>
                </c:pt>
                <c:pt idx="2067">
                  <c:v>45.70000000000001</c:v>
                </c:pt>
                <c:pt idx="2068">
                  <c:v>45.70000000000001</c:v>
                </c:pt>
                <c:pt idx="2069">
                  <c:v>45.70000000000001</c:v>
                </c:pt>
                <c:pt idx="2070">
                  <c:v>45.70000000000001</c:v>
                </c:pt>
                <c:pt idx="2071">
                  <c:v>45.70000000000001</c:v>
                </c:pt>
                <c:pt idx="2072">
                  <c:v>45.70000000000001</c:v>
                </c:pt>
                <c:pt idx="2073">
                  <c:v>45.70000000000001</c:v>
                </c:pt>
                <c:pt idx="2074">
                  <c:v>45.70000000000001</c:v>
                </c:pt>
                <c:pt idx="2075">
                  <c:v>45.70000000000001</c:v>
                </c:pt>
                <c:pt idx="2076">
                  <c:v>45.70000000000001</c:v>
                </c:pt>
                <c:pt idx="2077">
                  <c:v>45.70000000000001</c:v>
                </c:pt>
                <c:pt idx="2078">
                  <c:v>45.70000000000001</c:v>
                </c:pt>
                <c:pt idx="2079">
                  <c:v>45.70000000000001</c:v>
                </c:pt>
                <c:pt idx="2080">
                  <c:v>45.70000000000001</c:v>
                </c:pt>
                <c:pt idx="2081">
                  <c:v>45.70000000000001</c:v>
                </c:pt>
                <c:pt idx="2082">
                  <c:v>45.70000000000001</c:v>
                </c:pt>
                <c:pt idx="2083">
                  <c:v>45.70000000000001</c:v>
                </c:pt>
                <c:pt idx="2084">
                  <c:v>45.70000000000001</c:v>
                </c:pt>
                <c:pt idx="2085">
                  <c:v>45.70000000000001</c:v>
                </c:pt>
                <c:pt idx="2086">
                  <c:v>45.70000000000001</c:v>
                </c:pt>
                <c:pt idx="2087">
                  <c:v>45.70000000000001</c:v>
                </c:pt>
                <c:pt idx="2088">
                  <c:v>45.70000000000001</c:v>
                </c:pt>
                <c:pt idx="2089">
                  <c:v>45.70000000000001</c:v>
                </c:pt>
                <c:pt idx="2090">
                  <c:v>45.70000000000001</c:v>
                </c:pt>
                <c:pt idx="2091">
                  <c:v>45.70000000000001</c:v>
                </c:pt>
                <c:pt idx="2092">
                  <c:v>45.70000000000001</c:v>
                </c:pt>
                <c:pt idx="2093">
                  <c:v>45.70000000000001</c:v>
                </c:pt>
                <c:pt idx="2094">
                  <c:v>45.70000000000001</c:v>
                </c:pt>
                <c:pt idx="2095">
                  <c:v>45.70000000000001</c:v>
                </c:pt>
                <c:pt idx="2096">
                  <c:v>45.70000000000001</c:v>
                </c:pt>
                <c:pt idx="2097">
                  <c:v>45.70000000000001</c:v>
                </c:pt>
                <c:pt idx="2098">
                  <c:v>45.70000000000001</c:v>
                </c:pt>
                <c:pt idx="2099">
                  <c:v>45.70000000000001</c:v>
                </c:pt>
                <c:pt idx="2100">
                  <c:v>45.70000000000001</c:v>
                </c:pt>
                <c:pt idx="2101">
                  <c:v>45.70000000000001</c:v>
                </c:pt>
                <c:pt idx="2102">
                  <c:v>45.70000000000001</c:v>
                </c:pt>
                <c:pt idx="2103">
                  <c:v>45.70000000000001</c:v>
                </c:pt>
                <c:pt idx="2104">
                  <c:v>45.70000000000001</c:v>
                </c:pt>
                <c:pt idx="2105">
                  <c:v>45.70000000000001</c:v>
                </c:pt>
                <c:pt idx="2106">
                  <c:v>45.70000000000001</c:v>
                </c:pt>
                <c:pt idx="2107">
                  <c:v>45.70000000000001</c:v>
                </c:pt>
                <c:pt idx="2108">
                  <c:v>45.70000000000001</c:v>
                </c:pt>
                <c:pt idx="2109">
                  <c:v>45.70000000000001</c:v>
                </c:pt>
                <c:pt idx="2110">
                  <c:v>45.70000000000001</c:v>
                </c:pt>
                <c:pt idx="2111">
                  <c:v>45.70000000000001</c:v>
                </c:pt>
                <c:pt idx="2112">
                  <c:v>45.70000000000001</c:v>
                </c:pt>
                <c:pt idx="2113">
                  <c:v>45.70000000000001</c:v>
                </c:pt>
                <c:pt idx="2114">
                  <c:v>45.70000000000001</c:v>
                </c:pt>
                <c:pt idx="2115">
                  <c:v>45.70000000000001</c:v>
                </c:pt>
                <c:pt idx="2116">
                  <c:v>45.70000000000001</c:v>
                </c:pt>
                <c:pt idx="2117">
                  <c:v>45.70000000000001</c:v>
                </c:pt>
                <c:pt idx="2118">
                  <c:v>45.70000000000001</c:v>
                </c:pt>
                <c:pt idx="2119">
                  <c:v>45.70000000000001</c:v>
                </c:pt>
                <c:pt idx="2120">
                  <c:v>45.70000000000001</c:v>
                </c:pt>
                <c:pt idx="2121">
                  <c:v>45.70000000000001</c:v>
                </c:pt>
                <c:pt idx="2122">
                  <c:v>45.70000000000001</c:v>
                </c:pt>
                <c:pt idx="2123">
                  <c:v>45.70000000000001</c:v>
                </c:pt>
                <c:pt idx="2124">
                  <c:v>45.70000000000001</c:v>
                </c:pt>
                <c:pt idx="2125">
                  <c:v>45.70000000000001</c:v>
                </c:pt>
                <c:pt idx="2126">
                  <c:v>45.70000000000001</c:v>
                </c:pt>
                <c:pt idx="2127">
                  <c:v>45.70000000000001</c:v>
                </c:pt>
                <c:pt idx="2128">
                  <c:v>45.70000000000001</c:v>
                </c:pt>
                <c:pt idx="2129">
                  <c:v>45.70000000000001</c:v>
                </c:pt>
                <c:pt idx="2130">
                  <c:v>45.70000000000001</c:v>
                </c:pt>
                <c:pt idx="2131">
                  <c:v>45.70000000000001</c:v>
                </c:pt>
                <c:pt idx="2132">
                  <c:v>45.70000000000001</c:v>
                </c:pt>
                <c:pt idx="2133">
                  <c:v>45.70000000000001</c:v>
                </c:pt>
                <c:pt idx="2134">
                  <c:v>45.70000000000001</c:v>
                </c:pt>
                <c:pt idx="2135">
                  <c:v>45.70000000000001</c:v>
                </c:pt>
                <c:pt idx="2136">
                  <c:v>45.70000000000001</c:v>
                </c:pt>
                <c:pt idx="2137">
                  <c:v>45.70000000000001</c:v>
                </c:pt>
                <c:pt idx="2138">
                  <c:v>45.70000000000001</c:v>
                </c:pt>
                <c:pt idx="2139">
                  <c:v>45.70000000000001</c:v>
                </c:pt>
                <c:pt idx="2140">
                  <c:v>45.70000000000001</c:v>
                </c:pt>
                <c:pt idx="2141">
                  <c:v>45.70000000000001</c:v>
                </c:pt>
                <c:pt idx="2142">
                  <c:v>45.70000000000001</c:v>
                </c:pt>
                <c:pt idx="2143">
                  <c:v>45.70000000000001</c:v>
                </c:pt>
                <c:pt idx="2144">
                  <c:v>45.70000000000001</c:v>
                </c:pt>
                <c:pt idx="2145">
                  <c:v>45.70000000000001</c:v>
                </c:pt>
                <c:pt idx="2146">
                  <c:v>45.70000000000001</c:v>
                </c:pt>
                <c:pt idx="2147">
                  <c:v>45.70000000000001</c:v>
                </c:pt>
                <c:pt idx="2148">
                  <c:v>45.70000000000001</c:v>
                </c:pt>
                <c:pt idx="2149">
                  <c:v>45.70000000000001</c:v>
                </c:pt>
                <c:pt idx="2150">
                  <c:v>45.70000000000001</c:v>
                </c:pt>
                <c:pt idx="2151">
                  <c:v>45.70000000000001</c:v>
                </c:pt>
                <c:pt idx="2152">
                  <c:v>45.70000000000001</c:v>
                </c:pt>
                <c:pt idx="2153">
                  <c:v>45.70000000000001</c:v>
                </c:pt>
                <c:pt idx="2154">
                  <c:v>45.70000000000001</c:v>
                </c:pt>
                <c:pt idx="2155">
                  <c:v>45.70000000000001</c:v>
                </c:pt>
                <c:pt idx="2156">
                  <c:v>45.70000000000001</c:v>
                </c:pt>
                <c:pt idx="2157">
                  <c:v>45.70000000000001</c:v>
                </c:pt>
                <c:pt idx="2158">
                  <c:v>45.70000000000001</c:v>
                </c:pt>
                <c:pt idx="2159">
                  <c:v>45.70000000000001</c:v>
                </c:pt>
                <c:pt idx="2160">
                  <c:v>45.70000000000001</c:v>
                </c:pt>
                <c:pt idx="2161">
                  <c:v>45.70000000000001</c:v>
                </c:pt>
                <c:pt idx="2162">
                  <c:v>45.70000000000001</c:v>
                </c:pt>
                <c:pt idx="2163">
                  <c:v>45.70000000000001</c:v>
                </c:pt>
                <c:pt idx="2164">
                  <c:v>45.70000000000001</c:v>
                </c:pt>
                <c:pt idx="2165">
                  <c:v>45.70000000000001</c:v>
                </c:pt>
                <c:pt idx="2166">
                  <c:v>45.70000000000001</c:v>
                </c:pt>
                <c:pt idx="2167">
                  <c:v>45.70000000000001</c:v>
                </c:pt>
                <c:pt idx="2168">
                  <c:v>45.70000000000001</c:v>
                </c:pt>
                <c:pt idx="2169">
                  <c:v>45.70000000000001</c:v>
                </c:pt>
                <c:pt idx="2170">
                  <c:v>45.70000000000001</c:v>
                </c:pt>
                <c:pt idx="2171">
                  <c:v>45.70000000000001</c:v>
                </c:pt>
                <c:pt idx="2172">
                  <c:v>45.70000000000001</c:v>
                </c:pt>
                <c:pt idx="2173">
                  <c:v>45.70000000000001</c:v>
                </c:pt>
                <c:pt idx="2174">
                  <c:v>45.70000000000001</c:v>
                </c:pt>
                <c:pt idx="2175">
                  <c:v>45.70000000000001</c:v>
                </c:pt>
                <c:pt idx="2176">
                  <c:v>45.70000000000001</c:v>
                </c:pt>
                <c:pt idx="2177">
                  <c:v>45.70000000000001</c:v>
                </c:pt>
                <c:pt idx="2178">
                  <c:v>45.70000000000001</c:v>
                </c:pt>
                <c:pt idx="2179">
                  <c:v>45.70000000000001</c:v>
                </c:pt>
                <c:pt idx="2180">
                  <c:v>45.70000000000001</c:v>
                </c:pt>
                <c:pt idx="2181">
                  <c:v>45.70000000000001</c:v>
                </c:pt>
                <c:pt idx="2182">
                  <c:v>45.70000000000001</c:v>
                </c:pt>
                <c:pt idx="2183">
                  <c:v>45.70000000000001</c:v>
                </c:pt>
                <c:pt idx="2184">
                  <c:v>45.70000000000001</c:v>
                </c:pt>
                <c:pt idx="2185">
                  <c:v>45.70000000000001</c:v>
                </c:pt>
                <c:pt idx="2186">
                  <c:v>45.70000000000001</c:v>
                </c:pt>
                <c:pt idx="2187">
                  <c:v>45.70000000000001</c:v>
                </c:pt>
                <c:pt idx="2188">
                  <c:v>45.70000000000001</c:v>
                </c:pt>
                <c:pt idx="2189">
                  <c:v>45.70000000000001</c:v>
                </c:pt>
                <c:pt idx="2190">
                  <c:v>45.70000000000001</c:v>
                </c:pt>
                <c:pt idx="2191">
                  <c:v>45.70000000000001</c:v>
                </c:pt>
                <c:pt idx="2192">
                  <c:v>45.70000000000001</c:v>
                </c:pt>
                <c:pt idx="2193">
                  <c:v>45.70000000000001</c:v>
                </c:pt>
                <c:pt idx="2194">
                  <c:v>45.70000000000001</c:v>
                </c:pt>
                <c:pt idx="2195">
                  <c:v>45.70000000000001</c:v>
                </c:pt>
                <c:pt idx="2196">
                  <c:v>45.70000000000001</c:v>
                </c:pt>
                <c:pt idx="2197">
                  <c:v>45.70000000000001</c:v>
                </c:pt>
                <c:pt idx="2198">
                  <c:v>45.70000000000001</c:v>
                </c:pt>
                <c:pt idx="2199">
                  <c:v>45.70000000000001</c:v>
                </c:pt>
                <c:pt idx="2200">
                  <c:v>45.70000000000001</c:v>
                </c:pt>
                <c:pt idx="2201">
                  <c:v>45.70000000000001</c:v>
                </c:pt>
                <c:pt idx="2202">
                  <c:v>45.70000000000001</c:v>
                </c:pt>
                <c:pt idx="2203">
                  <c:v>45.70000000000001</c:v>
                </c:pt>
                <c:pt idx="2204">
                  <c:v>45.70000000000001</c:v>
                </c:pt>
                <c:pt idx="2205">
                  <c:v>45.70000000000001</c:v>
                </c:pt>
                <c:pt idx="2206">
                  <c:v>45.70000000000001</c:v>
                </c:pt>
                <c:pt idx="2207">
                  <c:v>45.70000000000001</c:v>
                </c:pt>
                <c:pt idx="2208">
                  <c:v>45.70000000000001</c:v>
                </c:pt>
                <c:pt idx="2209">
                  <c:v>45.70000000000001</c:v>
                </c:pt>
                <c:pt idx="2210">
                  <c:v>45.70000000000001</c:v>
                </c:pt>
                <c:pt idx="2211">
                  <c:v>45.70000000000001</c:v>
                </c:pt>
                <c:pt idx="2212">
                  <c:v>45.70000000000001</c:v>
                </c:pt>
                <c:pt idx="2213">
                  <c:v>45.70000000000001</c:v>
                </c:pt>
                <c:pt idx="2214">
                  <c:v>45.70000000000001</c:v>
                </c:pt>
                <c:pt idx="2215">
                  <c:v>45.70000000000001</c:v>
                </c:pt>
                <c:pt idx="2216">
                  <c:v>45.70000000000001</c:v>
                </c:pt>
                <c:pt idx="2217">
                  <c:v>45.70000000000001</c:v>
                </c:pt>
                <c:pt idx="2218">
                  <c:v>45.70000000000001</c:v>
                </c:pt>
                <c:pt idx="2219">
                  <c:v>45.70000000000001</c:v>
                </c:pt>
                <c:pt idx="2220">
                  <c:v>45.70000000000001</c:v>
                </c:pt>
                <c:pt idx="2221">
                  <c:v>45.70000000000001</c:v>
                </c:pt>
                <c:pt idx="2222">
                  <c:v>45.70000000000001</c:v>
                </c:pt>
                <c:pt idx="2223">
                  <c:v>45.70000000000001</c:v>
                </c:pt>
                <c:pt idx="2224">
                  <c:v>45.70000000000001</c:v>
                </c:pt>
                <c:pt idx="2225">
                  <c:v>45.70000000000001</c:v>
                </c:pt>
                <c:pt idx="2226">
                  <c:v>45.70000000000001</c:v>
                </c:pt>
                <c:pt idx="2227">
                  <c:v>45.70000000000001</c:v>
                </c:pt>
                <c:pt idx="2228">
                  <c:v>45.70000000000001</c:v>
                </c:pt>
                <c:pt idx="2229">
                  <c:v>45.70000000000001</c:v>
                </c:pt>
                <c:pt idx="2230">
                  <c:v>45.70000000000001</c:v>
                </c:pt>
                <c:pt idx="2231">
                  <c:v>45.70000000000001</c:v>
                </c:pt>
                <c:pt idx="2232">
                  <c:v>45.70000000000001</c:v>
                </c:pt>
                <c:pt idx="2233">
                  <c:v>45.70000000000001</c:v>
                </c:pt>
                <c:pt idx="2234">
                  <c:v>45.70000000000001</c:v>
                </c:pt>
                <c:pt idx="2235">
                  <c:v>45.70000000000001</c:v>
                </c:pt>
                <c:pt idx="2236">
                  <c:v>45.70000000000001</c:v>
                </c:pt>
                <c:pt idx="2237">
                  <c:v>45.70000000000001</c:v>
                </c:pt>
                <c:pt idx="2238">
                  <c:v>45.70000000000001</c:v>
                </c:pt>
                <c:pt idx="2239">
                  <c:v>45.70000000000001</c:v>
                </c:pt>
                <c:pt idx="2240">
                  <c:v>45.70000000000001</c:v>
                </c:pt>
                <c:pt idx="2241">
                  <c:v>45.70000000000001</c:v>
                </c:pt>
                <c:pt idx="2242">
                  <c:v>45.70000000000001</c:v>
                </c:pt>
                <c:pt idx="2243">
                  <c:v>45.70000000000001</c:v>
                </c:pt>
                <c:pt idx="2244">
                  <c:v>45.70000000000001</c:v>
                </c:pt>
                <c:pt idx="2245">
                  <c:v>45.70000000000001</c:v>
                </c:pt>
                <c:pt idx="2246">
                  <c:v>45.70000000000001</c:v>
                </c:pt>
                <c:pt idx="2247">
                  <c:v>45.70000000000001</c:v>
                </c:pt>
                <c:pt idx="2248">
                  <c:v>45.70000000000001</c:v>
                </c:pt>
                <c:pt idx="2249">
                  <c:v>45.70000000000001</c:v>
                </c:pt>
                <c:pt idx="2250">
                  <c:v>45.70000000000001</c:v>
                </c:pt>
                <c:pt idx="2251">
                  <c:v>45.70000000000001</c:v>
                </c:pt>
                <c:pt idx="2252">
                  <c:v>45.70000000000001</c:v>
                </c:pt>
                <c:pt idx="2253">
                  <c:v>45.70000000000001</c:v>
                </c:pt>
                <c:pt idx="2254">
                  <c:v>45.70000000000001</c:v>
                </c:pt>
                <c:pt idx="2255">
                  <c:v>45.70000000000001</c:v>
                </c:pt>
                <c:pt idx="2256">
                  <c:v>45.70000000000001</c:v>
                </c:pt>
                <c:pt idx="2257">
                  <c:v>45.70000000000001</c:v>
                </c:pt>
                <c:pt idx="2258">
                  <c:v>45.70000000000001</c:v>
                </c:pt>
                <c:pt idx="2259">
                  <c:v>45.70000000000001</c:v>
                </c:pt>
                <c:pt idx="2260">
                  <c:v>45.70000000000001</c:v>
                </c:pt>
                <c:pt idx="2261">
                  <c:v>45.70000000000001</c:v>
                </c:pt>
                <c:pt idx="2262">
                  <c:v>45.70000000000001</c:v>
                </c:pt>
                <c:pt idx="2263">
                  <c:v>45.70000000000001</c:v>
                </c:pt>
                <c:pt idx="2264">
                  <c:v>45.70000000000001</c:v>
                </c:pt>
                <c:pt idx="2265">
                  <c:v>45.70000000000001</c:v>
                </c:pt>
                <c:pt idx="2266">
                  <c:v>45.70000000000001</c:v>
                </c:pt>
                <c:pt idx="2267">
                  <c:v>45.70000000000001</c:v>
                </c:pt>
                <c:pt idx="2268">
                  <c:v>45.70000000000001</c:v>
                </c:pt>
                <c:pt idx="2269">
                  <c:v>45.70000000000001</c:v>
                </c:pt>
                <c:pt idx="2270">
                  <c:v>45.70000000000001</c:v>
                </c:pt>
                <c:pt idx="2271">
                  <c:v>45.70000000000001</c:v>
                </c:pt>
                <c:pt idx="2272">
                  <c:v>45.70000000000001</c:v>
                </c:pt>
                <c:pt idx="2273">
                  <c:v>45.70000000000001</c:v>
                </c:pt>
                <c:pt idx="2274">
                  <c:v>45.70000000000001</c:v>
                </c:pt>
                <c:pt idx="2275">
                  <c:v>45.70000000000001</c:v>
                </c:pt>
                <c:pt idx="2276">
                  <c:v>45.70000000000001</c:v>
                </c:pt>
                <c:pt idx="2277">
                  <c:v>45.70000000000001</c:v>
                </c:pt>
                <c:pt idx="2278">
                  <c:v>45.70000000000001</c:v>
                </c:pt>
                <c:pt idx="2279">
                  <c:v>45.70000000000001</c:v>
                </c:pt>
                <c:pt idx="2280">
                  <c:v>45.70000000000001</c:v>
                </c:pt>
                <c:pt idx="2281">
                  <c:v>45.70000000000001</c:v>
                </c:pt>
                <c:pt idx="2282">
                  <c:v>45.70000000000001</c:v>
                </c:pt>
                <c:pt idx="2283">
                  <c:v>45.70000000000001</c:v>
                </c:pt>
                <c:pt idx="2284">
                  <c:v>45.70000000000001</c:v>
                </c:pt>
                <c:pt idx="2285">
                  <c:v>45.70000000000001</c:v>
                </c:pt>
                <c:pt idx="2286">
                  <c:v>45.70000000000001</c:v>
                </c:pt>
                <c:pt idx="2287">
                  <c:v>45.70000000000001</c:v>
                </c:pt>
                <c:pt idx="2288">
                  <c:v>45.70000000000001</c:v>
                </c:pt>
                <c:pt idx="2289">
                  <c:v>45.70000000000001</c:v>
                </c:pt>
                <c:pt idx="2290">
                  <c:v>45.70000000000001</c:v>
                </c:pt>
                <c:pt idx="2291">
                  <c:v>45.70000000000001</c:v>
                </c:pt>
                <c:pt idx="2292">
                  <c:v>45.70000000000001</c:v>
                </c:pt>
                <c:pt idx="2293">
                  <c:v>45.70000000000001</c:v>
                </c:pt>
                <c:pt idx="2294">
                  <c:v>45.70000000000001</c:v>
                </c:pt>
                <c:pt idx="2295">
                  <c:v>45.70000000000001</c:v>
                </c:pt>
                <c:pt idx="2296">
                  <c:v>45.70000000000001</c:v>
                </c:pt>
                <c:pt idx="2297">
                  <c:v>45.70000000000001</c:v>
                </c:pt>
                <c:pt idx="2298">
                  <c:v>45.70000000000001</c:v>
                </c:pt>
                <c:pt idx="2299">
                  <c:v>45.70000000000001</c:v>
                </c:pt>
                <c:pt idx="2300">
                  <c:v>45.70000000000001</c:v>
                </c:pt>
                <c:pt idx="2301">
                  <c:v>45.70000000000001</c:v>
                </c:pt>
                <c:pt idx="2302">
                  <c:v>45.70000000000001</c:v>
                </c:pt>
                <c:pt idx="2303">
                  <c:v>45.70000000000001</c:v>
                </c:pt>
                <c:pt idx="2304">
                  <c:v>45.70000000000001</c:v>
                </c:pt>
                <c:pt idx="2305">
                  <c:v>45.70000000000001</c:v>
                </c:pt>
                <c:pt idx="2306">
                  <c:v>45.70000000000001</c:v>
                </c:pt>
                <c:pt idx="2307">
                  <c:v>45.70000000000001</c:v>
                </c:pt>
                <c:pt idx="2308">
                  <c:v>45.70000000000001</c:v>
                </c:pt>
                <c:pt idx="2309">
                  <c:v>45.70000000000001</c:v>
                </c:pt>
                <c:pt idx="2310">
                  <c:v>45.70000000000001</c:v>
                </c:pt>
                <c:pt idx="2311">
                  <c:v>45.70000000000001</c:v>
                </c:pt>
                <c:pt idx="2312">
                  <c:v>45.70000000000001</c:v>
                </c:pt>
                <c:pt idx="2313">
                  <c:v>45.70000000000001</c:v>
                </c:pt>
                <c:pt idx="2314">
                  <c:v>45.70000000000001</c:v>
                </c:pt>
                <c:pt idx="2315">
                  <c:v>45.70000000000001</c:v>
                </c:pt>
                <c:pt idx="2316">
                  <c:v>45.70000000000001</c:v>
                </c:pt>
                <c:pt idx="2317">
                  <c:v>45.70000000000001</c:v>
                </c:pt>
                <c:pt idx="2318">
                  <c:v>45.70000000000001</c:v>
                </c:pt>
                <c:pt idx="2319">
                  <c:v>45.70000000000001</c:v>
                </c:pt>
                <c:pt idx="2320">
                  <c:v>45.70000000000001</c:v>
                </c:pt>
                <c:pt idx="2321">
                  <c:v>45.70000000000001</c:v>
                </c:pt>
                <c:pt idx="2322">
                  <c:v>45.70000000000001</c:v>
                </c:pt>
                <c:pt idx="2323">
                  <c:v>45.70000000000001</c:v>
                </c:pt>
                <c:pt idx="2324">
                  <c:v>45.70000000000001</c:v>
                </c:pt>
                <c:pt idx="2325">
                  <c:v>45.70000000000001</c:v>
                </c:pt>
                <c:pt idx="2326">
                  <c:v>45.70000000000001</c:v>
                </c:pt>
                <c:pt idx="2327">
                  <c:v>45.70000000000001</c:v>
                </c:pt>
                <c:pt idx="2328">
                  <c:v>45.70000000000001</c:v>
                </c:pt>
                <c:pt idx="2329">
                  <c:v>45.70000000000001</c:v>
                </c:pt>
                <c:pt idx="2330">
                  <c:v>45.70000000000001</c:v>
                </c:pt>
                <c:pt idx="2331">
                  <c:v>45.70000000000001</c:v>
                </c:pt>
                <c:pt idx="2332">
                  <c:v>45.70000000000001</c:v>
                </c:pt>
                <c:pt idx="2333">
                  <c:v>45.70000000000001</c:v>
                </c:pt>
                <c:pt idx="2334">
                  <c:v>45.70000000000001</c:v>
                </c:pt>
                <c:pt idx="2335">
                  <c:v>45.70000000000001</c:v>
                </c:pt>
                <c:pt idx="2336">
                  <c:v>45.70000000000001</c:v>
                </c:pt>
                <c:pt idx="2337">
                  <c:v>45.70000000000001</c:v>
                </c:pt>
                <c:pt idx="2338">
                  <c:v>45.70000000000001</c:v>
                </c:pt>
                <c:pt idx="2339">
                  <c:v>45.70000000000001</c:v>
                </c:pt>
                <c:pt idx="2340">
                  <c:v>45.70000000000001</c:v>
                </c:pt>
                <c:pt idx="2341">
                  <c:v>45.70000000000001</c:v>
                </c:pt>
                <c:pt idx="2342">
                  <c:v>45.70000000000001</c:v>
                </c:pt>
                <c:pt idx="2343">
                  <c:v>45.70000000000001</c:v>
                </c:pt>
                <c:pt idx="2344">
                  <c:v>45.70000000000001</c:v>
                </c:pt>
                <c:pt idx="2345">
                  <c:v>45.70000000000001</c:v>
                </c:pt>
                <c:pt idx="2346">
                  <c:v>45.70000000000001</c:v>
                </c:pt>
                <c:pt idx="2347">
                  <c:v>45.70000000000001</c:v>
                </c:pt>
                <c:pt idx="2348">
                  <c:v>45.70000000000001</c:v>
                </c:pt>
                <c:pt idx="2349">
                  <c:v>45.70000000000001</c:v>
                </c:pt>
                <c:pt idx="2350">
                  <c:v>45.70000000000001</c:v>
                </c:pt>
                <c:pt idx="2351">
                  <c:v>45.70000000000001</c:v>
                </c:pt>
                <c:pt idx="2352">
                  <c:v>45.70000000000001</c:v>
                </c:pt>
                <c:pt idx="2353">
                  <c:v>45.70000000000001</c:v>
                </c:pt>
                <c:pt idx="2354">
                  <c:v>45.70000000000001</c:v>
                </c:pt>
                <c:pt idx="2355">
                  <c:v>45.70000000000001</c:v>
                </c:pt>
                <c:pt idx="2356">
                  <c:v>45.70000000000001</c:v>
                </c:pt>
                <c:pt idx="2357">
                  <c:v>45.70000000000001</c:v>
                </c:pt>
                <c:pt idx="2358">
                  <c:v>45.70000000000001</c:v>
                </c:pt>
                <c:pt idx="2359">
                  <c:v>45.70000000000001</c:v>
                </c:pt>
                <c:pt idx="2360">
                  <c:v>45.70000000000001</c:v>
                </c:pt>
                <c:pt idx="2361">
                  <c:v>45.70000000000001</c:v>
                </c:pt>
                <c:pt idx="2362">
                  <c:v>45.70000000000001</c:v>
                </c:pt>
                <c:pt idx="2363">
                  <c:v>45.70000000000001</c:v>
                </c:pt>
                <c:pt idx="2364">
                  <c:v>45.70000000000001</c:v>
                </c:pt>
                <c:pt idx="2365">
                  <c:v>45.70000000000001</c:v>
                </c:pt>
                <c:pt idx="2366">
                  <c:v>45.70000000000001</c:v>
                </c:pt>
                <c:pt idx="2367">
                  <c:v>45.70000000000001</c:v>
                </c:pt>
                <c:pt idx="2368">
                  <c:v>45.70000000000001</c:v>
                </c:pt>
                <c:pt idx="2369">
                  <c:v>45.70000000000001</c:v>
                </c:pt>
                <c:pt idx="2370">
                  <c:v>45.70000000000001</c:v>
                </c:pt>
                <c:pt idx="2371">
                  <c:v>45.70000000000001</c:v>
                </c:pt>
                <c:pt idx="2372">
                  <c:v>45.70000000000001</c:v>
                </c:pt>
                <c:pt idx="2373">
                  <c:v>45.70000000000001</c:v>
                </c:pt>
                <c:pt idx="2374">
                  <c:v>45.70000000000001</c:v>
                </c:pt>
                <c:pt idx="2375">
                  <c:v>45.70000000000001</c:v>
                </c:pt>
                <c:pt idx="2376">
                  <c:v>45.70000000000001</c:v>
                </c:pt>
                <c:pt idx="2377">
                  <c:v>45.70000000000001</c:v>
                </c:pt>
                <c:pt idx="2378">
                  <c:v>45.70000000000001</c:v>
                </c:pt>
                <c:pt idx="2379">
                  <c:v>45.70000000000001</c:v>
                </c:pt>
                <c:pt idx="2380">
                  <c:v>45.70000000000001</c:v>
                </c:pt>
                <c:pt idx="2381">
                  <c:v>45.70000000000001</c:v>
                </c:pt>
                <c:pt idx="2382">
                  <c:v>45.70000000000001</c:v>
                </c:pt>
                <c:pt idx="2383">
                  <c:v>45.70000000000001</c:v>
                </c:pt>
                <c:pt idx="2384">
                  <c:v>45.70000000000001</c:v>
                </c:pt>
                <c:pt idx="2385">
                  <c:v>45.70000000000001</c:v>
                </c:pt>
                <c:pt idx="2386">
                  <c:v>45.70000000000001</c:v>
                </c:pt>
                <c:pt idx="2387">
                  <c:v>45.70000000000001</c:v>
                </c:pt>
                <c:pt idx="2388">
                  <c:v>45.70000000000001</c:v>
                </c:pt>
                <c:pt idx="2389">
                  <c:v>45.70000000000001</c:v>
                </c:pt>
                <c:pt idx="2390">
                  <c:v>45.70000000000001</c:v>
                </c:pt>
                <c:pt idx="2391">
                  <c:v>45.70000000000001</c:v>
                </c:pt>
                <c:pt idx="2392">
                  <c:v>45.70000000000001</c:v>
                </c:pt>
                <c:pt idx="2393">
                  <c:v>45.70000000000001</c:v>
                </c:pt>
                <c:pt idx="2394">
                  <c:v>45.70000000000001</c:v>
                </c:pt>
                <c:pt idx="2395">
                  <c:v>45.70000000000001</c:v>
                </c:pt>
                <c:pt idx="2396">
                  <c:v>45.70000000000001</c:v>
                </c:pt>
                <c:pt idx="2397">
                  <c:v>45.70000000000001</c:v>
                </c:pt>
                <c:pt idx="2398">
                  <c:v>45.70000000000001</c:v>
                </c:pt>
                <c:pt idx="2399">
                  <c:v>45.70000000000001</c:v>
                </c:pt>
                <c:pt idx="2400">
                  <c:v>45.70000000000001</c:v>
                </c:pt>
                <c:pt idx="2401">
                  <c:v>45.70000000000001</c:v>
                </c:pt>
                <c:pt idx="2402">
                  <c:v>45.70000000000001</c:v>
                </c:pt>
                <c:pt idx="2403">
                  <c:v>45.70000000000001</c:v>
                </c:pt>
                <c:pt idx="2404">
                  <c:v>45.70000000000001</c:v>
                </c:pt>
                <c:pt idx="2405">
                  <c:v>45.70000000000001</c:v>
                </c:pt>
                <c:pt idx="2406">
                  <c:v>45.70000000000001</c:v>
                </c:pt>
                <c:pt idx="2407">
                  <c:v>45.70000000000001</c:v>
                </c:pt>
                <c:pt idx="2408">
                  <c:v>45.70000000000001</c:v>
                </c:pt>
                <c:pt idx="2409">
                  <c:v>45.70000000000001</c:v>
                </c:pt>
                <c:pt idx="2410">
                  <c:v>45.70000000000001</c:v>
                </c:pt>
                <c:pt idx="2411">
                  <c:v>45.70000000000001</c:v>
                </c:pt>
                <c:pt idx="2412">
                  <c:v>45.70000000000001</c:v>
                </c:pt>
                <c:pt idx="2413">
                  <c:v>45.70000000000001</c:v>
                </c:pt>
                <c:pt idx="2414">
                  <c:v>45.70000000000001</c:v>
                </c:pt>
                <c:pt idx="2415">
                  <c:v>45.70000000000001</c:v>
                </c:pt>
                <c:pt idx="2416">
                  <c:v>45.70000000000001</c:v>
                </c:pt>
                <c:pt idx="2417">
                  <c:v>45.70000000000001</c:v>
                </c:pt>
                <c:pt idx="2418">
                  <c:v>45.70000000000001</c:v>
                </c:pt>
                <c:pt idx="2419">
                  <c:v>45.70000000000001</c:v>
                </c:pt>
                <c:pt idx="2420">
                  <c:v>45.70000000000001</c:v>
                </c:pt>
                <c:pt idx="2421">
                  <c:v>45.70000000000001</c:v>
                </c:pt>
                <c:pt idx="2422">
                  <c:v>45.70000000000001</c:v>
                </c:pt>
                <c:pt idx="2423">
                  <c:v>45.70000000000001</c:v>
                </c:pt>
                <c:pt idx="2424">
                  <c:v>45.70000000000001</c:v>
                </c:pt>
                <c:pt idx="2425">
                  <c:v>45.70000000000001</c:v>
                </c:pt>
                <c:pt idx="2426">
                  <c:v>45.70000000000001</c:v>
                </c:pt>
                <c:pt idx="2427">
                  <c:v>45.70000000000001</c:v>
                </c:pt>
                <c:pt idx="2428">
                  <c:v>45.70000000000001</c:v>
                </c:pt>
                <c:pt idx="2429">
                  <c:v>45.70000000000001</c:v>
                </c:pt>
                <c:pt idx="2430">
                  <c:v>45.70000000000001</c:v>
                </c:pt>
                <c:pt idx="2431">
                  <c:v>45.70000000000001</c:v>
                </c:pt>
                <c:pt idx="2432">
                  <c:v>45.70000000000001</c:v>
                </c:pt>
                <c:pt idx="2433">
                  <c:v>45.70000000000001</c:v>
                </c:pt>
                <c:pt idx="2434">
                  <c:v>45.70000000000001</c:v>
                </c:pt>
                <c:pt idx="2435">
                  <c:v>45.70000000000001</c:v>
                </c:pt>
                <c:pt idx="2436">
                  <c:v>45.70000000000001</c:v>
                </c:pt>
                <c:pt idx="2437">
                  <c:v>45.70000000000001</c:v>
                </c:pt>
                <c:pt idx="2438">
                  <c:v>45.70000000000001</c:v>
                </c:pt>
                <c:pt idx="2439">
                  <c:v>45.70000000000001</c:v>
                </c:pt>
                <c:pt idx="2440">
                  <c:v>45.70000000000001</c:v>
                </c:pt>
                <c:pt idx="2441">
                  <c:v>45.70000000000001</c:v>
                </c:pt>
                <c:pt idx="2442">
                  <c:v>45.70000000000001</c:v>
                </c:pt>
                <c:pt idx="2443">
                  <c:v>45.70000000000001</c:v>
                </c:pt>
                <c:pt idx="2444">
                  <c:v>45.70000000000001</c:v>
                </c:pt>
                <c:pt idx="2445">
                  <c:v>45.70000000000001</c:v>
                </c:pt>
                <c:pt idx="2446">
                  <c:v>45.70000000000001</c:v>
                </c:pt>
                <c:pt idx="2447">
                  <c:v>45.70000000000001</c:v>
                </c:pt>
                <c:pt idx="2448">
                  <c:v>45.70000000000001</c:v>
                </c:pt>
                <c:pt idx="2449">
                  <c:v>45.70000000000001</c:v>
                </c:pt>
                <c:pt idx="2450">
                  <c:v>45.70000000000001</c:v>
                </c:pt>
                <c:pt idx="2451">
                  <c:v>45.70000000000001</c:v>
                </c:pt>
                <c:pt idx="2452">
                  <c:v>45.70000000000001</c:v>
                </c:pt>
                <c:pt idx="2453">
                  <c:v>45.70000000000001</c:v>
                </c:pt>
                <c:pt idx="2454">
                  <c:v>45.70000000000001</c:v>
                </c:pt>
                <c:pt idx="2455">
                  <c:v>45.70000000000001</c:v>
                </c:pt>
                <c:pt idx="2456">
                  <c:v>45.70000000000001</c:v>
                </c:pt>
                <c:pt idx="2457">
                  <c:v>45.70000000000001</c:v>
                </c:pt>
                <c:pt idx="2458">
                  <c:v>45.70000000000001</c:v>
                </c:pt>
                <c:pt idx="2459">
                  <c:v>45.70000000000001</c:v>
                </c:pt>
                <c:pt idx="2460">
                  <c:v>45.70000000000001</c:v>
                </c:pt>
                <c:pt idx="2461">
                  <c:v>45.70000000000001</c:v>
                </c:pt>
                <c:pt idx="2462">
                  <c:v>45.70000000000001</c:v>
                </c:pt>
                <c:pt idx="2463">
                  <c:v>45.70000000000001</c:v>
                </c:pt>
                <c:pt idx="2464">
                  <c:v>45.70000000000001</c:v>
                </c:pt>
                <c:pt idx="2465">
                  <c:v>45.70000000000001</c:v>
                </c:pt>
                <c:pt idx="2466">
                  <c:v>45.70000000000001</c:v>
                </c:pt>
                <c:pt idx="2467">
                  <c:v>45.70000000000001</c:v>
                </c:pt>
                <c:pt idx="2468">
                  <c:v>45.70000000000001</c:v>
                </c:pt>
                <c:pt idx="2469">
                  <c:v>45.70000000000001</c:v>
                </c:pt>
                <c:pt idx="2470">
                  <c:v>45.70000000000001</c:v>
                </c:pt>
                <c:pt idx="2471">
                  <c:v>45.70000000000001</c:v>
                </c:pt>
                <c:pt idx="2472">
                  <c:v>45.70000000000001</c:v>
                </c:pt>
                <c:pt idx="2473">
                  <c:v>45.70000000000001</c:v>
                </c:pt>
                <c:pt idx="2474">
                  <c:v>45.70000000000001</c:v>
                </c:pt>
                <c:pt idx="2475">
                  <c:v>45.70000000000001</c:v>
                </c:pt>
                <c:pt idx="2476">
                  <c:v>45.70000000000001</c:v>
                </c:pt>
                <c:pt idx="2477">
                  <c:v>45.70000000000001</c:v>
                </c:pt>
                <c:pt idx="2478">
                  <c:v>45.70000000000001</c:v>
                </c:pt>
                <c:pt idx="2479">
                  <c:v>45.70000000000001</c:v>
                </c:pt>
                <c:pt idx="2480">
                  <c:v>45.70000000000001</c:v>
                </c:pt>
                <c:pt idx="2481">
                  <c:v>45.70000000000001</c:v>
                </c:pt>
                <c:pt idx="2482">
                  <c:v>45.70000000000001</c:v>
                </c:pt>
                <c:pt idx="2483">
                  <c:v>45.70000000000001</c:v>
                </c:pt>
                <c:pt idx="2484">
                  <c:v>45.70000000000001</c:v>
                </c:pt>
                <c:pt idx="2485">
                  <c:v>45.70000000000001</c:v>
                </c:pt>
                <c:pt idx="2486">
                  <c:v>45.70000000000001</c:v>
                </c:pt>
                <c:pt idx="2487">
                  <c:v>45.70000000000001</c:v>
                </c:pt>
                <c:pt idx="2488">
                  <c:v>45.70000000000001</c:v>
                </c:pt>
                <c:pt idx="2489">
                  <c:v>45.70000000000001</c:v>
                </c:pt>
                <c:pt idx="2490">
                  <c:v>45.70000000000001</c:v>
                </c:pt>
                <c:pt idx="2491">
                  <c:v>45.70000000000001</c:v>
                </c:pt>
                <c:pt idx="2492">
                  <c:v>45.70000000000001</c:v>
                </c:pt>
                <c:pt idx="2493">
                  <c:v>45.70000000000001</c:v>
                </c:pt>
                <c:pt idx="2494">
                  <c:v>45.70000000000001</c:v>
                </c:pt>
                <c:pt idx="2495">
                  <c:v>45.70000000000001</c:v>
                </c:pt>
                <c:pt idx="2496">
                  <c:v>45.70000000000001</c:v>
                </c:pt>
                <c:pt idx="2497">
                  <c:v>45.70000000000001</c:v>
                </c:pt>
                <c:pt idx="2498">
                  <c:v>45.70000000000001</c:v>
                </c:pt>
                <c:pt idx="2499">
                  <c:v>45.70000000000001</c:v>
                </c:pt>
                <c:pt idx="2500">
                  <c:v>45.70000000000001</c:v>
                </c:pt>
                <c:pt idx="2501">
                  <c:v>45.70000000000001</c:v>
                </c:pt>
                <c:pt idx="2502">
                  <c:v>45.70000000000001</c:v>
                </c:pt>
                <c:pt idx="2503">
                  <c:v>45.70000000000001</c:v>
                </c:pt>
                <c:pt idx="2504">
                  <c:v>45.70000000000001</c:v>
                </c:pt>
                <c:pt idx="2505">
                  <c:v>45.70000000000001</c:v>
                </c:pt>
                <c:pt idx="2506">
                  <c:v>45.70000000000001</c:v>
                </c:pt>
                <c:pt idx="2507">
                  <c:v>45.70000000000001</c:v>
                </c:pt>
                <c:pt idx="2508">
                  <c:v>45.70000000000001</c:v>
                </c:pt>
                <c:pt idx="2509">
                  <c:v>45.70000000000001</c:v>
                </c:pt>
                <c:pt idx="2510">
                  <c:v>45.70000000000001</c:v>
                </c:pt>
                <c:pt idx="2511">
                  <c:v>45.70000000000001</c:v>
                </c:pt>
                <c:pt idx="2512">
                  <c:v>45.70000000000001</c:v>
                </c:pt>
                <c:pt idx="2513">
                  <c:v>45.70000000000001</c:v>
                </c:pt>
                <c:pt idx="2514">
                  <c:v>45.70000000000001</c:v>
                </c:pt>
                <c:pt idx="2515">
                  <c:v>45.70000000000001</c:v>
                </c:pt>
                <c:pt idx="2516">
                  <c:v>45.70000000000001</c:v>
                </c:pt>
                <c:pt idx="2517">
                  <c:v>45.70000000000001</c:v>
                </c:pt>
                <c:pt idx="2518">
                  <c:v>45.70000000000001</c:v>
                </c:pt>
                <c:pt idx="2519">
                  <c:v>45.70000000000001</c:v>
                </c:pt>
                <c:pt idx="2520">
                  <c:v>45.70000000000001</c:v>
                </c:pt>
                <c:pt idx="2521">
                  <c:v>45.70000000000001</c:v>
                </c:pt>
                <c:pt idx="2522">
                  <c:v>45.70000000000001</c:v>
                </c:pt>
                <c:pt idx="2523">
                  <c:v>45.70000000000001</c:v>
                </c:pt>
                <c:pt idx="2524">
                  <c:v>45.70000000000001</c:v>
                </c:pt>
                <c:pt idx="2525">
                  <c:v>45.70000000000001</c:v>
                </c:pt>
                <c:pt idx="2526">
                  <c:v>45.70000000000001</c:v>
                </c:pt>
                <c:pt idx="2527">
                  <c:v>45.70000000000001</c:v>
                </c:pt>
                <c:pt idx="2528">
                  <c:v>45.70000000000001</c:v>
                </c:pt>
                <c:pt idx="2529">
                  <c:v>45.70000000000001</c:v>
                </c:pt>
                <c:pt idx="2530">
                  <c:v>45.70000000000001</c:v>
                </c:pt>
                <c:pt idx="2531">
                  <c:v>45.70000000000001</c:v>
                </c:pt>
                <c:pt idx="2532">
                  <c:v>45.70000000000001</c:v>
                </c:pt>
                <c:pt idx="2533">
                  <c:v>45.70000000000001</c:v>
                </c:pt>
                <c:pt idx="2534">
                  <c:v>45.70000000000001</c:v>
                </c:pt>
                <c:pt idx="2535">
                  <c:v>45.70000000000001</c:v>
                </c:pt>
                <c:pt idx="2536">
                  <c:v>45.70000000000001</c:v>
                </c:pt>
                <c:pt idx="2537">
                  <c:v>45.70000000000001</c:v>
                </c:pt>
                <c:pt idx="2538">
                  <c:v>45.70000000000001</c:v>
                </c:pt>
                <c:pt idx="2539">
                  <c:v>45.70000000000001</c:v>
                </c:pt>
                <c:pt idx="2540">
                  <c:v>45.70000000000001</c:v>
                </c:pt>
                <c:pt idx="2541">
                  <c:v>45.70000000000001</c:v>
                </c:pt>
                <c:pt idx="2542">
                  <c:v>45.70000000000001</c:v>
                </c:pt>
                <c:pt idx="2543">
                  <c:v>45.70000000000001</c:v>
                </c:pt>
                <c:pt idx="2544">
                  <c:v>45.70000000000001</c:v>
                </c:pt>
                <c:pt idx="2545">
                  <c:v>45.70000000000001</c:v>
                </c:pt>
                <c:pt idx="2546">
                  <c:v>45.70000000000001</c:v>
                </c:pt>
                <c:pt idx="2547">
                  <c:v>45.70000000000001</c:v>
                </c:pt>
                <c:pt idx="2548">
                  <c:v>45.70000000000001</c:v>
                </c:pt>
                <c:pt idx="2549">
                  <c:v>45.70000000000001</c:v>
                </c:pt>
                <c:pt idx="2550">
                  <c:v>45.70000000000001</c:v>
                </c:pt>
                <c:pt idx="2551">
                  <c:v>45.70000000000001</c:v>
                </c:pt>
                <c:pt idx="2552">
                  <c:v>45.70000000000001</c:v>
                </c:pt>
                <c:pt idx="2553">
                  <c:v>45.70000000000001</c:v>
                </c:pt>
                <c:pt idx="2554">
                  <c:v>45.70000000000001</c:v>
                </c:pt>
                <c:pt idx="2555">
                  <c:v>45.70000000000001</c:v>
                </c:pt>
                <c:pt idx="2556">
                  <c:v>45.70000000000001</c:v>
                </c:pt>
                <c:pt idx="2557">
                  <c:v>45.70000000000001</c:v>
                </c:pt>
                <c:pt idx="2558">
                  <c:v>45.70000000000001</c:v>
                </c:pt>
                <c:pt idx="2559">
                  <c:v>45.70000000000001</c:v>
                </c:pt>
                <c:pt idx="2560">
                  <c:v>45.70000000000001</c:v>
                </c:pt>
                <c:pt idx="2561">
                  <c:v>45.70000000000001</c:v>
                </c:pt>
                <c:pt idx="2562">
                  <c:v>45.70000000000001</c:v>
                </c:pt>
                <c:pt idx="2563">
                  <c:v>45.70000000000001</c:v>
                </c:pt>
                <c:pt idx="2564">
                  <c:v>45.70000000000001</c:v>
                </c:pt>
                <c:pt idx="2565">
                  <c:v>45.70000000000001</c:v>
                </c:pt>
                <c:pt idx="2566">
                  <c:v>45.70000000000001</c:v>
                </c:pt>
                <c:pt idx="2567">
                  <c:v>45.70000000000001</c:v>
                </c:pt>
                <c:pt idx="2568">
                  <c:v>45.70000000000001</c:v>
                </c:pt>
                <c:pt idx="2569">
                  <c:v>45.70000000000001</c:v>
                </c:pt>
                <c:pt idx="2570">
                  <c:v>45.70000000000001</c:v>
                </c:pt>
                <c:pt idx="2571">
                  <c:v>45.70000000000001</c:v>
                </c:pt>
                <c:pt idx="2572">
                  <c:v>45.70000000000001</c:v>
                </c:pt>
                <c:pt idx="2573">
                  <c:v>45.70000000000001</c:v>
                </c:pt>
                <c:pt idx="2574">
                  <c:v>45.70000000000001</c:v>
                </c:pt>
                <c:pt idx="2575">
                  <c:v>45.70000000000001</c:v>
                </c:pt>
                <c:pt idx="2576">
                  <c:v>45.70000000000001</c:v>
                </c:pt>
                <c:pt idx="2577">
                  <c:v>45.70000000000001</c:v>
                </c:pt>
                <c:pt idx="2578">
                  <c:v>45.70000000000001</c:v>
                </c:pt>
                <c:pt idx="2579">
                  <c:v>45.70000000000001</c:v>
                </c:pt>
                <c:pt idx="2580">
                  <c:v>45.70000000000001</c:v>
                </c:pt>
                <c:pt idx="2581">
                  <c:v>45.70000000000001</c:v>
                </c:pt>
                <c:pt idx="2582">
                  <c:v>45.70000000000001</c:v>
                </c:pt>
                <c:pt idx="2583">
                  <c:v>45.70000000000001</c:v>
                </c:pt>
                <c:pt idx="2584">
                  <c:v>45.70000000000001</c:v>
                </c:pt>
                <c:pt idx="2585">
                  <c:v>45.70000000000001</c:v>
                </c:pt>
                <c:pt idx="2586">
                  <c:v>45.70000000000001</c:v>
                </c:pt>
                <c:pt idx="2587">
                  <c:v>45.70000000000001</c:v>
                </c:pt>
                <c:pt idx="2588">
                  <c:v>45.70000000000001</c:v>
                </c:pt>
                <c:pt idx="2589">
                  <c:v>45.70000000000001</c:v>
                </c:pt>
                <c:pt idx="2590">
                  <c:v>45.70000000000001</c:v>
                </c:pt>
                <c:pt idx="2591">
                  <c:v>45.70000000000001</c:v>
                </c:pt>
                <c:pt idx="2592">
                  <c:v>45.70000000000001</c:v>
                </c:pt>
                <c:pt idx="2593">
                  <c:v>45.70000000000001</c:v>
                </c:pt>
                <c:pt idx="2594">
                  <c:v>45.70000000000001</c:v>
                </c:pt>
                <c:pt idx="2595">
                  <c:v>45.70000000000001</c:v>
                </c:pt>
                <c:pt idx="2596">
                  <c:v>45.70000000000001</c:v>
                </c:pt>
                <c:pt idx="2597">
                  <c:v>45.70000000000001</c:v>
                </c:pt>
                <c:pt idx="2598">
                  <c:v>45.70000000000001</c:v>
                </c:pt>
                <c:pt idx="2599">
                  <c:v>45.70000000000001</c:v>
                </c:pt>
                <c:pt idx="2600">
                  <c:v>45.70000000000001</c:v>
                </c:pt>
                <c:pt idx="2601">
                  <c:v>45.70000000000001</c:v>
                </c:pt>
                <c:pt idx="2602">
                  <c:v>45.70000000000001</c:v>
                </c:pt>
                <c:pt idx="2603">
                  <c:v>45.70000000000001</c:v>
                </c:pt>
                <c:pt idx="2604">
                  <c:v>45.70000000000001</c:v>
                </c:pt>
                <c:pt idx="2605">
                  <c:v>45.70000000000001</c:v>
                </c:pt>
                <c:pt idx="2606">
                  <c:v>45.70000000000001</c:v>
                </c:pt>
                <c:pt idx="2607">
                  <c:v>45.70000000000001</c:v>
                </c:pt>
                <c:pt idx="2608">
                  <c:v>45.70000000000001</c:v>
                </c:pt>
                <c:pt idx="2609">
                  <c:v>45.70000000000001</c:v>
                </c:pt>
                <c:pt idx="2610">
                  <c:v>45.70000000000001</c:v>
                </c:pt>
                <c:pt idx="2611">
                  <c:v>45.70000000000001</c:v>
                </c:pt>
                <c:pt idx="2612">
                  <c:v>45.70000000000001</c:v>
                </c:pt>
                <c:pt idx="2613">
                  <c:v>45.70000000000001</c:v>
                </c:pt>
                <c:pt idx="2614">
                  <c:v>45.70000000000001</c:v>
                </c:pt>
                <c:pt idx="2615">
                  <c:v>45.70000000000001</c:v>
                </c:pt>
                <c:pt idx="2616">
                  <c:v>45.70000000000001</c:v>
                </c:pt>
                <c:pt idx="2617">
                  <c:v>45.70000000000001</c:v>
                </c:pt>
                <c:pt idx="2618">
                  <c:v>45.70000000000001</c:v>
                </c:pt>
                <c:pt idx="2619">
                  <c:v>45.70000000000001</c:v>
                </c:pt>
                <c:pt idx="2620">
                  <c:v>45.70000000000001</c:v>
                </c:pt>
                <c:pt idx="2621">
                  <c:v>45.70000000000001</c:v>
                </c:pt>
                <c:pt idx="2622">
                  <c:v>45.70000000000001</c:v>
                </c:pt>
                <c:pt idx="2623">
                  <c:v>45.70000000000001</c:v>
                </c:pt>
                <c:pt idx="2624">
                  <c:v>45.70000000000001</c:v>
                </c:pt>
                <c:pt idx="2625">
                  <c:v>45.70000000000001</c:v>
                </c:pt>
                <c:pt idx="2626">
                  <c:v>45.70000000000001</c:v>
                </c:pt>
                <c:pt idx="2627">
                  <c:v>45.70000000000001</c:v>
                </c:pt>
                <c:pt idx="2628">
                  <c:v>45.70000000000001</c:v>
                </c:pt>
                <c:pt idx="2629">
                  <c:v>45.70000000000001</c:v>
                </c:pt>
                <c:pt idx="2630">
                  <c:v>45.70000000000001</c:v>
                </c:pt>
                <c:pt idx="2631">
                  <c:v>45.70000000000001</c:v>
                </c:pt>
                <c:pt idx="2632">
                  <c:v>45.70000000000001</c:v>
                </c:pt>
                <c:pt idx="2633">
                  <c:v>45.70000000000001</c:v>
                </c:pt>
                <c:pt idx="2634">
                  <c:v>45.70000000000001</c:v>
                </c:pt>
                <c:pt idx="2635">
                  <c:v>45.70000000000001</c:v>
                </c:pt>
                <c:pt idx="2636">
                  <c:v>45.70000000000001</c:v>
                </c:pt>
                <c:pt idx="2637">
                  <c:v>45.70000000000001</c:v>
                </c:pt>
                <c:pt idx="2638">
                  <c:v>45.70000000000001</c:v>
                </c:pt>
                <c:pt idx="2639">
                  <c:v>45.70000000000001</c:v>
                </c:pt>
                <c:pt idx="2640">
                  <c:v>45.70000000000001</c:v>
                </c:pt>
                <c:pt idx="2641">
                  <c:v>45.70000000000001</c:v>
                </c:pt>
                <c:pt idx="2642">
                  <c:v>45.70000000000001</c:v>
                </c:pt>
                <c:pt idx="2643">
                  <c:v>45.70000000000001</c:v>
                </c:pt>
                <c:pt idx="2644">
                  <c:v>45.70000000000001</c:v>
                </c:pt>
                <c:pt idx="2645">
                  <c:v>45.70000000000001</c:v>
                </c:pt>
                <c:pt idx="2646">
                  <c:v>45.70000000000001</c:v>
                </c:pt>
                <c:pt idx="2647">
                  <c:v>45.70000000000001</c:v>
                </c:pt>
                <c:pt idx="2648">
                  <c:v>45.70000000000001</c:v>
                </c:pt>
                <c:pt idx="2649">
                  <c:v>45.70000000000001</c:v>
                </c:pt>
                <c:pt idx="2650">
                  <c:v>45.70000000000001</c:v>
                </c:pt>
                <c:pt idx="2651">
                  <c:v>45.70000000000001</c:v>
                </c:pt>
                <c:pt idx="2652">
                  <c:v>45.70000000000001</c:v>
                </c:pt>
                <c:pt idx="2653">
                  <c:v>45.70000000000001</c:v>
                </c:pt>
                <c:pt idx="2654">
                  <c:v>45.70000000000001</c:v>
                </c:pt>
                <c:pt idx="2655">
                  <c:v>45.70000000000001</c:v>
                </c:pt>
                <c:pt idx="2656">
                  <c:v>45.70000000000001</c:v>
                </c:pt>
                <c:pt idx="2657">
                  <c:v>45.70000000000001</c:v>
                </c:pt>
                <c:pt idx="2658">
                  <c:v>45.70000000000001</c:v>
                </c:pt>
                <c:pt idx="2659">
                  <c:v>45.70000000000001</c:v>
                </c:pt>
                <c:pt idx="2660">
                  <c:v>45.70000000000001</c:v>
                </c:pt>
                <c:pt idx="2661">
                  <c:v>45.70000000000001</c:v>
                </c:pt>
                <c:pt idx="2662">
                  <c:v>45.699900000000063</c:v>
                </c:pt>
                <c:pt idx="2663">
                  <c:v>45.699700000000163</c:v>
                </c:pt>
                <c:pt idx="2664">
                  <c:v>45.699100000000207</c:v>
                </c:pt>
                <c:pt idx="2665">
                  <c:v>45.697200000000002</c:v>
                </c:pt>
                <c:pt idx="2666">
                  <c:v>45.691300000000012</c:v>
                </c:pt>
                <c:pt idx="2667">
                  <c:v>45.679400000000001</c:v>
                </c:pt>
                <c:pt idx="2668">
                  <c:v>45.66960000000001</c:v>
                </c:pt>
                <c:pt idx="2669">
                  <c:v>45.657499999999999</c:v>
                </c:pt>
                <c:pt idx="2670">
                  <c:v>45.659500000000001</c:v>
                </c:pt>
                <c:pt idx="2671">
                  <c:v>45.724900000000012</c:v>
                </c:pt>
                <c:pt idx="2672">
                  <c:v>45.852900000000005</c:v>
                </c:pt>
                <c:pt idx="2673">
                  <c:v>46.059400000000004</c:v>
                </c:pt>
                <c:pt idx="2674">
                  <c:v>46.304399999999994</c:v>
                </c:pt>
                <c:pt idx="2675">
                  <c:v>46.76270000000023</c:v>
                </c:pt>
                <c:pt idx="2676">
                  <c:v>47.851799999999997</c:v>
                </c:pt>
                <c:pt idx="2677">
                  <c:v>49.537200000000006</c:v>
                </c:pt>
                <c:pt idx="2678">
                  <c:v>51.072900000000011</c:v>
                </c:pt>
                <c:pt idx="2679">
                  <c:v>52.452300000000001</c:v>
                </c:pt>
                <c:pt idx="2680">
                  <c:v>52.658800000000006</c:v>
                </c:pt>
                <c:pt idx="2681">
                  <c:v>52.436</c:v>
                </c:pt>
                <c:pt idx="2682">
                  <c:v>53.2408</c:v>
                </c:pt>
                <c:pt idx="2683">
                  <c:v>56.9193</c:v>
                </c:pt>
                <c:pt idx="2684">
                  <c:v>63.358899999999998</c:v>
                </c:pt>
                <c:pt idx="2685">
                  <c:v>70.833400000000012</c:v>
                </c:pt>
                <c:pt idx="2686">
                  <c:v>77.914700000000025</c:v>
                </c:pt>
                <c:pt idx="2687">
                  <c:v>78.830399999999983</c:v>
                </c:pt>
                <c:pt idx="2688">
                  <c:v>75.473399999999998</c:v>
                </c:pt>
                <c:pt idx="2689">
                  <c:v>72.100699999999989</c:v>
                </c:pt>
                <c:pt idx="2690">
                  <c:v>71.967300000000023</c:v>
                </c:pt>
                <c:pt idx="2691">
                  <c:v>69.453100000000006</c:v>
                </c:pt>
                <c:pt idx="2692">
                  <c:v>60.384799999999998</c:v>
                </c:pt>
                <c:pt idx="2693">
                  <c:v>44.601800000000004</c:v>
                </c:pt>
                <c:pt idx="2694">
                  <c:v>30.805299999999896</c:v>
                </c:pt>
                <c:pt idx="2695">
                  <c:v>22.840900000000001</c:v>
                </c:pt>
                <c:pt idx="2696">
                  <c:v>16.979800000000001</c:v>
                </c:pt>
                <c:pt idx="2697">
                  <c:v>13.8847</c:v>
                </c:pt>
                <c:pt idx="2698">
                  <c:v>12.972600000000055</c:v>
                </c:pt>
                <c:pt idx="2699">
                  <c:v>13.783300000000001</c:v>
                </c:pt>
                <c:pt idx="2700">
                  <c:v>16.191700000000001</c:v>
                </c:pt>
                <c:pt idx="2701">
                  <c:v>18.966899999999896</c:v>
                </c:pt>
                <c:pt idx="2702">
                  <c:v>20.432100000000002</c:v>
                </c:pt>
                <c:pt idx="2703">
                  <c:v>20.448599999999814</c:v>
                </c:pt>
                <c:pt idx="2704">
                  <c:v>18.7943</c:v>
                </c:pt>
                <c:pt idx="2705">
                  <c:v>16.458499999999866</c:v>
                </c:pt>
                <c:pt idx="2706">
                  <c:v>14.5579</c:v>
                </c:pt>
                <c:pt idx="2707">
                  <c:v>12.804400000000006</c:v>
                </c:pt>
                <c:pt idx="2708">
                  <c:v>11.7821</c:v>
                </c:pt>
                <c:pt idx="2709">
                  <c:v>11.5884</c:v>
                </c:pt>
                <c:pt idx="2710">
                  <c:v>12.1401</c:v>
                </c:pt>
                <c:pt idx="2711">
                  <c:v>13.471</c:v>
                </c:pt>
                <c:pt idx="2712">
                  <c:v>15.4085</c:v>
                </c:pt>
                <c:pt idx="2713">
                  <c:v>17.452199999999873</c:v>
                </c:pt>
                <c:pt idx="2714">
                  <c:v>20.346900000000005</c:v>
                </c:pt>
                <c:pt idx="2715">
                  <c:v>23.6632</c:v>
                </c:pt>
                <c:pt idx="2716">
                  <c:v>26.766999999999989</c:v>
                </c:pt>
                <c:pt idx="2717">
                  <c:v>30.619500000000031</c:v>
                </c:pt>
                <c:pt idx="2718">
                  <c:v>34.442600000000006</c:v>
                </c:pt>
                <c:pt idx="2719">
                  <c:v>37.340799999999994</c:v>
                </c:pt>
                <c:pt idx="2720">
                  <c:v>40.179700000000011</c:v>
                </c:pt>
                <c:pt idx="2721">
                  <c:v>42.362900000000003</c:v>
                </c:pt>
                <c:pt idx="2722">
                  <c:v>43.841999999999999</c:v>
                </c:pt>
                <c:pt idx="2723">
                  <c:v>44.622600000000013</c:v>
                </c:pt>
                <c:pt idx="2724">
                  <c:v>45.186100000000003</c:v>
                </c:pt>
                <c:pt idx="2725">
                  <c:v>45.4726</c:v>
                </c:pt>
                <c:pt idx="2726">
                  <c:v>45.593300000000013</c:v>
                </c:pt>
                <c:pt idx="2727">
                  <c:v>45.6599</c:v>
                </c:pt>
                <c:pt idx="2728">
                  <c:v>45.686100000000003</c:v>
                </c:pt>
                <c:pt idx="2729">
                  <c:v>45.694700000000012</c:v>
                </c:pt>
                <c:pt idx="2730">
                  <c:v>45.698400000000063</c:v>
                </c:pt>
                <c:pt idx="2731">
                  <c:v>45.699600000000011</c:v>
                </c:pt>
                <c:pt idx="2732">
                  <c:v>45.699900000000063</c:v>
                </c:pt>
                <c:pt idx="2733">
                  <c:v>45.70000000000001</c:v>
                </c:pt>
                <c:pt idx="2734">
                  <c:v>45.70000000000001</c:v>
                </c:pt>
                <c:pt idx="2735">
                  <c:v>45.70000000000001</c:v>
                </c:pt>
                <c:pt idx="2736">
                  <c:v>45.70000000000001</c:v>
                </c:pt>
                <c:pt idx="2737">
                  <c:v>45.70000000000001</c:v>
                </c:pt>
                <c:pt idx="2738">
                  <c:v>45.70000000000001</c:v>
                </c:pt>
                <c:pt idx="2739">
                  <c:v>45.70000000000001</c:v>
                </c:pt>
                <c:pt idx="2740">
                  <c:v>45.70000000000001</c:v>
                </c:pt>
                <c:pt idx="2741">
                  <c:v>45.70000000000001</c:v>
                </c:pt>
                <c:pt idx="2742">
                  <c:v>45.70000000000001</c:v>
                </c:pt>
                <c:pt idx="2743">
                  <c:v>45.70000000000001</c:v>
                </c:pt>
                <c:pt idx="2744">
                  <c:v>45.70000000000001</c:v>
                </c:pt>
                <c:pt idx="2745">
                  <c:v>45.70000000000001</c:v>
                </c:pt>
                <c:pt idx="2746">
                  <c:v>45.70000000000001</c:v>
                </c:pt>
                <c:pt idx="2747">
                  <c:v>45.70000000000001</c:v>
                </c:pt>
                <c:pt idx="2748">
                  <c:v>45.70000000000001</c:v>
                </c:pt>
                <c:pt idx="2749">
                  <c:v>45.70000000000001</c:v>
                </c:pt>
                <c:pt idx="2750">
                  <c:v>45.70000000000001</c:v>
                </c:pt>
                <c:pt idx="2751">
                  <c:v>45.70000000000001</c:v>
                </c:pt>
                <c:pt idx="2752">
                  <c:v>45.70000000000001</c:v>
                </c:pt>
                <c:pt idx="2753">
                  <c:v>45.70000000000001</c:v>
                </c:pt>
                <c:pt idx="2754">
                  <c:v>45.70000000000001</c:v>
                </c:pt>
                <c:pt idx="2755">
                  <c:v>45.70000000000001</c:v>
                </c:pt>
                <c:pt idx="2756">
                  <c:v>45.70000000000001</c:v>
                </c:pt>
                <c:pt idx="2757">
                  <c:v>45.70000000000001</c:v>
                </c:pt>
                <c:pt idx="2758">
                  <c:v>45.70000000000001</c:v>
                </c:pt>
                <c:pt idx="2759">
                  <c:v>45.70000000000001</c:v>
                </c:pt>
                <c:pt idx="2760">
                  <c:v>45.70000000000001</c:v>
                </c:pt>
                <c:pt idx="2761">
                  <c:v>45.70000000000001</c:v>
                </c:pt>
                <c:pt idx="2762">
                  <c:v>45.70000000000001</c:v>
                </c:pt>
                <c:pt idx="2763">
                  <c:v>45.70000000000001</c:v>
                </c:pt>
                <c:pt idx="2764">
                  <c:v>45.70000000000001</c:v>
                </c:pt>
                <c:pt idx="2765">
                  <c:v>45.70000000000001</c:v>
                </c:pt>
                <c:pt idx="2766">
                  <c:v>45.70000000000001</c:v>
                </c:pt>
                <c:pt idx="2767">
                  <c:v>45.70000000000001</c:v>
                </c:pt>
                <c:pt idx="2768">
                  <c:v>45.70000000000001</c:v>
                </c:pt>
                <c:pt idx="2769">
                  <c:v>45.70000000000001</c:v>
                </c:pt>
                <c:pt idx="2770">
                  <c:v>45.70000000000001</c:v>
                </c:pt>
                <c:pt idx="2771">
                  <c:v>45.70000000000001</c:v>
                </c:pt>
                <c:pt idx="2772">
                  <c:v>45.70000000000001</c:v>
                </c:pt>
                <c:pt idx="2773">
                  <c:v>45.70000000000001</c:v>
                </c:pt>
                <c:pt idx="2774">
                  <c:v>45.70000000000001</c:v>
                </c:pt>
                <c:pt idx="2775">
                  <c:v>45.70000000000001</c:v>
                </c:pt>
                <c:pt idx="2776">
                  <c:v>45.70000000000001</c:v>
                </c:pt>
                <c:pt idx="2777">
                  <c:v>45.70000000000001</c:v>
                </c:pt>
                <c:pt idx="2778">
                  <c:v>45.70000000000001</c:v>
                </c:pt>
                <c:pt idx="2779">
                  <c:v>45.70000000000001</c:v>
                </c:pt>
                <c:pt idx="2780">
                  <c:v>45.70000000000001</c:v>
                </c:pt>
                <c:pt idx="2781">
                  <c:v>45.70000000000001</c:v>
                </c:pt>
                <c:pt idx="2782">
                  <c:v>45.70000000000001</c:v>
                </c:pt>
                <c:pt idx="2783">
                  <c:v>45.70000000000001</c:v>
                </c:pt>
                <c:pt idx="2784">
                  <c:v>45.70000000000001</c:v>
                </c:pt>
                <c:pt idx="2785">
                  <c:v>45.70000000000001</c:v>
                </c:pt>
                <c:pt idx="2786">
                  <c:v>45.70000000000001</c:v>
                </c:pt>
                <c:pt idx="2787">
                  <c:v>45.70000000000001</c:v>
                </c:pt>
                <c:pt idx="2788">
                  <c:v>45.70000000000001</c:v>
                </c:pt>
                <c:pt idx="2789">
                  <c:v>45.70000000000001</c:v>
                </c:pt>
                <c:pt idx="2790">
                  <c:v>45.70000000000001</c:v>
                </c:pt>
                <c:pt idx="2791">
                  <c:v>45.70000000000001</c:v>
                </c:pt>
                <c:pt idx="2792">
                  <c:v>45.70000000000001</c:v>
                </c:pt>
                <c:pt idx="2793">
                  <c:v>45.70000000000001</c:v>
                </c:pt>
                <c:pt idx="2794">
                  <c:v>45.70000000000001</c:v>
                </c:pt>
                <c:pt idx="2795">
                  <c:v>45.70000000000001</c:v>
                </c:pt>
                <c:pt idx="2796">
                  <c:v>45.70000000000001</c:v>
                </c:pt>
                <c:pt idx="2797">
                  <c:v>45.70000000000001</c:v>
                </c:pt>
                <c:pt idx="2798">
                  <c:v>45.70000000000001</c:v>
                </c:pt>
                <c:pt idx="2799">
                  <c:v>45.70000000000001</c:v>
                </c:pt>
                <c:pt idx="2800">
                  <c:v>45.70000000000001</c:v>
                </c:pt>
                <c:pt idx="2801">
                  <c:v>45.70000000000001</c:v>
                </c:pt>
                <c:pt idx="2802">
                  <c:v>45.70000000000001</c:v>
                </c:pt>
                <c:pt idx="2803">
                  <c:v>45.70000000000001</c:v>
                </c:pt>
                <c:pt idx="2804">
                  <c:v>45.70000000000001</c:v>
                </c:pt>
                <c:pt idx="2805">
                  <c:v>45.70000000000001</c:v>
                </c:pt>
                <c:pt idx="2806">
                  <c:v>45.70000000000001</c:v>
                </c:pt>
                <c:pt idx="2807">
                  <c:v>45.70000000000001</c:v>
                </c:pt>
                <c:pt idx="2808">
                  <c:v>45.70000000000001</c:v>
                </c:pt>
                <c:pt idx="2809">
                  <c:v>45.70000000000001</c:v>
                </c:pt>
                <c:pt idx="2810">
                  <c:v>45.70000000000001</c:v>
                </c:pt>
                <c:pt idx="2811">
                  <c:v>45.70000000000001</c:v>
                </c:pt>
                <c:pt idx="2812">
                  <c:v>45.70000000000001</c:v>
                </c:pt>
                <c:pt idx="2813">
                  <c:v>45.70000000000001</c:v>
                </c:pt>
                <c:pt idx="2814">
                  <c:v>45.70000000000001</c:v>
                </c:pt>
                <c:pt idx="2815">
                  <c:v>45.70000000000001</c:v>
                </c:pt>
                <c:pt idx="2816">
                  <c:v>45.70000000000001</c:v>
                </c:pt>
                <c:pt idx="2817">
                  <c:v>45.70000000000001</c:v>
                </c:pt>
                <c:pt idx="2818">
                  <c:v>45.70000000000001</c:v>
                </c:pt>
                <c:pt idx="2819">
                  <c:v>45.70000000000001</c:v>
                </c:pt>
                <c:pt idx="2820">
                  <c:v>45.70000000000001</c:v>
                </c:pt>
                <c:pt idx="2821">
                  <c:v>45.70000000000001</c:v>
                </c:pt>
                <c:pt idx="2822">
                  <c:v>45.70000000000001</c:v>
                </c:pt>
                <c:pt idx="2823">
                  <c:v>45.70000000000001</c:v>
                </c:pt>
                <c:pt idx="2824">
                  <c:v>45.70000000000001</c:v>
                </c:pt>
                <c:pt idx="2825">
                  <c:v>45.70000000000001</c:v>
                </c:pt>
                <c:pt idx="2826">
                  <c:v>45.70000000000001</c:v>
                </c:pt>
                <c:pt idx="2827">
                  <c:v>45.70000000000001</c:v>
                </c:pt>
                <c:pt idx="2828">
                  <c:v>45.70000000000001</c:v>
                </c:pt>
                <c:pt idx="2829">
                  <c:v>45.70000000000001</c:v>
                </c:pt>
                <c:pt idx="2830">
                  <c:v>45.70000000000001</c:v>
                </c:pt>
                <c:pt idx="2831">
                  <c:v>45.70000000000001</c:v>
                </c:pt>
                <c:pt idx="2832">
                  <c:v>45.70000000000001</c:v>
                </c:pt>
                <c:pt idx="2833">
                  <c:v>45.70000000000001</c:v>
                </c:pt>
                <c:pt idx="2834">
                  <c:v>45.70000000000001</c:v>
                </c:pt>
                <c:pt idx="2835">
                  <c:v>45.70000000000001</c:v>
                </c:pt>
                <c:pt idx="2836">
                  <c:v>45.70000000000001</c:v>
                </c:pt>
                <c:pt idx="2837">
                  <c:v>45.70000000000001</c:v>
                </c:pt>
                <c:pt idx="2838">
                  <c:v>45.70000000000001</c:v>
                </c:pt>
                <c:pt idx="2839">
                  <c:v>45.70000000000001</c:v>
                </c:pt>
                <c:pt idx="2840">
                  <c:v>45.70000000000001</c:v>
                </c:pt>
                <c:pt idx="2841">
                  <c:v>45.70000000000001</c:v>
                </c:pt>
                <c:pt idx="2842">
                  <c:v>45.70000000000001</c:v>
                </c:pt>
                <c:pt idx="2843">
                  <c:v>45.70000000000001</c:v>
                </c:pt>
                <c:pt idx="2844">
                  <c:v>45.70000000000001</c:v>
                </c:pt>
                <c:pt idx="2845">
                  <c:v>45.70000000000001</c:v>
                </c:pt>
                <c:pt idx="2846">
                  <c:v>45.70000000000001</c:v>
                </c:pt>
                <c:pt idx="2847">
                  <c:v>45.70000000000001</c:v>
                </c:pt>
                <c:pt idx="2848">
                  <c:v>45.70000000000001</c:v>
                </c:pt>
                <c:pt idx="2849">
                  <c:v>45.70000000000001</c:v>
                </c:pt>
                <c:pt idx="2850">
                  <c:v>45.70000000000001</c:v>
                </c:pt>
                <c:pt idx="2851">
                  <c:v>45.70000000000001</c:v>
                </c:pt>
                <c:pt idx="2852">
                  <c:v>45.70000000000001</c:v>
                </c:pt>
                <c:pt idx="2853">
                  <c:v>45.70000000000001</c:v>
                </c:pt>
                <c:pt idx="2854">
                  <c:v>45.70000000000001</c:v>
                </c:pt>
                <c:pt idx="2855">
                  <c:v>45.70000000000001</c:v>
                </c:pt>
                <c:pt idx="2856">
                  <c:v>45.70000000000001</c:v>
                </c:pt>
                <c:pt idx="2857">
                  <c:v>45.70000000000001</c:v>
                </c:pt>
                <c:pt idx="2858">
                  <c:v>45.70000000000001</c:v>
                </c:pt>
                <c:pt idx="2859">
                  <c:v>45.70000000000001</c:v>
                </c:pt>
                <c:pt idx="2860">
                  <c:v>45.70000000000001</c:v>
                </c:pt>
                <c:pt idx="2861">
                  <c:v>45.70000000000001</c:v>
                </c:pt>
                <c:pt idx="2862">
                  <c:v>45.70000000000001</c:v>
                </c:pt>
                <c:pt idx="2863">
                  <c:v>45.70000000000001</c:v>
                </c:pt>
                <c:pt idx="2864">
                  <c:v>45.70000000000001</c:v>
                </c:pt>
                <c:pt idx="2865">
                  <c:v>45.70000000000001</c:v>
                </c:pt>
                <c:pt idx="2866">
                  <c:v>45.70000000000001</c:v>
                </c:pt>
                <c:pt idx="2867">
                  <c:v>45.70000000000001</c:v>
                </c:pt>
                <c:pt idx="2868">
                  <c:v>45.70000000000001</c:v>
                </c:pt>
                <c:pt idx="2869">
                  <c:v>45.70000000000001</c:v>
                </c:pt>
                <c:pt idx="2870">
                  <c:v>45.70000000000001</c:v>
                </c:pt>
                <c:pt idx="2871">
                  <c:v>45.70000000000001</c:v>
                </c:pt>
                <c:pt idx="2872">
                  <c:v>45.70000000000001</c:v>
                </c:pt>
                <c:pt idx="2873">
                  <c:v>45.70000000000001</c:v>
                </c:pt>
                <c:pt idx="2874">
                  <c:v>45.70000000000001</c:v>
                </c:pt>
                <c:pt idx="2875">
                  <c:v>45.70000000000001</c:v>
                </c:pt>
                <c:pt idx="2876">
                  <c:v>45.70000000000001</c:v>
                </c:pt>
                <c:pt idx="2877">
                  <c:v>45.70000000000001</c:v>
                </c:pt>
                <c:pt idx="2878">
                  <c:v>45.70000000000001</c:v>
                </c:pt>
                <c:pt idx="2879">
                  <c:v>45.70000000000001</c:v>
                </c:pt>
                <c:pt idx="2880">
                  <c:v>45.70000000000001</c:v>
                </c:pt>
                <c:pt idx="2881">
                  <c:v>45.70000000000001</c:v>
                </c:pt>
                <c:pt idx="2882">
                  <c:v>45.70000000000001</c:v>
                </c:pt>
                <c:pt idx="2883">
                  <c:v>45.70000000000001</c:v>
                </c:pt>
                <c:pt idx="2884">
                  <c:v>45.70000000000001</c:v>
                </c:pt>
                <c:pt idx="2885">
                  <c:v>45.70000000000001</c:v>
                </c:pt>
                <c:pt idx="2886">
                  <c:v>45.70000000000001</c:v>
                </c:pt>
                <c:pt idx="2887">
                  <c:v>45.70000000000001</c:v>
                </c:pt>
                <c:pt idx="2888">
                  <c:v>45.70000000000001</c:v>
                </c:pt>
                <c:pt idx="2889">
                  <c:v>45.70000000000001</c:v>
                </c:pt>
                <c:pt idx="2890">
                  <c:v>45.70000000000001</c:v>
                </c:pt>
                <c:pt idx="2891">
                  <c:v>45.70000000000001</c:v>
                </c:pt>
                <c:pt idx="2892">
                  <c:v>45.70000000000001</c:v>
                </c:pt>
                <c:pt idx="2893">
                  <c:v>45.70000000000001</c:v>
                </c:pt>
                <c:pt idx="2894">
                  <c:v>45.70000000000001</c:v>
                </c:pt>
                <c:pt idx="2895">
                  <c:v>45.70000000000001</c:v>
                </c:pt>
                <c:pt idx="2896">
                  <c:v>45.70000000000001</c:v>
                </c:pt>
                <c:pt idx="2897">
                  <c:v>45.70000000000001</c:v>
                </c:pt>
                <c:pt idx="2898">
                  <c:v>45.70000000000001</c:v>
                </c:pt>
                <c:pt idx="2899">
                  <c:v>45.70000000000001</c:v>
                </c:pt>
                <c:pt idx="2900">
                  <c:v>45.70000000000001</c:v>
                </c:pt>
                <c:pt idx="2901">
                  <c:v>45.70000000000001</c:v>
                </c:pt>
                <c:pt idx="2902">
                  <c:v>45.70000000000001</c:v>
                </c:pt>
                <c:pt idx="2903">
                  <c:v>45.70000000000001</c:v>
                </c:pt>
                <c:pt idx="2904">
                  <c:v>45.70000000000001</c:v>
                </c:pt>
                <c:pt idx="2905">
                  <c:v>45.70000000000001</c:v>
                </c:pt>
                <c:pt idx="2906">
                  <c:v>45.70000000000001</c:v>
                </c:pt>
                <c:pt idx="2907">
                  <c:v>45.70000000000001</c:v>
                </c:pt>
                <c:pt idx="2908">
                  <c:v>45.70000000000001</c:v>
                </c:pt>
                <c:pt idx="2909">
                  <c:v>45.70000000000001</c:v>
                </c:pt>
                <c:pt idx="2910">
                  <c:v>45.70000000000001</c:v>
                </c:pt>
                <c:pt idx="2911">
                  <c:v>45.70000000000001</c:v>
                </c:pt>
                <c:pt idx="2912">
                  <c:v>45.70000000000001</c:v>
                </c:pt>
                <c:pt idx="2913">
                  <c:v>45.70000000000001</c:v>
                </c:pt>
                <c:pt idx="2914">
                  <c:v>45.70000000000001</c:v>
                </c:pt>
                <c:pt idx="2915">
                  <c:v>45.70000000000001</c:v>
                </c:pt>
                <c:pt idx="2916">
                  <c:v>45.70000000000001</c:v>
                </c:pt>
                <c:pt idx="2917">
                  <c:v>45.70000000000001</c:v>
                </c:pt>
                <c:pt idx="2918">
                  <c:v>45.70000000000001</c:v>
                </c:pt>
                <c:pt idx="2919">
                  <c:v>45.70000000000001</c:v>
                </c:pt>
                <c:pt idx="2920">
                  <c:v>45.70000000000001</c:v>
                </c:pt>
                <c:pt idx="2921">
                  <c:v>45.70000000000001</c:v>
                </c:pt>
                <c:pt idx="2922">
                  <c:v>45.70000000000001</c:v>
                </c:pt>
                <c:pt idx="2923">
                  <c:v>45.70000000000001</c:v>
                </c:pt>
                <c:pt idx="2924">
                  <c:v>45.70000000000001</c:v>
                </c:pt>
                <c:pt idx="2925">
                  <c:v>45.70000000000001</c:v>
                </c:pt>
                <c:pt idx="2926">
                  <c:v>45.70000000000001</c:v>
                </c:pt>
                <c:pt idx="2927">
                  <c:v>45.70000000000001</c:v>
                </c:pt>
                <c:pt idx="2928">
                  <c:v>45.70000000000001</c:v>
                </c:pt>
                <c:pt idx="2929">
                  <c:v>45.70000000000001</c:v>
                </c:pt>
                <c:pt idx="2930">
                  <c:v>45.70000000000001</c:v>
                </c:pt>
                <c:pt idx="2931">
                  <c:v>45.70000000000001</c:v>
                </c:pt>
                <c:pt idx="2932">
                  <c:v>45.70000000000001</c:v>
                </c:pt>
                <c:pt idx="2933">
                  <c:v>45.70000000000001</c:v>
                </c:pt>
                <c:pt idx="2934">
                  <c:v>45.70000000000001</c:v>
                </c:pt>
                <c:pt idx="2935">
                  <c:v>45.70000000000001</c:v>
                </c:pt>
                <c:pt idx="2936">
                  <c:v>45.70000000000001</c:v>
                </c:pt>
                <c:pt idx="2937">
                  <c:v>45.70000000000001</c:v>
                </c:pt>
                <c:pt idx="2938">
                  <c:v>45.70000000000001</c:v>
                </c:pt>
                <c:pt idx="2939">
                  <c:v>45.70000000000001</c:v>
                </c:pt>
                <c:pt idx="2940">
                  <c:v>45.70000000000001</c:v>
                </c:pt>
                <c:pt idx="2941">
                  <c:v>45.70000000000001</c:v>
                </c:pt>
                <c:pt idx="2942">
                  <c:v>45.70000000000001</c:v>
                </c:pt>
                <c:pt idx="2943">
                  <c:v>45.70000000000001</c:v>
                </c:pt>
                <c:pt idx="2944">
                  <c:v>45.70000000000001</c:v>
                </c:pt>
                <c:pt idx="2945">
                  <c:v>45.70000000000001</c:v>
                </c:pt>
                <c:pt idx="2946">
                  <c:v>45.70000000000001</c:v>
                </c:pt>
                <c:pt idx="2947">
                  <c:v>45.70000000000001</c:v>
                </c:pt>
                <c:pt idx="2948">
                  <c:v>45.70000000000001</c:v>
                </c:pt>
                <c:pt idx="2949">
                  <c:v>45.70000000000001</c:v>
                </c:pt>
                <c:pt idx="2950">
                  <c:v>45.70000000000001</c:v>
                </c:pt>
                <c:pt idx="2951">
                  <c:v>45.70000000000001</c:v>
                </c:pt>
                <c:pt idx="2952">
                  <c:v>45.70000000000001</c:v>
                </c:pt>
                <c:pt idx="2953">
                  <c:v>45.70000000000001</c:v>
                </c:pt>
                <c:pt idx="2954">
                  <c:v>45.70000000000001</c:v>
                </c:pt>
                <c:pt idx="2955">
                  <c:v>45.70000000000001</c:v>
                </c:pt>
                <c:pt idx="2956">
                  <c:v>45.70000000000001</c:v>
                </c:pt>
                <c:pt idx="2957">
                  <c:v>45.70000000000001</c:v>
                </c:pt>
                <c:pt idx="2958">
                  <c:v>45.70000000000001</c:v>
                </c:pt>
                <c:pt idx="2959">
                  <c:v>45.70000000000001</c:v>
                </c:pt>
                <c:pt idx="2960">
                  <c:v>45.70000000000001</c:v>
                </c:pt>
                <c:pt idx="2961">
                  <c:v>45.70000000000001</c:v>
                </c:pt>
                <c:pt idx="2962">
                  <c:v>45.70000000000001</c:v>
                </c:pt>
                <c:pt idx="2963">
                  <c:v>45.70000000000001</c:v>
                </c:pt>
                <c:pt idx="2964">
                  <c:v>45.70000000000001</c:v>
                </c:pt>
                <c:pt idx="2965">
                  <c:v>45.70000000000001</c:v>
                </c:pt>
                <c:pt idx="2966">
                  <c:v>45.70000000000001</c:v>
                </c:pt>
                <c:pt idx="2967">
                  <c:v>45.70000000000001</c:v>
                </c:pt>
                <c:pt idx="2968">
                  <c:v>45.70000000000001</c:v>
                </c:pt>
                <c:pt idx="2969">
                  <c:v>45.70000000000001</c:v>
                </c:pt>
                <c:pt idx="2970">
                  <c:v>45.70000000000001</c:v>
                </c:pt>
                <c:pt idx="2971">
                  <c:v>45.70000000000001</c:v>
                </c:pt>
                <c:pt idx="2972">
                  <c:v>45.70000000000001</c:v>
                </c:pt>
                <c:pt idx="2973">
                  <c:v>45.70000000000001</c:v>
                </c:pt>
                <c:pt idx="2974">
                  <c:v>45.70000000000001</c:v>
                </c:pt>
                <c:pt idx="2975">
                  <c:v>45.70000000000001</c:v>
                </c:pt>
                <c:pt idx="2976">
                  <c:v>45.70000000000001</c:v>
                </c:pt>
                <c:pt idx="2977">
                  <c:v>45.70000000000001</c:v>
                </c:pt>
                <c:pt idx="2978">
                  <c:v>45.70000000000001</c:v>
                </c:pt>
                <c:pt idx="2979">
                  <c:v>45.70000000000001</c:v>
                </c:pt>
                <c:pt idx="2980">
                  <c:v>45.70000000000001</c:v>
                </c:pt>
                <c:pt idx="2981">
                  <c:v>45.70000000000001</c:v>
                </c:pt>
                <c:pt idx="2982">
                  <c:v>45.70000000000001</c:v>
                </c:pt>
                <c:pt idx="2983">
                  <c:v>45.70000000000001</c:v>
                </c:pt>
                <c:pt idx="2984">
                  <c:v>45.70000000000001</c:v>
                </c:pt>
                <c:pt idx="2985">
                  <c:v>45.70000000000001</c:v>
                </c:pt>
                <c:pt idx="2986">
                  <c:v>45.70000000000001</c:v>
                </c:pt>
                <c:pt idx="2987">
                  <c:v>45.70000000000001</c:v>
                </c:pt>
                <c:pt idx="2988">
                  <c:v>45.70000000000001</c:v>
                </c:pt>
                <c:pt idx="2989">
                  <c:v>45.70000000000001</c:v>
                </c:pt>
                <c:pt idx="2990">
                  <c:v>45.70000000000001</c:v>
                </c:pt>
                <c:pt idx="2991">
                  <c:v>45.70000000000001</c:v>
                </c:pt>
                <c:pt idx="2992">
                  <c:v>45.70000000000001</c:v>
                </c:pt>
                <c:pt idx="2993">
                  <c:v>45.70000000000001</c:v>
                </c:pt>
                <c:pt idx="2994">
                  <c:v>45.70000000000001</c:v>
                </c:pt>
                <c:pt idx="2995">
                  <c:v>45.70000000000001</c:v>
                </c:pt>
                <c:pt idx="2996">
                  <c:v>45.70000000000001</c:v>
                </c:pt>
                <c:pt idx="2997">
                  <c:v>45.70000000000001</c:v>
                </c:pt>
                <c:pt idx="2998">
                  <c:v>45.70000000000001</c:v>
                </c:pt>
                <c:pt idx="2999">
                  <c:v>45.70000000000001</c:v>
                </c:pt>
                <c:pt idx="3000">
                  <c:v>45.70000000000001</c:v>
                </c:pt>
                <c:pt idx="3001">
                  <c:v>45.70000000000001</c:v>
                </c:pt>
                <c:pt idx="3002">
                  <c:v>45.70000000000001</c:v>
                </c:pt>
                <c:pt idx="3003">
                  <c:v>45.70000000000001</c:v>
                </c:pt>
                <c:pt idx="3004">
                  <c:v>45.70000000000001</c:v>
                </c:pt>
                <c:pt idx="3005">
                  <c:v>45.70000000000001</c:v>
                </c:pt>
                <c:pt idx="3006">
                  <c:v>45.70000000000001</c:v>
                </c:pt>
                <c:pt idx="3007">
                  <c:v>45.70000000000001</c:v>
                </c:pt>
                <c:pt idx="3008">
                  <c:v>45.70000000000001</c:v>
                </c:pt>
                <c:pt idx="3009">
                  <c:v>45.70000000000001</c:v>
                </c:pt>
                <c:pt idx="3010">
                  <c:v>45.70000000000001</c:v>
                </c:pt>
                <c:pt idx="3011">
                  <c:v>45.70000000000001</c:v>
                </c:pt>
                <c:pt idx="3012">
                  <c:v>45.70000000000001</c:v>
                </c:pt>
                <c:pt idx="3013">
                  <c:v>45.70000000000001</c:v>
                </c:pt>
                <c:pt idx="3014">
                  <c:v>45.70000000000001</c:v>
                </c:pt>
                <c:pt idx="3015">
                  <c:v>45.70000000000001</c:v>
                </c:pt>
                <c:pt idx="3016">
                  <c:v>45.70000000000001</c:v>
                </c:pt>
                <c:pt idx="3017">
                  <c:v>45.70000000000001</c:v>
                </c:pt>
                <c:pt idx="3018">
                  <c:v>45.70000000000001</c:v>
                </c:pt>
                <c:pt idx="3019">
                  <c:v>45.70000000000001</c:v>
                </c:pt>
                <c:pt idx="3020">
                  <c:v>45.70000000000001</c:v>
                </c:pt>
                <c:pt idx="3021">
                  <c:v>45.70000000000001</c:v>
                </c:pt>
                <c:pt idx="3022">
                  <c:v>45.70000000000001</c:v>
                </c:pt>
                <c:pt idx="3023">
                  <c:v>45.70000000000001</c:v>
                </c:pt>
                <c:pt idx="3024">
                  <c:v>45.70000000000001</c:v>
                </c:pt>
                <c:pt idx="3025">
                  <c:v>45.70000000000001</c:v>
                </c:pt>
                <c:pt idx="3026">
                  <c:v>45.70000000000001</c:v>
                </c:pt>
                <c:pt idx="3027">
                  <c:v>45.70000000000001</c:v>
                </c:pt>
                <c:pt idx="3028">
                  <c:v>45.70000000000001</c:v>
                </c:pt>
                <c:pt idx="3029">
                  <c:v>45.70000000000001</c:v>
                </c:pt>
                <c:pt idx="3030">
                  <c:v>45.70000000000001</c:v>
                </c:pt>
                <c:pt idx="3031">
                  <c:v>45.70000000000001</c:v>
                </c:pt>
                <c:pt idx="3032">
                  <c:v>45.70000000000001</c:v>
                </c:pt>
                <c:pt idx="3033">
                  <c:v>45.70000000000001</c:v>
                </c:pt>
                <c:pt idx="3034">
                  <c:v>45.70000000000001</c:v>
                </c:pt>
                <c:pt idx="3035">
                  <c:v>45.70000000000001</c:v>
                </c:pt>
                <c:pt idx="3036">
                  <c:v>45.70000000000001</c:v>
                </c:pt>
                <c:pt idx="3037">
                  <c:v>45.70000000000001</c:v>
                </c:pt>
                <c:pt idx="3038">
                  <c:v>45.70000000000001</c:v>
                </c:pt>
                <c:pt idx="3039">
                  <c:v>45.70000000000001</c:v>
                </c:pt>
                <c:pt idx="3040">
                  <c:v>45.70000000000001</c:v>
                </c:pt>
                <c:pt idx="3041">
                  <c:v>45.70000000000001</c:v>
                </c:pt>
                <c:pt idx="3042">
                  <c:v>45.70000000000001</c:v>
                </c:pt>
                <c:pt idx="3043">
                  <c:v>45.70000000000001</c:v>
                </c:pt>
                <c:pt idx="3044">
                  <c:v>45.70000000000001</c:v>
                </c:pt>
                <c:pt idx="3045">
                  <c:v>45.70000000000001</c:v>
                </c:pt>
                <c:pt idx="3046">
                  <c:v>45.70000000000001</c:v>
                </c:pt>
                <c:pt idx="3047">
                  <c:v>45.70000000000001</c:v>
                </c:pt>
                <c:pt idx="3048">
                  <c:v>45.70000000000001</c:v>
                </c:pt>
                <c:pt idx="3049">
                  <c:v>45.70000000000001</c:v>
                </c:pt>
                <c:pt idx="3050">
                  <c:v>45.70000000000001</c:v>
                </c:pt>
                <c:pt idx="3051">
                  <c:v>45.70000000000001</c:v>
                </c:pt>
                <c:pt idx="3052">
                  <c:v>45.70000000000001</c:v>
                </c:pt>
                <c:pt idx="3053">
                  <c:v>45.70000000000001</c:v>
                </c:pt>
                <c:pt idx="3054">
                  <c:v>45.70000000000001</c:v>
                </c:pt>
                <c:pt idx="3055">
                  <c:v>45.70000000000001</c:v>
                </c:pt>
                <c:pt idx="3056">
                  <c:v>45.70000000000001</c:v>
                </c:pt>
                <c:pt idx="3057">
                  <c:v>45.70000000000001</c:v>
                </c:pt>
                <c:pt idx="3058">
                  <c:v>45.70000000000001</c:v>
                </c:pt>
                <c:pt idx="3059">
                  <c:v>45.70000000000001</c:v>
                </c:pt>
                <c:pt idx="3060">
                  <c:v>45.70000000000001</c:v>
                </c:pt>
                <c:pt idx="3061">
                  <c:v>45.70000000000001</c:v>
                </c:pt>
                <c:pt idx="3062">
                  <c:v>45.70000000000001</c:v>
                </c:pt>
                <c:pt idx="3063">
                  <c:v>45.70000000000001</c:v>
                </c:pt>
                <c:pt idx="3064">
                  <c:v>45.70000000000001</c:v>
                </c:pt>
                <c:pt idx="3065">
                  <c:v>45.70000000000001</c:v>
                </c:pt>
                <c:pt idx="3066">
                  <c:v>45.70000000000001</c:v>
                </c:pt>
                <c:pt idx="3067">
                  <c:v>45.70000000000001</c:v>
                </c:pt>
                <c:pt idx="3068">
                  <c:v>45.70000000000001</c:v>
                </c:pt>
                <c:pt idx="3069">
                  <c:v>45.70000000000001</c:v>
                </c:pt>
                <c:pt idx="3070">
                  <c:v>45.70000000000001</c:v>
                </c:pt>
                <c:pt idx="3071">
                  <c:v>45.70000000000001</c:v>
                </c:pt>
                <c:pt idx="3072">
                  <c:v>45.70000000000001</c:v>
                </c:pt>
                <c:pt idx="3073">
                  <c:v>45.70000000000001</c:v>
                </c:pt>
                <c:pt idx="3074">
                  <c:v>45.70000000000001</c:v>
                </c:pt>
                <c:pt idx="3075">
                  <c:v>45.70000000000001</c:v>
                </c:pt>
                <c:pt idx="3076">
                  <c:v>45.70000000000001</c:v>
                </c:pt>
                <c:pt idx="3077">
                  <c:v>45.70000000000001</c:v>
                </c:pt>
                <c:pt idx="3078">
                  <c:v>45.70000000000001</c:v>
                </c:pt>
                <c:pt idx="3079">
                  <c:v>45.70000000000001</c:v>
                </c:pt>
                <c:pt idx="3080">
                  <c:v>45.70000000000001</c:v>
                </c:pt>
                <c:pt idx="3081">
                  <c:v>45.70000000000001</c:v>
                </c:pt>
                <c:pt idx="3082">
                  <c:v>45.70000000000001</c:v>
                </c:pt>
                <c:pt idx="3083">
                  <c:v>45.70000000000001</c:v>
                </c:pt>
                <c:pt idx="3084">
                  <c:v>45.70000000000001</c:v>
                </c:pt>
                <c:pt idx="3085">
                  <c:v>45.70000000000001</c:v>
                </c:pt>
                <c:pt idx="3086">
                  <c:v>45.70000000000001</c:v>
                </c:pt>
                <c:pt idx="3087">
                  <c:v>45.70000000000001</c:v>
                </c:pt>
                <c:pt idx="3088">
                  <c:v>45.70000000000001</c:v>
                </c:pt>
                <c:pt idx="3089">
                  <c:v>45.70000000000001</c:v>
                </c:pt>
                <c:pt idx="3090">
                  <c:v>45.70000000000001</c:v>
                </c:pt>
                <c:pt idx="3091">
                  <c:v>45.70000000000001</c:v>
                </c:pt>
                <c:pt idx="3092">
                  <c:v>45.70000000000001</c:v>
                </c:pt>
                <c:pt idx="3093">
                  <c:v>45.70000000000001</c:v>
                </c:pt>
                <c:pt idx="3094">
                  <c:v>45.70000000000001</c:v>
                </c:pt>
                <c:pt idx="3095">
                  <c:v>45.70000000000001</c:v>
                </c:pt>
                <c:pt idx="3096">
                  <c:v>45.70000000000001</c:v>
                </c:pt>
                <c:pt idx="3097">
                  <c:v>45.70000000000001</c:v>
                </c:pt>
                <c:pt idx="3098">
                  <c:v>45.70000000000001</c:v>
                </c:pt>
                <c:pt idx="3099">
                  <c:v>45.70000000000001</c:v>
                </c:pt>
                <c:pt idx="3100">
                  <c:v>45.70000000000001</c:v>
                </c:pt>
                <c:pt idx="3101">
                  <c:v>45.70000000000001</c:v>
                </c:pt>
                <c:pt idx="3102">
                  <c:v>45.70000000000001</c:v>
                </c:pt>
                <c:pt idx="3103">
                  <c:v>45.70000000000001</c:v>
                </c:pt>
                <c:pt idx="3104">
                  <c:v>45.70000000000001</c:v>
                </c:pt>
                <c:pt idx="3105">
                  <c:v>45.70000000000001</c:v>
                </c:pt>
                <c:pt idx="3106">
                  <c:v>45.70000000000001</c:v>
                </c:pt>
                <c:pt idx="3107">
                  <c:v>45.70000000000001</c:v>
                </c:pt>
                <c:pt idx="3108">
                  <c:v>45.70000000000001</c:v>
                </c:pt>
                <c:pt idx="3109">
                  <c:v>45.70000000000001</c:v>
                </c:pt>
                <c:pt idx="3110">
                  <c:v>45.70000000000001</c:v>
                </c:pt>
                <c:pt idx="3111">
                  <c:v>45.70000000000001</c:v>
                </c:pt>
                <c:pt idx="3112">
                  <c:v>45.70000000000001</c:v>
                </c:pt>
                <c:pt idx="3113">
                  <c:v>45.70000000000001</c:v>
                </c:pt>
                <c:pt idx="3114">
                  <c:v>45.70000000000001</c:v>
                </c:pt>
                <c:pt idx="3115">
                  <c:v>45.70000000000001</c:v>
                </c:pt>
                <c:pt idx="3116">
                  <c:v>45.70000000000001</c:v>
                </c:pt>
                <c:pt idx="3117">
                  <c:v>45.70000000000001</c:v>
                </c:pt>
                <c:pt idx="3118">
                  <c:v>45.70000000000001</c:v>
                </c:pt>
                <c:pt idx="3119">
                  <c:v>45.70000000000001</c:v>
                </c:pt>
                <c:pt idx="3120">
                  <c:v>45.70000000000001</c:v>
                </c:pt>
                <c:pt idx="3121">
                  <c:v>45.70000000000001</c:v>
                </c:pt>
                <c:pt idx="3122">
                  <c:v>45.70000000000001</c:v>
                </c:pt>
                <c:pt idx="3123">
                  <c:v>45.70000000000001</c:v>
                </c:pt>
                <c:pt idx="3124">
                  <c:v>45.70000000000001</c:v>
                </c:pt>
                <c:pt idx="3125">
                  <c:v>45.70000000000001</c:v>
                </c:pt>
                <c:pt idx="3126">
                  <c:v>45.70000000000001</c:v>
                </c:pt>
                <c:pt idx="3127">
                  <c:v>45.70000000000001</c:v>
                </c:pt>
                <c:pt idx="3128">
                  <c:v>45.70000000000001</c:v>
                </c:pt>
                <c:pt idx="3129">
                  <c:v>45.70000000000001</c:v>
                </c:pt>
                <c:pt idx="3130">
                  <c:v>45.70000000000001</c:v>
                </c:pt>
                <c:pt idx="3131">
                  <c:v>45.70000000000001</c:v>
                </c:pt>
                <c:pt idx="3132">
                  <c:v>45.70000000000001</c:v>
                </c:pt>
                <c:pt idx="3133">
                  <c:v>45.70000000000001</c:v>
                </c:pt>
                <c:pt idx="3134">
                  <c:v>45.70000000000001</c:v>
                </c:pt>
                <c:pt idx="3135">
                  <c:v>45.70000000000001</c:v>
                </c:pt>
                <c:pt idx="3136">
                  <c:v>45.70000000000001</c:v>
                </c:pt>
                <c:pt idx="3137">
                  <c:v>45.70000000000001</c:v>
                </c:pt>
                <c:pt idx="3138">
                  <c:v>45.70000000000001</c:v>
                </c:pt>
                <c:pt idx="3139">
                  <c:v>45.70000000000001</c:v>
                </c:pt>
                <c:pt idx="3140">
                  <c:v>45.70000000000001</c:v>
                </c:pt>
                <c:pt idx="3141">
                  <c:v>45.70000000000001</c:v>
                </c:pt>
                <c:pt idx="3142">
                  <c:v>45.70000000000001</c:v>
                </c:pt>
                <c:pt idx="3143">
                  <c:v>45.70000000000001</c:v>
                </c:pt>
                <c:pt idx="3144">
                  <c:v>45.70000000000001</c:v>
                </c:pt>
                <c:pt idx="3145">
                  <c:v>45.70000000000001</c:v>
                </c:pt>
                <c:pt idx="3146">
                  <c:v>45.70000000000001</c:v>
                </c:pt>
                <c:pt idx="3147">
                  <c:v>45.70000000000001</c:v>
                </c:pt>
                <c:pt idx="3148">
                  <c:v>45.70000000000001</c:v>
                </c:pt>
                <c:pt idx="3149">
                  <c:v>45.70000000000001</c:v>
                </c:pt>
                <c:pt idx="3150">
                  <c:v>45.70000000000001</c:v>
                </c:pt>
                <c:pt idx="3151">
                  <c:v>45.70000000000001</c:v>
                </c:pt>
                <c:pt idx="3152">
                  <c:v>45.70000000000001</c:v>
                </c:pt>
                <c:pt idx="3153">
                  <c:v>45.70000000000001</c:v>
                </c:pt>
                <c:pt idx="3154">
                  <c:v>45.70000000000001</c:v>
                </c:pt>
                <c:pt idx="3155">
                  <c:v>45.70000000000001</c:v>
                </c:pt>
                <c:pt idx="3156">
                  <c:v>45.70000000000001</c:v>
                </c:pt>
                <c:pt idx="3157">
                  <c:v>45.70000000000001</c:v>
                </c:pt>
                <c:pt idx="3158">
                  <c:v>45.70000000000001</c:v>
                </c:pt>
                <c:pt idx="3159">
                  <c:v>45.70000000000001</c:v>
                </c:pt>
                <c:pt idx="3160">
                  <c:v>45.70000000000001</c:v>
                </c:pt>
                <c:pt idx="3161">
                  <c:v>45.70000000000001</c:v>
                </c:pt>
                <c:pt idx="3162">
                  <c:v>45.70000000000001</c:v>
                </c:pt>
                <c:pt idx="3163">
                  <c:v>45.70000000000001</c:v>
                </c:pt>
                <c:pt idx="3164">
                  <c:v>45.70000000000001</c:v>
                </c:pt>
                <c:pt idx="3165">
                  <c:v>45.70000000000001</c:v>
                </c:pt>
                <c:pt idx="3166">
                  <c:v>45.70000000000001</c:v>
                </c:pt>
                <c:pt idx="3167">
                  <c:v>45.70000000000001</c:v>
                </c:pt>
                <c:pt idx="3168">
                  <c:v>45.70000000000001</c:v>
                </c:pt>
                <c:pt idx="3169">
                  <c:v>45.70000000000001</c:v>
                </c:pt>
                <c:pt idx="3170">
                  <c:v>45.70000000000001</c:v>
                </c:pt>
                <c:pt idx="3171">
                  <c:v>45.70000000000001</c:v>
                </c:pt>
                <c:pt idx="3172">
                  <c:v>45.70000000000001</c:v>
                </c:pt>
                <c:pt idx="3173">
                  <c:v>45.70000000000001</c:v>
                </c:pt>
                <c:pt idx="3174">
                  <c:v>45.70000000000001</c:v>
                </c:pt>
                <c:pt idx="3175">
                  <c:v>45.70000000000001</c:v>
                </c:pt>
                <c:pt idx="3176">
                  <c:v>45.70000000000001</c:v>
                </c:pt>
                <c:pt idx="3177">
                  <c:v>45.70000000000001</c:v>
                </c:pt>
                <c:pt idx="3178">
                  <c:v>45.70000000000001</c:v>
                </c:pt>
                <c:pt idx="3179">
                  <c:v>45.70000000000001</c:v>
                </c:pt>
                <c:pt idx="3180">
                  <c:v>45.70000000000001</c:v>
                </c:pt>
                <c:pt idx="3181">
                  <c:v>45.70000000000001</c:v>
                </c:pt>
                <c:pt idx="3182">
                  <c:v>45.70000000000001</c:v>
                </c:pt>
                <c:pt idx="3183">
                  <c:v>45.70000000000001</c:v>
                </c:pt>
                <c:pt idx="3184">
                  <c:v>45.70000000000001</c:v>
                </c:pt>
                <c:pt idx="3185">
                  <c:v>45.70000000000001</c:v>
                </c:pt>
                <c:pt idx="3186">
                  <c:v>45.70000000000001</c:v>
                </c:pt>
                <c:pt idx="3187">
                  <c:v>45.70000000000001</c:v>
                </c:pt>
                <c:pt idx="3188">
                  <c:v>45.70000000000001</c:v>
                </c:pt>
                <c:pt idx="3189">
                  <c:v>45.70000000000001</c:v>
                </c:pt>
                <c:pt idx="3190">
                  <c:v>45.70000000000001</c:v>
                </c:pt>
                <c:pt idx="3191">
                  <c:v>45.70000000000001</c:v>
                </c:pt>
                <c:pt idx="3192">
                  <c:v>45.70000000000001</c:v>
                </c:pt>
                <c:pt idx="3193">
                  <c:v>45.70000000000001</c:v>
                </c:pt>
                <c:pt idx="3194">
                  <c:v>45.70000000000001</c:v>
                </c:pt>
                <c:pt idx="3195">
                  <c:v>45.70000000000001</c:v>
                </c:pt>
                <c:pt idx="3196">
                  <c:v>45.70000000000001</c:v>
                </c:pt>
                <c:pt idx="3197">
                  <c:v>45.70000000000001</c:v>
                </c:pt>
                <c:pt idx="3198">
                  <c:v>45.70000000000001</c:v>
                </c:pt>
                <c:pt idx="3199">
                  <c:v>45.70000000000001</c:v>
                </c:pt>
                <c:pt idx="3200">
                  <c:v>45.70000000000001</c:v>
                </c:pt>
                <c:pt idx="3201">
                  <c:v>45.70000000000001</c:v>
                </c:pt>
                <c:pt idx="3202">
                  <c:v>45.70000000000001</c:v>
                </c:pt>
                <c:pt idx="3203">
                  <c:v>45.70000000000001</c:v>
                </c:pt>
                <c:pt idx="3204">
                  <c:v>45.70000000000001</c:v>
                </c:pt>
                <c:pt idx="3205">
                  <c:v>45.70000000000001</c:v>
                </c:pt>
                <c:pt idx="3206">
                  <c:v>45.70000000000001</c:v>
                </c:pt>
                <c:pt idx="3207">
                  <c:v>45.70000000000001</c:v>
                </c:pt>
                <c:pt idx="3208">
                  <c:v>45.70000000000001</c:v>
                </c:pt>
                <c:pt idx="3209">
                  <c:v>45.70000000000001</c:v>
                </c:pt>
                <c:pt idx="3210">
                  <c:v>45.70000000000001</c:v>
                </c:pt>
                <c:pt idx="3211">
                  <c:v>45.70000000000001</c:v>
                </c:pt>
                <c:pt idx="3212">
                  <c:v>45.70000000000001</c:v>
                </c:pt>
                <c:pt idx="3213">
                  <c:v>45.70000000000001</c:v>
                </c:pt>
                <c:pt idx="3214">
                  <c:v>45.70000000000001</c:v>
                </c:pt>
                <c:pt idx="3215">
                  <c:v>45.70000000000001</c:v>
                </c:pt>
                <c:pt idx="3216">
                  <c:v>45.70000000000001</c:v>
                </c:pt>
                <c:pt idx="3217">
                  <c:v>45.70000000000001</c:v>
                </c:pt>
                <c:pt idx="3218">
                  <c:v>45.70000000000001</c:v>
                </c:pt>
                <c:pt idx="3219">
                  <c:v>45.70000000000001</c:v>
                </c:pt>
                <c:pt idx="3220">
                  <c:v>45.70000000000001</c:v>
                </c:pt>
                <c:pt idx="3221">
                  <c:v>45.70000000000001</c:v>
                </c:pt>
                <c:pt idx="3222">
                  <c:v>45.70000000000001</c:v>
                </c:pt>
                <c:pt idx="3223">
                  <c:v>45.70000000000001</c:v>
                </c:pt>
                <c:pt idx="3224">
                  <c:v>45.70000000000001</c:v>
                </c:pt>
                <c:pt idx="3225">
                  <c:v>45.70000000000001</c:v>
                </c:pt>
                <c:pt idx="3226">
                  <c:v>45.70000000000001</c:v>
                </c:pt>
                <c:pt idx="3227">
                  <c:v>45.70000000000001</c:v>
                </c:pt>
                <c:pt idx="3228">
                  <c:v>45.70000000000001</c:v>
                </c:pt>
                <c:pt idx="3229">
                  <c:v>45.70000000000001</c:v>
                </c:pt>
                <c:pt idx="3230">
                  <c:v>45.70000000000001</c:v>
                </c:pt>
                <c:pt idx="3231">
                  <c:v>45.70000000000001</c:v>
                </c:pt>
                <c:pt idx="3232">
                  <c:v>45.70000000000001</c:v>
                </c:pt>
                <c:pt idx="3233">
                  <c:v>45.70000000000001</c:v>
                </c:pt>
                <c:pt idx="3234">
                  <c:v>45.70000000000001</c:v>
                </c:pt>
                <c:pt idx="3235">
                  <c:v>45.70000000000001</c:v>
                </c:pt>
                <c:pt idx="3236">
                  <c:v>45.70000000000001</c:v>
                </c:pt>
                <c:pt idx="3237">
                  <c:v>45.70000000000001</c:v>
                </c:pt>
                <c:pt idx="3238">
                  <c:v>45.70000000000001</c:v>
                </c:pt>
                <c:pt idx="3239">
                  <c:v>45.70000000000001</c:v>
                </c:pt>
                <c:pt idx="3240">
                  <c:v>45.70000000000001</c:v>
                </c:pt>
                <c:pt idx="3241">
                  <c:v>45.70000000000001</c:v>
                </c:pt>
                <c:pt idx="3242">
                  <c:v>45.70000000000001</c:v>
                </c:pt>
                <c:pt idx="3243">
                  <c:v>45.70000000000001</c:v>
                </c:pt>
                <c:pt idx="3244">
                  <c:v>45.70000000000001</c:v>
                </c:pt>
                <c:pt idx="3245">
                  <c:v>45.70000000000001</c:v>
                </c:pt>
                <c:pt idx="3246">
                  <c:v>45.70000000000001</c:v>
                </c:pt>
                <c:pt idx="3247">
                  <c:v>45.70000000000001</c:v>
                </c:pt>
                <c:pt idx="3248">
                  <c:v>45.70000000000001</c:v>
                </c:pt>
                <c:pt idx="3249">
                  <c:v>45.70000000000001</c:v>
                </c:pt>
                <c:pt idx="3250">
                  <c:v>45.70000000000001</c:v>
                </c:pt>
                <c:pt idx="3251">
                  <c:v>45.70000000000001</c:v>
                </c:pt>
                <c:pt idx="3252">
                  <c:v>45.70000000000001</c:v>
                </c:pt>
                <c:pt idx="3253">
                  <c:v>45.70000000000001</c:v>
                </c:pt>
                <c:pt idx="3254">
                  <c:v>45.70000000000001</c:v>
                </c:pt>
                <c:pt idx="3255">
                  <c:v>45.70000000000001</c:v>
                </c:pt>
                <c:pt idx="3256">
                  <c:v>45.70000000000001</c:v>
                </c:pt>
                <c:pt idx="3257">
                  <c:v>45.70000000000001</c:v>
                </c:pt>
                <c:pt idx="3258">
                  <c:v>45.70000000000001</c:v>
                </c:pt>
                <c:pt idx="3259">
                  <c:v>45.70000000000001</c:v>
                </c:pt>
                <c:pt idx="3260">
                  <c:v>45.70000000000001</c:v>
                </c:pt>
                <c:pt idx="3261">
                  <c:v>45.70000000000001</c:v>
                </c:pt>
                <c:pt idx="3262">
                  <c:v>45.70000000000001</c:v>
                </c:pt>
                <c:pt idx="3263">
                  <c:v>45.70000000000001</c:v>
                </c:pt>
                <c:pt idx="3264">
                  <c:v>45.70000000000001</c:v>
                </c:pt>
                <c:pt idx="3265">
                  <c:v>45.70000000000001</c:v>
                </c:pt>
                <c:pt idx="3266">
                  <c:v>45.70000000000001</c:v>
                </c:pt>
                <c:pt idx="3267">
                  <c:v>45.70000000000001</c:v>
                </c:pt>
                <c:pt idx="3268">
                  <c:v>45.70000000000001</c:v>
                </c:pt>
                <c:pt idx="3269">
                  <c:v>45.70000000000001</c:v>
                </c:pt>
                <c:pt idx="3270">
                  <c:v>45.70000000000001</c:v>
                </c:pt>
                <c:pt idx="3271">
                  <c:v>45.70000000000001</c:v>
                </c:pt>
                <c:pt idx="3272">
                  <c:v>45.70000000000001</c:v>
                </c:pt>
                <c:pt idx="3273">
                  <c:v>45.70000000000001</c:v>
                </c:pt>
                <c:pt idx="3274">
                  <c:v>45.70000000000001</c:v>
                </c:pt>
                <c:pt idx="3275">
                  <c:v>45.70000000000001</c:v>
                </c:pt>
                <c:pt idx="3276">
                  <c:v>45.70000000000001</c:v>
                </c:pt>
                <c:pt idx="3277">
                  <c:v>45.70000000000001</c:v>
                </c:pt>
                <c:pt idx="3278">
                  <c:v>45.70000000000001</c:v>
                </c:pt>
                <c:pt idx="3279">
                  <c:v>45.70000000000001</c:v>
                </c:pt>
                <c:pt idx="3280">
                  <c:v>45.70000000000001</c:v>
                </c:pt>
                <c:pt idx="3281">
                  <c:v>45.70000000000001</c:v>
                </c:pt>
                <c:pt idx="3282">
                  <c:v>45.70000000000001</c:v>
                </c:pt>
                <c:pt idx="3283">
                  <c:v>45.70000000000001</c:v>
                </c:pt>
                <c:pt idx="3284">
                  <c:v>45.70000000000001</c:v>
                </c:pt>
                <c:pt idx="3285">
                  <c:v>45.70000000000001</c:v>
                </c:pt>
                <c:pt idx="3286">
                  <c:v>45.70000000000001</c:v>
                </c:pt>
                <c:pt idx="3287">
                  <c:v>45.70000000000001</c:v>
                </c:pt>
                <c:pt idx="3288">
                  <c:v>45.70000000000001</c:v>
                </c:pt>
                <c:pt idx="3289">
                  <c:v>45.70000000000001</c:v>
                </c:pt>
                <c:pt idx="3290">
                  <c:v>45.70000000000001</c:v>
                </c:pt>
                <c:pt idx="3291">
                  <c:v>45.70000000000001</c:v>
                </c:pt>
                <c:pt idx="3292">
                  <c:v>45.70000000000001</c:v>
                </c:pt>
                <c:pt idx="3293">
                  <c:v>45.70000000000001</c:v>
                </c:pt>
                <c:pt idx="3294">
                  <c:v>45.70000000000001</c:v>
                </c:pt>
                <c:pt idx="3295">
                  <c:v>45.70000000000001</c:v>
                </c:pt>
                <c:pt idx="3296">
                  <c:v>45.70000000000001</c:v>
                </c:pt>
                <c:pt idx="3297">
                  <c:v>45.70000000000001</c:v>
                </c:pt>
                <c:pt idx="3298">
                  <c:v>45.70000000000001</c:v>
                </c:pt>
                <c:pt idx="3299">
                  <c:v>45.70000000000001</c:v>
                </c:pt>
                <c:pt idx="3300">
                  <c:v>45.70000000000001</c:v>
                </c:pt>
                <c:pt idx="3301">
                  <c:v>45.70000000000001</c:v>
                </c:pt>
                <c:pt idx="3302">
                  <c:v>45.70000000000001</c:v>
                </c:pt>
                <c:pt idx="3303">
                  <c:v>45.70000000000001</c:v>
                </c:pt>
                <c:pt idx="3304">
                  <c:v>45.70000000000001</c:v>
                </c:pt>
                <c:pt idx="3305">
                  <c:v>45.70000000000001</c:v>
                </c:pt>
                <c:pt idx="3306">
                  <c:v>45.70000000000001</c:v>
                </c:pt>
                <c:pt idx="3307">
                  <c:v>45.70000000000001</c:v>
                </c:pt>
                <c:pt idx="3308">
                  <c:v>45.70000000000001</c:v>
                </c:pt>
                <c:pt idx="3309">
                  <c:v>45.70000000000001</c:v>
                </c:pt>
                <c:pt idx="3310">
                  <c:v>45.70000000000001</c:v>
                </c:pt>
                <c:pt idx="3311">
                  <c:v>45.70000000000001</c:v>
                </c:pt>
                <c:pt idx="3312">
                  <c:v>45.70000000000001</c:v>
                </c:pt>
                <c:pt idx="3313">
                  <c:v>45.70000000000001</c:v>
                </c:pt>
                <c:pt idx="3314">
                  <c:v>45.70000000000001</c:v>
                </c:pt>
                <c:pt idx="3315">
                  <c:v>45.70000000000001</c:v>
                </c:pt>
                <c:pt idx="3316">
                  <c:v>45.70000000000001</c:v>
                </c:pt>
                <c:pt idx="3317">
                  <c:v>45.70000000000001</c:v>
                </c:pt>
                <c:pt idx="3318">
                  <c:v>45.70000000000001</c:v>
                </c:pt>
                <c:pt idx="3319">
                  <c:v>45.70000000000001</c:v>
                </c:pt>
                <c:pt idx="3320">
                  <c:v>45.70000000000001</c:v>
                </c:pt>
                <c:pt idx="3321">
                  <c:v>45.70000000000001</c:v>
                </c:pt>
                <c:pt idx="3322">
                  <c:v>45.70000000000001</c:v>
                </c:pt>
                <c:pt idx="3323">
                  <c:v>45.70000000000001</c:v>
                </c:pt>
                <c:pt idx="3324">
                  <c:v>45.70000000000001</c:v>
                </c:pt>
                <c:pt idx="3325">
                  <c:v>45.70000000000001</c:v>
                </c:pt>
                <c:pt idx="3326">
                  <c:v>45.70000000000001</c:v>
                </c:pt>
                <c:pt idx="3327">
                  <c:v>45.70000000000001</c:v>
                </c:pt>
                <c:pt idx="3328">
                  <c:v>45.70000000000001</c:v>
                </c:pt>
                <c:pt idx="3329">
                  <c:v>45.70000000000001</c:v>
                </c:pt>
                <c:pt idx="3330">
                  <c:v>45.70000000000001</c:v>
                </c:pt>
                <c:pt idx="3331">
                  <c:v>45.70000000000001</c:v>
                </c:pt>
                <c:pt idx="3332">
                  <c:v>45.70000000000001</c:v>
                </c:pt>
                <c:pt idx="3333">
                  <c:v>45.70000000000001</c:v>
                </c:pt>
                <c:pt idx="3334">
                  <c:v>45.70000000000001</c:v>
                </c:pt>
                <c:pt idx="3335">
                  <c:v>45.70000000000001</c:v>
                </c:pt>
                <c:pt idx="3336">
                  <c:v>45.70000000000001</c:v>
                </c:pt>
                <c:pt idx="3337">
                  <c:v>45.70000000000001</c:v>
                </c:pt>
                <c:pt idx="3338">
                  <c:v>45.70000000000001</c:v>
                </c:pt>
                <c:pt idx="3339">
                  <c:v>45.70000000000001</c:v>
                </c:pt>
                <c:pt idx="3340">
                  <c:v>45.70000000000001</c:v>
                </c:pt>
                <c:pt idx="3341">
                  <c:v>45.70000000000001</c:v>
                </c:pt>
                <c:pt idx="3342">
                  <c:v>45.70000000000001</c:v>
                </c:pt>
                <c:pt idx="3343">
                  <c:v>45.70000000000001</c:v>
                </c:pt>
                <c:pt idx="3344">
                  <c:v>45.70000000000001</c:v>
                </c:pt>
                <c:pt idx="3345">
                  <c:v>45.70000000000001</c:v>
                </c:pt>
                <c:pt idx="3346">
                  <c:v>45.70000000000001</c:v>
                </c:pt>
                <c:pt idx="3347">
                  <c:v>45.70000000000001</c:v>
                </c:pt>
                <c:pt idx="3348">
                  <c:v>45.70000000000001</c:v>
                </c:pt>
                <c:pt idx="3349">
                  <c:v>45.70000000000001</c:v>
                </c:pt>
                <c:pt idx="3350">
                  <c:v>45.70000000000001</c:v>
                </c:pt>
                <c:pt idx="3351">
                  <c:v>45.70000000000001</c:v>
                </c:pt>
                <c:pt idx="3352">
                  <c:v>45.70000000000001</c:v>
                </c:pt>
                <c:pt idx="3353">
                  <c:v>45.70000000000001</c:v>
                </c:pt>
                <c:pt idx="3354">
                  <c:v>45.70000000000001</c:v>
                </c:pt>
                <c:pt idx="3355">
                  <c:v>45.70000000000001</c:v>
                </c:pt>
                <c:pt idx="3356">
                  <c:v>45.70000000000001</c:v>
                </c:pt>
                <c:pt idx="3357">
                  <c:v>45.70000000000001</c:v>
                </c:pt>
                <c:pt idx="3358">
                  <c:v>45.70000000000001</c:v>
                </c:pt>
                <c:pt idx="3359">
                  <c:v>45.70000000000001</c:v>
                </c:pt>
                <c:pt idx="3360">
                  <c:v>45.70000000000001</c:v>
                </c:pt>
                <c:pt idx="3361">
                  <c:v>45.70000000000001</c:v>
                </c:pt>
                <c:pt idx="3362">
                  <c:v>45.70000000000001</c:v>
                </c:pt>
                <c:pt idx="3363">
                  <c:v>45.70000000000001</c:v>
                </c:pt>
                <c:pt idx="3364">
                  <c:v>45.70000000000001</c:v>
                </c:pt>
                <c:pt idx="3365">
                  <c:v>45.70000000000001</c:v>
                </c:pt>
                <c:pt idx="3366">
                  <c:v>45.70000000000001</c:v>
                </c:pt>
                <c:pt idx="3367">
                  <c:v>45.70000000000001</c:v>
                </c:pt>
                <c:pt idx="3368">
                  <c:v>45.70000000000001</c:v>
                </c:pt>
                <c:pt idx="3369">
                  <c:v>45.70000000000001</c:v>
                </c:pt>
                <c:pt idx="3370">
                  <c:v>45.70000000000001</c:v>
                </c:pt>
                <c:pt idx="3371">
                  <c:v>45.70000000000001</c:v>
                </c:pt>
                <c:pt idx="3372">
                  <c:v>45.70000000000001</c:v>
                </c:pt>
                <c:pt idx="3373">
                  <c:v>45.70000000000001</c:v>
                </c:pt>
                <c:pt idx="3374">
                  <c:v>45.70000000000001</c:v>
                </c:pt>
                <c:pt idx="3375">
                  <c:v>45.70000000000001</c:v>
                </c:pt>
                <c:pt idx="3376">
                  <c:v>45.70000000000001</c:v>
                </c:pt>
                <c:pt idx="3377">
                  <c:v>45.70000000000001</c:v>
                </c:pt>
                <c:pt idx="3378">
                  <c:v>45.70000000000001</c:v>
                </c:pt>
                <c:pt idx="3379">
                  <c:v>45.70000000000001</c:v>
                </c:pt>
                <c:pt idx="3380">
                  <c:v>45.70000000000001</c:v>
                </c:pt>
                <c:pt idx="3381">
                  <c:v>45.70000000000001</c:v>
                </c:pt>
                <c:pt idx="3382">
                  <c:v>45.70000000000001</c:v>
                </c:pt>
                <c:pt idx="3383">
                  <c:v>45.70000000000001</c:v>
                </c:pt>
                <c:pt idx="3384">
                  <c:v>45.70000000000001</c:v>
                </c:pt>
                <c:pt idx="3385">
                  <c:v>45.70000000000001</c:v>
                </c:pt>
                <c:pt idx="3386">
                  <c:v>45.70000000000001</c:v>
                </c:pt>
                <c:pt idx="3387">
                  <c:v>45.70000000000001</c:v>
                </c:pt>
                <c:pt idx="3388">
                  <c:v>45.70000000000001</c:v>
                </c:pt>
                <c:pt idx="3389">
                  <c:v>45.70000000000001</c:v>
                </c:pt>
                <c:pt idx="3390">
                  <c:v>45.70000000000001</c:v>
                </c:pt>
                <c:pt idx="3391">
                  <c:v>45.70000000000001</c:v>
                </c:pt>
                <c:pt idx="3392">
                  <c:v>45.70000000000001</c:v>
                </c:pt>
                <c:pt idx="3393">
                  <c:v>45.70000000000001</c:v>
                </c:pt>
                <c:pt idx="3394">
                  <c:v>45.70000000000001</c:v>
                </c:pt>
                <c:pt idx="3395">
                  <c:v>45.70000000000001</c:v>
                </c:pt>
                <c:pt idx="3396">
                  <c:v>45.70000000000001</c:v>
                </c:pt>
                <c:pt idx="3397">
                  <c:v>45.70000000000001</c:v>
                </c:pt>
                <c:pt idx="3398">
                  <c:v>45.70000000000001</c:v>
                </c:pt>
                <c:pt idx="3399">
                  <c:v>45.70000000000001</c:v>
                </c:pt>
                <c:pt idx="3400">
                  <c:v>45.70000000000001</c:v>
                </c:pt>
                <c:pt idx="3401">
                  <c:v>45.70000000000001</c:v>
                </c:pt>
                <c:pt idx="3402">
                  <c:v>45.70000000000001</c:v>
                </c:pt>
                <c:pt idx="3403">
                  <c:v>45.70000000000001</c:v>
                </c:pt>
                <c:pt idx="3404">
                  <c:v>45.70000000000001</c:v>
                </c:pt>
                <c:pt idx="3405">
                  <c:v>45.70000000000001</c:v>
                </c:pt>
                <c:pt idx="3406">
                  <c:v>45.70000000000001</c:v>
                </c:pt>
                <c:pt idx="3407">
                  <c:v>45.70000000000001</c:v>
                </c:pt>
                <c:pt idx="3408">
                  <c:v>45.70000000000001</c:v>
                </c:pt>
                <c:pt idx="3409">
                  <c:v>45.70000000000001</c:v>
                </c:pt>
                <c:pt idx="3410">
                  <c:v>45.70000000000001</c:v>
                </c:pt>
                <c:pt idx="3411">
                  <c:v>45.70000000000001</c:v>
                </c:pt>
                <c:pt idx="3412">
                  <c:v>45.70000000000001</c:v>
                </c:pt>
                <c:pt idx="3413">
                  <c:v>45.70000000000001</c:v>
                </c:pt>
                <c:pt idx="3414">
                  <c:v>45.70000000000001</c:v>
                </c:pt>
                <c:pt idx="3415">
                  <c:v>45.70000000000001</c:v>
                </c:pt>
                <c:pt idx="3416">
                  <c:v>45.70000000000001</c:v>
                </c:pt>
                <c:pt idx="3417">
                  <c:v>45.70000000000001</c:v>
                </c:pt>
                <c:pt idx="3418">
                  <c:v>45.70000000000001</c:v>
                </c:pt>
                <c:pt idx="3419">
                  <c:v>45.70000000000001</c:v>
                </c:pt>
                <c:pt idx="3420">
                  <c:v>45.70000000000001</c:v>
                </c:pt>
                <c:pt idx="3421">
                  <c:v>45.70000000000001</c:v>
                </c:pt>
                <c:pt idx="3422">
                  <c:v>45.70000000000001</c:v>
                </c:pt>
                <c:pt idx="3423">
                  <c:v>45.70000000000001</c:v>
                </c:pt>
                <c:pt idx="3424">
                  <c:v>45.70000000000001</c:v>
                </c:pt>
                <c:pt idx="3425">
                  <c:v>45.70000000000001</c:v>
                </c:pt>
                <c:pt idx="3426">
                  <c:v>45.70000000000001</c:v>
                </c:pt>
                <c:pt idx="3427">
                  <c:v>45.70000000000001</c:v>
                </c:pt>
                <c:pt idx="3428">
                  <c:v>45.70000000000001</c:v>
                </c:pt>
                <c:pt idx="3429">
                  <c:v>45.70000000000001</c:v>
                </c:pt>
                <c:pt idx="3430">
                  <c:v>45.70000000000001</c:v>
                </c:pt>
                <c:pt idx="3431">
                  <c:v>45.70000000000001</c:v>
                </c:pt>
                <c:pt idx="3432">
                  <c:v>45.70000000000001</c:v>
                </c:pt>
                <c:pt idx="3433">
                  <c:v>45.70000000000001</c:v>
                </c:pt>
                <c:pt idx="3434">
                  <c:v>45.70000000000001</c:v>
                </c:pt>
                <c:pt idx="3435">
                  <c:v>45.70000000000001</c:v>
                </c:pt>
                <c:pt idx="3436">
                  <c:v>45.70000000000001</c:v>
                </c:pt>
                <c:pt idx="3437">
                  <c:v>45.70000000000001</c:v>
                </c:pt>
                <c:pt idx="3438">
                  <c:v>45.70000000000001</c:v>
                </c:pt>
                <c:pt idx="3439">
                  <c:v>45.70000000000001</c:v>
                </c:pt>
                <c:pt idx="3440">
                  <c:v>45.70000000000001</c:v>
                </c:pt>
                <c:pt idx="3441">
                  <c:v>45.70000000000001</c:v>
                </c:pt>
                <c:pt idx="3442">
                  <c:v>45.70000000000001</c:v>
                </c:pt>
                <c:pt idx="3443">
                  <c:v>45.70000000000001</c:v>
                </c:pt>
                <c:pt idx="3444">
                  <c:v>45.70000000000001</c:v>
                </c:pt>
                <c:pt idx="3445">
                  <c:v>45.70000000000001</c:v>
                </c:pt>
                <c:pt idx="3446">
                  <c:v>45.70000000000001</c:v>
                </c:pt>
                <c:pt idx="3447">
                  <c:v>45.70000000000001</c:v>
                </c:pt>
                <c:pt idx="3448">
                  <c:v>45.70000000000001</c:v>
                </c:pt>
                <c:pt idx="3449">
                  <c:v>45.70000000000001</c:v>
                </c:pt>
                <c:pt idx="3450">
                  <c:v>45.70000000000001</c:v>
                </c:pt>
                <c:pt idx="3451">
                  <c:v>45.70000000000001</c:v>
                </c:pt>
                <c:pt idx="3452">
                  <c:v>45.70000000000001</c:v>
                </c:pt>
                <c:pt idx="3453">
                  <c:v>45.70000000000001</c:v>
                </c:pt>
                <c:pt idx="3454">
                  <c:v>45.70000000000001</c:v>
                </c:pt>
                <c:pt idx="3455">
                  <c:v>45.70000000000001</c:v>
                </c:pt>
                <c:pt idx="3456">
                  <c:v>45.70000000000001</c:v>
                </c:pt>
                <c:pt idx="3457">
                  <c:v>45.70000000000001</c:v>
                </c:pt>
                <c:pt idx="3458">
                  <c:v>45.70000000000001</c:v>
                </c:pt>
                <c:pt idx="3459">
                  <c:v>45.70000000000001</c:v>
                </c:pt>
                <c:pt idx="3460">
                  <c:v>45.70000000000001</c:v>
                </c:pt>
                <c:pt idx="3461">
                  <c:v>45.70000000000001</c:v>
                </c:pt>
                <c:pt idx="3462">
                  <c:v>45.70000000000001</c:v>
                </c:pt>
                <c:pt idx="3463">
                  <c:v>45.70000000000001</c:v>
                </c:pt>
                <c:pt idx="3464">
                  <c:v>45.70000000000001</c:v>
                </c:pt>
                <c:pt idx="3465">
                  <c:v>45.70000000000001</c:v>
                </c:pt>
                <c:pt idx="3466">
                  <c:v>45.70000000000001</c:v>
                </c:pt>
                <c:pt idx="3467">
                  <c:v>45.70000000000001</c:v>
                </c:pt>
                <c:pt idx="3468">
                  <c:v>45.70000000000001</c:v>
                </c:pt>
                <c:pt idx="3469">
                  <c:v>45.70000000000001</c:v>
                </c:pt>
                <c:pt idx="3470">
                  <c:v>45.70000000000001</c:v>
                </c:pt>
                <c:pt idx="3471">
                  <c:v>45.70000000000001</c:v>
                </c:pt>
                <c:pt idx="3472">
                  <c:v>45.70000000000001</c:v>
                </c:pt>
                <c:pt idx="3473">
                  <c:v>45.70000000000001</c:v>
                </c:pt>
                <c:pt idx="3474">
                  <c:v>45.70000000000001</c:v>
                </c:pt>
                <c:pt idx="3475">
                  <c:v>45.70000000000001</c:v>
                </c:pt>
                <c:pt idx="3476">
                  <c:v>45.70000000000001</c:v>
                </c:pt>
                <c:pt idx="3477">
                  <c:v>45.70000000000001</c:v>
                </c:pt>
                <c:pt idx="3478">
                  <c:v>45.70000000000001</c:v>
                </c:pt>
                <c:pt idx="3479">
                  <c:v>45.70000000000001</c:v>
                </c:pt>
                <c:pt idx="3480">
                  <c:v>45.70000000000001</c:v>
                </c:pt>
                <c:pt idx="3481">
                  <c:v>45.70000000000001</c:v>
                </c:pt>
                <c:pt idx="3482">
                  <c:v>45.70000000000001</c:v>
                </c:pt>
                <c:pt idx="3483">
                  <c:v>45.70000000000001</c:v>
                </c:pt>
                <c:pt idx="3484">
                  <c:v>45.70000000000001</c:v>
                </c:pt>
                <c:pt idx="3485">
                  <c:v>45.70000000000001</c:v>
                </c:pt>
                <c:pt idx="3486">
                  <c:v>45.70000000000001</c:v>
                </c:pt>
                <c:pt idx="3487">
                  <c:v>45.70000000000001</c:v>
                </c:pt>
                <c:pt idx="3488">
                  <c:v>45.70000000000001</c:v>
                </c:pt>
                <c:pt idx="3489">
                  <c:v>45.70000000000001</c:v>
                </c:pt>
                <c:pt idx="3490">
                  <c:v>45.70000000000001</c:v>
                </c:pt>
                <c:pt idx="3491">
                  <c:v>45.70000000000001</c:v>
                </c:pt>
                <c:pt idx="3492">
                  <c:v>45.70000000000001</c:v>
                </c:pt>
                <c:pt idx="3493">
                  <c:v>45.70000000000001</c:v>
                </c:pt>
                <c:pt idx="3494">
                  <c:v>45.70000000000001</c:v>
                </c:pt>
                <c:pt idx="3495">
                  <c:v>45.70000000000001</c:v>
                </c:pt>
                <c:pt idx="3496">
                  <c:v>45.70000000000001</c:v>
                </c:pt>
                <c:pt idx="3497">
                  <c:v>45.70000000000001</c:v>
                </c:pt>
                <c:pt idx="3498">
                  <c:v>45.70000000000001</c:v>
                </c:pt>
                <c:pt idx="3499">
                  <c:v>45.70000000000001</c:v>
                </c:pt>
                <c:pt idx="3500">
                  <c:v>45.70000000000001</c:v>
                </c:pt>
                <c:pt idx="3501">
                  <c:v>45.70000000000001</c:v>
                </c:pt>
                <c:pt idx="3502">
                  <c:v>45.70000000000001</c:v>
                </c:pt>
                <c:pt idx="3503">
                  <c:v>45.70000000000001</c:v>
                </c:pt>
                <c:pt idx="3504">
                  <c:v>45.70000000000001</c:v>
                </c:pt>
                <c:pt idx="3505">
                  <c:v>45.70000000000001</c:v>
                </c:pt>
                <c:pt idx="3506">
                  <c:v>45.70000000000001</c:v>
                </c:pt>
                <c:pt idx="3507">
                  <c:v>45.70000000000001</c:v>
                </c:pt>
                <c:pt idx="3508">
                  <c:v>45.70000000000001</c:v>
                </c:pt>
                <c:pt idx="3509">
                  <c:v>45.70000000000001</c:v>
                </c:pt>
                <c:pt idx="3510">
                  <c:v>45.70000000000001</c:v>
                </c:pt>
                <c:pt idx="3511">
                  <c:v>45.70000000000001</c:v>
                </c:pt>
                <c:pt idx="3512">
                  <c:v>45.70000000000001</c:v>
                </c:pt>
                <c:pt idx="3513">
                  <c:v>45.70000000000001</c:v>
                </c:pt>
                <c:pt idx="3514">
                  <c:v>45.70000000000001</c:v>
                </c:pt>
                <c:pt idx="3515">
                  <c:v>45.70000000000001</c:v>
                </c:pt>
                <c:pt idx="3516">
                  <c:v>45.70000000000001</c:v>
                </c:pt>
                <c:pt idx="3517">
                  <c:v>45.70000000000001</c:v>
                </c:pt>
                <c:pt idx="3518">
                  <c:v>45.70000000000001</c:v>
                </c:pt>
                <c:pt idx="3519">
                  <c:v>45.70000000000001</c:v>
                </c:pt>
                <c:pt idx="3520">
                  <c:v>45.70000000000001</c:v>
                </c:pt>
                <c:pt idx="3521">
                  <c:v>45.70000000000001</c:v>
                </c:pt>
                <c:pt idx="3522">
                  <c:v>45.70000000000001</c:v>
                </c:pt>
                <c:pt idx="3523">
                  <c:v>45.70000000000001</c:v>
                </c:pt>
                <c:pt idx="3524">
                  <c:v>45.70000000000001</c:v>
                </c:pt>
                <c:pt idx="3525">
                  <c:v>45.70000000000001</c:v>
                </c:pt>
                <c:pt idx="3526">
                  <c:v>45.70000000000001</c:v>
                </c:pt>
                <c:pt idx="3527">
                  <c:v>45.70000000000001</c:v>
                </c:pt>
                <c:pt idx="3528">
                  <c:v>45.70000000000001</c:v>
                </c:pt>
                <c:pt idx="3529">
                  <c:v>45.70000000000001</c:v>
                </c:pt>
                <c:pt idx="3530">
                  <c:v>45.70000000000001</c:v>
                </c:pt>
                <c:pt idx="3531">
                  <c:v>45.70000000000001</c:v>
                </c:pt>
                <c:pt idx="3532">
                  <c:v>45.70000000000001</c:v>
                </c:pt>
                <c:pt idx="3533">
                  <c:v>45.70000000000001</c:v>
                </c:pt>
                <c:pt idx="3534">
                  <c:v>45.70000000000001</c:v>
                </c:pt>
                <c:pt idx="3535">
                  <c:v>45.70000000000001</c:v>
                </c:pt>
                <c:pt idx="3536">
                  <c:v>45.70000000000001</c:v>
                </c:pt>
                <c:pt idx="3537">
                  <c:v>45.70000000000001</c:v>
                </c:pt>
                <c:pt idx="3538">
                  <c:v>45.70000000000001</c:v>
                </c:pt>
                <c:pt idx="3539">
                  <c:v>45.70000000000001</c:v>
                </c:pt>
                <c:pt idx="3540">
                  <c:v>45.70000000000001</c:v>
                </c:pt>
                <c:pt idx="3541">
                  <c:v>45.70000000000001</c:v>
                </c:pt>
                <c:pt idx="3542">
                  <c:v>45.70000000000001</c:v>
                </c:pt>
                <c:pt idx="3543">
                  <c:v>45.70000000000001</c:v>
                </c:pt>
                <c:pt idx="3544">
                  <c:v>45.70000000000001</c:v>
                </c:pt>
                <c:pt idx="3545">
                  <c:v>45.70000000000001</c:v>
                </c:pt>
                <c:pt idx="3546">
                  <c:v>45.70000000000001</c:v>
                </c:pt>
                <c:pt idx="3547">
                  <c:v>45.70000000000001</c:v>
                </c:pt>
                <c:pt idx="3548">
                  <c:v>45.70000000000001</c:v>
                </c:pt>
                <c:pt idx="3549">
                  <c:v>45.70000000000001</c:v>
                </c:pt>
                <c:pt idx="3550">
                  <c:v>45.70000000000001</c:v>
                </c:pt>
                <c:pt idx="3551">
                  <c:v>45.70000000000001</c:v>
                </c:pt>
                <c:pt idx="3552">
                  <c:v>45.70000000000001</c:v>
                </c:pt>
                <c:pt idx="3553">
                  <c:v>45.70000000000001</c:v>
                </c:pt>
                <c:pt idx="3554">
                  <c:v>45.70000000000001</c:v>
                </c:pt>
                <c:pt idx="3555">
                  <c:v>45.70000000000001</c:v>
                </c:pt>
                <c:pt idx="3556">
                  <c:v>45.70000000000001</c:v>
                </c:pt>
                <c:pt idx="3557">
                  <c:v>45.70000000000001</c:v>
                </c:pt>
                <c:pt idx="3558">
                  <c:v>45.70000000000001</c:v>
                </c:pt>
                <c:pt idx="3559">
                  <c:v>45.70000000000001</c:v>
                </c:pt>
                <c:pt idx="3560">
                  <c:v>45.70000000000001</c:v>
                </c:pt>
                <c:pt idx="3561">
                  <c:v>45.70000000000001</c:v>
                </c:pt>
                <c:pt idx="3562">
                  <c:v>45.70000000000001</c:v>
                </c:pt>
                <c:pt idx="3563">
                  <c:v>45.70000000000001</c:v>
                </c:pt>
                <c:pt idx="3564">
                  <c:v>45.70000000000001</c:v>
                </c:pt>
                <c:pt idx="3565">
                  <c:v>45.70000000000001</c:v>
                </c:pt>
                <c:pt idx="3566">
                  <c:v>45.70000000000001</c:v>
                </c:pt>
                <c:pt idx="3567">
                  <c:v>45.70000000000001</c:v>
                </c:pt>
                <c:pt idx="3568">
                  <c:v>45.70000000000001</c:v>
                </c:pt>
                <c:pt idx="3569">
                  <c:v>45.70000000000001</c:v>
                </c:pt>
                <c:pt idx="3570">
                  <c:v>45.70000000000001</c:v>
                </c:pt>
                <c:pt idx="3571">
                  <c:v>45.70000000000001</c:v>
                </c:pt>
                <c:pt idx="3572">
                  <c:v>45.70000000000001</c:v>
                </c:pt>
                <c:pt idx="3573">
                  <c:v>45.70000000000001</c:v>
                </c:pt>
                <c:pt idx="3574">
                  <c:v>45.70000000000001</c:v>
                </c:pt>
                <c:pt idx="3575">
                  <c:v>45.70000000000001</c:v>
                </c:pt>
                <c:pt idx="3576">
                  <c:v>45.70000000000001</c:v>
                </c:pt>
                <c:pt idx="3577">
                  <c:v>45.70000000000001</c:v>
                </c:pt>
                <c:pt idx="3578">
                  <c:v>45.70000000000001</c:v>
                </c:pt>
                <c:pt idx="3579">
                  <c:v>45.70000000000001</c:v>
                </c:pt>
                <c:pt idx="3580">
                  <c:v>45.70000000000001</c:v>
                </c:pt>
                <c:pt idx="3581">
                  <c:v>45.70000000000001</c:v>
                </c:pt>
                <c:pt idx="3582">
                  <c:v>45.70000000000001</c:v>
                </c:pt>
                <c:pt idx="3583">
                  <c:v>45.70000000000001</c:v>
                </c:pt>
                <c:pt idx="3584">
                  <c:v>45.70000000000001</c:v>
                </c:pt>
                <c:pt idx="3585">
                  <c:v>45.70000000000001</c:v>
                </c:pt>
                <c:pt idx="3586">
                  <c:v>45.70000000000001</c:v>
                </c:pt>
                <c:pt idx="3587">
                  <c:v>45.70000000000001</c:v>
                </c:pt>
                <c:pt idx="3588">
                  <c:v>45.70000000000001</c:v>
                </c:pt>
                <c:pt idx="3589">
                  <c:v>45.70000000000001</c:v>
                </c:pt>
                <c:pt idx="3590">
                  <c:v>45.70000000000001</c:v>
                </c:pt>
                <c:pt idx="3591">
                  <c:v>45.70000000000001</c:v>
                </c:pt>
                <c:pt idx="3592">
                  <c:v>45.70000000000001</c:v>
                </c:pt>
                <c:pt idx="3593">
                  <c:v>45.70000000000001</c:v>
                </c:pt>
                <c:pt idx="3594">
                  <c:v>45.70000000000001</c:v>
                </c:pt>
                <c:pt idx="3595">
                  <c:v>45.70000000000001</c:v>
                </c:pt>
                <c:pt idx="3596">
                  <c:v>45.70000000000001</c:v>
                </c:pt>
                <c:pt idx="3597">
                  <c:v>45.70000000000001</c:v>
                </c:pt>
                <c:pt idx="3598">
                  <c:v>45.70000000000001</c:v>
                </c:pt>
                <c:pt idx="3599">
                  <c:v>45.70000000000001</c:v>
                </c:pt>
              </c:numCache>
            </c:numRef>
          </c:yVal>
        </c:ser>
        <c:ser>
          <c:idx val="1"/>
          <c:order val="1"/>
          <c:tx>
            <c:strRef>
              <c:f>plume21.obs!$N$1</c:f>
              <c:strCache>
                <c:ptCount val="1"/>
                <c:pt idx="0">
                  <c:v>N2O5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plume21.obs!$K$2:$K$49</c:f>
              <c:numCache>
                <c:formatCode>General</c:formatCode>
                <c:ptCount val="48"/>
                <c:pt idx="0">
                  <c:v>-834.38400000000001</c:v>
                </c:pt>
                <c:pt idx="1">
                  <c:v>-714.47900000000004</c:v>
                </c:pt>
                <c:pt idx="2">
                  <c:v>-596.72699999999998</c:v>
                </c:pt>
                <c:pt idx="3">
                  <c:v>-476.06299999999999</c:v>
                </c:pt>
                <c:pt idx="4">
                  <c:v>-357.21599999999899</c:v>
                </c:pt>
                <c:pt idx="5">
                  <c:v>-236.94399999999999</c:v>
                </c:pt>
                <c:pt idx="6">
                  <c:v>-118.343</c:v>
                </c:pt>
                <c:pt idx="7">
                  <c:v>0</c:v>
                </c:pt>
                <c:pt idx="8">
                  <c:v>121.07499999999999</c:v>
                </c:pt>
                <c:pt idx="9">
                  <c:v>239.65900000000002</c:v>
                </c:pt>
                <c:pt idx="10">
                  <c:v>369.59899999999863</c:v>
                </c:pt>
                <c:pt idx="11">
                  <c:v>488.28599999999869</c:v>
                </c:pt>
                <c:pt idx="12">
                  <c:v>598.05499999999938</c:v>
                </c:pt>
                <c:pt idx="13">
                  <c:v>717.51400000000001</c:v>
                </c:pt>
                <c:pt idx="14">
                  <c:v>836.30499999999938</c:v>
                </c:pt>
                <c:pt idx="15">
                  <c:v>966.13199999999949</c:v>
                </c:pt>
                <c:pt idx="16">
                  <c:v>1084.903</c:v>
                </c:pt>
                <c:pt idx="17">
                  <c:v>1204.3909999999998</c:v>
                </c:pt>
                <c:pt idx="18">
                  <c:v>1323.1909999999998</c:v>
                </c:pt>
                <c:pt idx="19">
                  <c:v>1433.0519999999999</c:v>
                </c:pt>
                <c:pt idx="20">
                  <c:v>1553.808</c:v>
                </c:pt>
                <c:pt idx="21">
                  <c:v>1681.59</c:v>
                </c:pt>
                <c:pt idx="22">
                  <c:v>1800.4390000000001</c:v>
                </c:pt>
                <c:pt idx="23">
                  <c:v>1919.934</c:v>
                </c:pt>
                <c:pt idx="24">
                  <c:v>2038.7439999999999</c:v>
                </c:pt>
                <c:pt idx="25">
                  <c:v>1919.934</c:v>
                </c:pt>
                <c:pt idx="26">
                  <c:v>2269.3389999999999</c:v>
                </c:pt>
                <c:pt idx="27">
                  <c:v>2397.127</c:v>
                </c:pt>
                <c:pt idx="28">
                  <c:v>2516.634</c:v>
                </c:pt>
                <c:pt idx="29">
                  <c:v>2635.4380000000001</c:v>
                </c:pt>
                <c:pt idx="30">
                  <c:v>2754.9409999999998</c:v>
                </c:pt>
                <c:pt idx="31">
                  <c:v>2882.7979999999998</c:v>
                </c:pt>
                <c:pt idx="32">
                  <c:v>2992.62</c:v>
                </c:pt>
                <c:pt idx="33">
                  <c:v>3110.9609999999998</c:v>
                </c:pt>
                <c:pt idx="34">
                  <c:v>3228.6759999999999</c:v>
                </c:pt>
                <c:pt idx="35">
                  <c:v>3356.127</c:v>
                </c:pt>
                <c:pt idx="36">
                  <c:v>3473.9150000000022</c:v>
                </c:pt>
                <c:pt idx="37">
                  <c:v>3591.7469999999848</c:v>
                </c:pt>
                <c:pt idx="38">
                  <c:v>3710.3100000000022</c:v>
                </c:pt>
                <c:pt idx="39">
                  <c:v>3828.1970000000001</c:v>
                </c:pt>
                <c:pt idx="40">
                  <c:v>3955.8290000000002</c:v>
                </c:pt>
                <c:pt idx="41">
                  <c:v>4073.7819999999997</c:v>
                </c:pt>
                <c:pt idx="42">
                  <c:v>4192.4370000000008</c:v>
                </c:pt>
                <c:pt idx="43">
                  <c:v>4309.6230000000023</c:v>
                </c:pt>
                <c:pt idx="44">
                  <c:v>4427.6500000000024</c:v>
                </c:pt>
                <c:pt idx="45">
                  <c:v>4546.3960000000034</c:v>
                </c:pt>
                <c:pt idx="46">
                  <c:v>4672.7349999999997</c:v>
                </c:pt>
                <c:pt idx="47">
                  <c:v>4791.5290000000014</c:v>
                </c:pt>
              </c:numCache>
            </c:numRef>
          </c:xVal>
          <c:yVal>
            <c:numRef>
              <c:f>plume21.obs!$N$2:$N$49</c:f>
              <c:numCache>
                <c:formatCode>General</c:formatCode>
                <c:ptCount val="48"/>
                <c:pt idx="0">
                  <c:v>57.2</c:v>
                </c:pt>
                <c:pt idx="1">
                  <c:v>56.2</c:v>
                </c:pt>
                <c:pt idx="2">
                  <c:v>63.2</c:v>
                </c:pt>
                <c:pt idx="3">
                  <c:v>15.100000000000001</c:v>
                </c:pt>
                <c:pt idx="4">
                  <c:v>2.1</c:v>
                </c:pt>
                <c:pt idx="5">
                  <c:v>1.6</c:v>
                </c:pt>
                <c:pt idx="6">
                  <c:v>-9999</c:v>
                </c:pt>
                <c:pt idx="7">
                  <c:v>0.60000000000000064</c:v>
                </c:pt>
                <c:pt idx="8">
                  <c:v>2.6</c:v>
                </c:pt>
                <c:pt idx="9">
                  <c:v>39.5</c:v>
                </c:pt>
                <c:pt idx="10">
                  <c:v>12.9</c:v>
                </c:pt>
                <c:pt idx="11">
                  <c:v>36.300000000000004</c:v>
                </c:pt>
                <c:pt idx="12">
                  <c:v>62.8</c:v>
                </c:pt>
                <c:pt idx="13">
                  <c:v>52.1</c:v>
                </c:pt>
                <c:pt idx="14">
                  <c:v>64.3</c:v>
                </c:pt>
                <c:pt idx="15">
                  <c:v>60.1</c:v>
                </c:pt>
                <c:pt idx="16">
                  <c:v>60.6</c:v>
                </c:pt>
                <c:pt idx="17">
                  <c:v>51.6</c:v>
                </c:pt>
                <c:pt idx="18">
                  <c:v>30.599999999999987</c:v>
                </c:pt>
                <c:pt idx="19">
                  <c:v>27.5</c:v>
                </c:pt>
                <c:pt idx="20">
                  <c:v>27.2</c:v>
                </c:pt>
                <c:pt idx="21">
                  <c:v>-9999</c:v>
                </c:pt>
                <c:pt idx="22">
                  <c:v>34.6</c:v>
                </c:pt>
                <c:pt idx="23">
                  <c:v>40</c:v>
                </c:pt>
                <c:pt idx="24">
                  <c:v>50.2</c:v>
                </c:pt>
                <c:pt idx="25">
                  <c:v>56.4</c:v>
                </c:pt>
                <c:pt idx="26">
                  <c:v>-9999</c:v>
                </c:pt>
                <c:pt idx="27">
                  <c:v>-9999</c:v>
                </c:pt>
                <c:pt idx="28">
                  <c:v>-9999</c:v>
                </c:pt>
                <c:pt idx="29">
                  <c:v>-9999</c:v>
                </c:pt>
                <c:pt idx="30">
                  <c:v>-9999</c:v>
                </c:pt>
                <c:pt idx="31">
                  <c:v>-9999</c:v>
                </c:pt>
                <c:pt idx="32">
                  <c:v>-9999</c:v>
                </c:pt>
                <c:pt idx="33">
                  <c:v>-9999</c:v>
                </c:pt>
                <c:pt idx="34">
                  <c:v>-9999</c:v>
                </c:pt>
                <c:pt idx="35">
                  <c:v>-9999</c:v>
                </c:pt>
                <c:pt idx="36">
                  <c:v>-9999</c:v>
                </c:pt>
                <c:pt idx="37">
                  <c:v>-9999</c:v>
                </c:pt>
                <c:pt idx="38">
                  <c:v>-9999</c:v>
                </c:pt>
                <c:pt idx="39">
                  <c:v>-9999</c:v>
                </c:pt>
                <c:pt idx="40">
                  <c:v>-9999</c:v>
                </c:pt>
                <c:pt idx="41">
                  <c:v>-9999</c:v>
                </c:pt>
                <c:pt idx="42">
                  <c:v>-9999</c:v>
                </c:pt>
                <c:pt idx="43">
                  <c:v>-9999</c:v>
                </c:pt>
                <c:pt idx="44">
                  <c:v>-9999</c:v>
                </c:pt>
                <c:pt idx="45">
                  <c:v>48.5</c:v>
                </c:pt>
                <c:pt idx="46">
                  <c:v>51</c:v>
                </c:pt>
                <c:pt idx="47">
                  <c:v>49.7</c:v>
                </c:pt>
              </c:numCache>
            </c:numRef>
          </c:yVal>
        </c:ser>
        <c:axId val="34819072"/>
        <c:axId val="34825344"/>
      </c:scatterChart>
      <c:valAx>
        <c:axId val="34819072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825344"/>
        <c:crosses val="autoZero"/>
        <c:crossBetween val="midCat"/>
      </c:valAx>
      <c:valAx>
        <c:axId val="34825344"/>
        <c:scaling>
          <c:orientation val="minMax"/>
          <c:max val="9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ppt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34819072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2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plume4!$D$1</c:f>
              <c:strCache>
                <c:ptCount val="1"/>
                <c:pt idx="0">
                  <c:v>SO2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plume4!$K$2:$K$1441</c:f>
              <c:numCache>
                <c:formatCode>General</c:formatCode>
                <c:ptCount val="1440"/>
                <c:pt idx="0">
                  <c:v>-116341.03679999999</c:v>
                </c:pt>
                <c:pt idx="1">
                  <c:v>-116234.10570000041</c:v>
                </c:pt>
                <c:pt idx="2">
                  <c:v>-116127.17460000039</c:v>
                </c:pt>
                <c:pt idx="3">
                  <c:v>-116020.24349999997</c:v>
                </c:pt>
                <c:pt idx="4">
                  <c:v>-115913.3124</c:v>
                </c:pt>
                <c:pt idx="5">
                  <c:v>-115806.38129999999</c:v>
                </c:pt>
                <c:pt idx="6">
                  <c:v>-115699.45020000001</c:v>
                </c:pt>
                <c:pt idx="7">
                  <c:v>-115592.5191</c:v>
                </c:pt>
                <c:pt idx="8">
                  <c:v>-115485.588</c:v>
                </c:pt>
                <c:pt idx="9">
                  <c:v>-115378.6569</c:v>
                </c:pt>
                <c:pt idx="10">
                  <c:v>-115271.7258</c:v>
                </c:pt>
                <c:pt idx="11">
                  <c:v>-115164.7947</c:v>
                </c:pt>
                <c:pt idx="12">
                  <c:v>-115057.8636</c:v>
                </c:pt>
                <c:pt idx="13">
                  <c:v>-114950.93249999997</c:v>
                </c:pt>
                <c:pt idx="14">
                  <c:v>-114844.00139999999</c:v>
                </c:pt>
                <c:pt idx="15">
                  <c:v>-114737.07030000002</c:v>
                </c:pt>
                <c:pt idx="16">
                  <c:v>-114630.13920000002</c:v>
                </c:pt>
                <c:pt idx="17">
                  <c:v>-114523.2081</c:v>
                </c:pt>
                <c:pt idx="18">
                  <c:v>-114416.277</c:v>
                </c:pt>
                <c:pt idx="19">
                  <c:v>-114309.3459</c:v>
                </c:pt>
                <c:pt idx="20">
                  <c:v>-114202.41479999997</c:v>
                </c:pt>
                <c:pt idx="21">
                  <c:v>-114095.4837</c:v>
                </c:pt>
                <c:pt idx="22">
                  <c:v>-113988.5526</c:v>
                </c:pt>
                <c:pt idx="23">
                  <c:v>-113881.62150000002</c:v>
                </c:pt>
                <c:pt idx="24">
                  <c:v>-113774.69040000002</c:v>
                </c:pt>
                <c:pt idx="25">
                  <c:v>-113667.75930000002</c:v>
                </c:pt>
                <c:pt idx="26">
                  <c:v>-113560.8282</c:v>
                </c:pt>
                <c:pt idx="27">
                  <c:v>-113453.8971</c:v>
                </c:pt>
                <c:pt idx="28">
                  <c:v>-113346.96599999999</c:v>
                </c:pt>
                <c:pt idx="29">
                  <c:v>-113240.0349</c:v>
                </c:pt>
                <c:pt idx="30">
                  <c:v>-113133.1038</c:v>
                </c:pt>
                <c:pt idx="31">
                  <c:v>-113026.17270000002</c:v>
                </c:pt>
                <c:pt idx="32">
                  <c:v>-112919.24159999994</c:v>
                </c:pt>
                <c:pt idx="33">
                  <c:v>-112812.31050000001</c:v>
                </c:pt>
                <c:pt idx="34">
                  <c:v>-112705.37940000054</c:v>
                </c:pt>
                <c:pt idx="35">
                  <c:v>-112598.44829999958</c:v>
                </c:pt>
                <c:pt idx="36">
                  <c:v>-112491.51719999999</c:v>
                </c:pt>
                <c:pt idx="37">
                  <c:v>-112384.5861</c:v>
                </c:pt>
                <c:pt idx="38">
                  <c:v>-112277.65500000039</c:v>
                </c:pt>
                <c:pt idx="39">
                  <c:v>-112170.7239</c:v>
                </c:pt>
                <c:pt idx="40">
                  <c:v>-112063.79279999997</c:v>
                </c:pt>
                <c:pt idx="41">
                  <c:v>-111956.86169999999</c:v>
                </c:pt>
                <c:pt idx="42">
                  <c:v>-111849.93060000001</c:v>
                </c:pt>
                <c:pt idx="43">
                  <c:v>-111742.99950000001</c:v>
                </c:pt>
                <c:pt idx="44">
                  <c:v>-111636.0684</c:v>
                </c:pt>
                <c:pt idx="45">
                  <c:v>-111529.1373</c:v>
                </c:pt>
                <c:pt idx="46">
                  <c:v>-111422.20619999999</c:v>
                </c:pt>
                <c:pt idx="47">
                  <c:v>-111315.27510000039</c:v>
                </c:pt>
                <c:pt idx="48">
                  <c:v>-111208.344</c:v>
                </c:pt>
                <c:pt idx="49">
                  <c:v>-111101.4128999993</c:v>
                </c:pt>
                <c:pt idx="50">
                  <c:v>-110994.48179999999</c:v>
                </c:pt>
                <c:pt idx="51">
                  <c:v>-110887.55070000002</c:v>
                </c:pt>
                <c:pt idx="52">
                  <c:v>-110780.61960000002</c:v>
                </c:pt>
                <c:pt idx="53">
                  <c:v>-110673.6885</c:v>
                </c:pt>
                <c:pt idx="54">
                  <c:v>-110566.7574</c:v>
                </c:pt>
                <c:pt idx="55">
                  <c:v>-110459.8263</c:v>
                </c:pt>
                <c:pt idx="56">
                  <c:v>-110352.8952</c:v>
                </c:pt>
                <c:pt idx="57">
                  <c:v>-110245.9641</c:v>
                </c:pt>
                <c:pt idx="58">
                  <c:v>-110139.033</c:v>
                </c:pt>
                <c:pt idx="59">
                  <c:v>-110032.10189999999</c:v>
                </c:pt>
                <c:pt idx="60">
                  <c:v>-109925.17080000002</c:v>
                </c:pt>
                <c:pt idx="61">
                  <c:v>-109818.23970000002</c:v>
                </c:pt>
                <c:pt idx="62">
                  <c:v>-109711.3086</c:v>
                </c:pt>
                <c:pt idx="63">
                  <c:v>-109604.3775</c:v>
                </c:pt>
                <c:pt idx="64">
                  <c:v>-109497.44639999943</c:v>
                </c:pt>
                <c:pt idx="65">
                  <c:v>-109390.5153</c:v>
                </c:pt>
                <c:pt idx="66">
                  <c:v>-109283.5842</c:v>
                </c:pt>
                <c:pt idx="67">
                  <c:v>-109176.65310000005</c:v>
                </c:pt>
                <c:pt idx="68">
                  <c:v>-109069.72199999999</c:v>
                </c:pt>
                <c:pt idx="69">
                  <c:v>-108962.79090000001</c:v>
                </c:pt>
                <c:pt idx="70">
                  <c:v>-108855.85980000002</c:v>
                </c:pt>
                <c:pt idx="71">
                  <c:v>-108748.9287</c:v>
                </c:pt>
                <c:pt idx="72">
                  <c:v>-108641.99759999952</c:v>
                </c:pt>
                <c:pt idx="73">
                  <c:v>-108535.06649999999</c:v>
                </c:pt>
                <c:pt idx="74">
                  <c:v>-108428.13540000039</c:v>
                </c:pt>
                <c:pt idx="75">
                  <c:v>-108321.2043</c:v>
                </c:pt>
                <c:pt idx="76">
                  <c:v>-108214.2732</c:v>
                </c:pt>
                <c:pt idx="77">
                  <c:v>-108107.34209999997</c:v>
                </c:pt>
                <c:pt idx="78">
                  <c:v>-108000.41100000001</c:v>
                </c:pt>
                <c:pt idx="79">
                  <c:v>-107893.47990000002</c:v>
                </c:pt>
                <c:pt idx="80">
                  <c:v>-107786.54879999999</c:v>
                </c:pt>
                <c:pt idx="81">
                  <c:v>-107679.6177</c:v>
                </c:pt>
                <c:pt idx="82">
                  <c:v>-107572.6866</c:v>
                </c:pt>
                <c:pt idx="83">
                  <c:v>-107465.7555</c:v>
                </c:pt>
                <c:pt idx="84">
                  <c:v>-107358.82440000039</c:v>
                </c:pt>
                <c:pt idx="85">
                  <c:v>-107251.8933</c:v>
                </c:pt>
                <c:pt idx="86">
                  <c:v>-107144.96219999997</c:v>
                </c:pt>
                <c:pt idx="87">
                  <c:v>-107038.03110000002</c:v>
                </c:pt>
                <c:pt idx="88">
                  <c:v>-106931.1</c:v>
                </c:pt>
                <c:pt idx="89">
                  <c:v>-106824.1689</c:v>
                </c:pt>
                <c:pt idx="90">
                  <c:v>-106717.23779999999</c:v>
                </c:pt>
                <c:pt idx="91">
                  <c:v>-106610.3067</c:v>
                </c:pt>
                <c:pt idx="92">
                  <c:v>-106503.37560000039</c:v>
                </c:pt>
                <c:pt idx="93">
                  <c:v>-106396.44449999997</c:v>
                </c:pt>
                <c:pt idx="94">
                  <c:v>-106289.5134</c:v>
                </c:pt>
                <c:pt idx="95">
                  <c:v>-106182.58229999997</c:v>
                </c:pt>
                <c:pt idx="96">
                  <c:v>-106075.65120000002</c:v>
                </c:pt>
                <c:pt idx="97">
                  <c:v>-105968.72010000002</c:v>
                </c:pt>
                <c:pt idx="98">
                  <c:v>-105861.789</c:v>
                </c:pt>
                <c:pt idx="99">
                  <c:v>-105754.8579</c:v>
                </c:pt>
                <c:pt idx="100">
                  <c:v>-105647.92679999999</c:v>
                </c:pt>
                <c:pt idx="101">
                  <c:v>-105540.9957</c:v>
                </c:pt>
                <c:pt idx="102">
                  <c:v>-105434.0646</c:v>
                </c:pt>
                <c:pt idx="103">
                  <c:v>-105327.1335</c:v>
                </c:pt>
                <c:pt idx="104">
                  <c:v>-105220.20239999997</c:v>
                </c:pt>
                <c:pt idx="105">
                  <c:v>-105113.27130000002</c:v>
                </c:pt>
                <c:pt idx="106">
                  <c:v>-105006.34020000001</c:v>
                </c:pt>
                <c:pt idx="107">
                  <c:v>-104899.4091</c:v>
                </c:pt>
                <c:pt idx="108">
                  <c:v>-104792.478</c:v>
                </c:pt>
                <c:pt idx="109">
                  <c:v>-104685.54689999943</c:v>
                </c:pt>
                <c:pt idx="110">
                  <c:v>-104578.6158</c:v>
                </c:pt>
                <c:pt idx="111">
                  <c:v>-104471.68470000039</c:v>
                </c:pt>
                <c:pt idx="112">
                  <c:v>-104364.7536</c:v>
                </c:pt>
                <c:pt idx="113">
                  <c:v>-104257.82249999999</c:v>
                </c:pt>
                <c:pt idx="114">
                  <c:v>-104150.89140000002</c:v>
                </c:pt>
                <c:pt idx="115">
                  <c:v>-104043.96030000001</c:v>
                </c:pt>
                <c:pt idx="116">
                  <c:v>-103937.0292</c:v>
                </c:pt>
                <c:pt idx="117">
                  <c:v>-103830.0981</c:v>
                </c:pt>
                <c:pt idx="118">
                  <c:v>-103723.167</c:v>
                </c:pt>
                <c:pt idx="119">
                  <c:v>-103616.2359</c:v>
                </c:pt>
                <c:pt idx="120">
                  <c:v>-103509.3048</c:v>
                </c:pt>
                <c:pt idx="121">
                  <c:v>-103402.37370000005</c:v>
                </c:pt>
                <c:pt idx="122">
                  <c:v>-103295.44259999928</c:v>
                </c:pt>
                <c:pt idx="123">
                  <c:v>-103188.51150000001</c:v>
                </c:pt>
                <c:pt idx="124">
                  <c:v>-103081.58040000002</c:v>
                </c:pt>
                <c:pt idx="125">
                  <c:v>-102974.6493</c:v>
                </c:pt>
                <c:pt idx="126">
                  <c:v>-102867.71819999999</c:v>
                </c:pt>
                <c:pt idx="127">
                  <c:v>-102760.7871</c:v>
                </c:pt>
                <c:pt idx="128">
                  <c:v>-102653.856</c:v>
                </c:pt>
                <c:pt idx="129">
                  <c:v>-102546.9249</c:v>
                </c:pt>
                <c:pt idx="130">
                  <c:v>-102439.99379999997</c:v>
                </c:pt>
                <c:pt idx="131">
                  <c:v>-102333.06269999997</c:v>
                </c:pt>
                <c:pt idx="132">
                  <c:v>-102226.13160000002</c:v>
                </c:pt>
                <c:pt idx="133">
                  <c:v>-102119.20050000001</c:v>
                </c:pt>
                <c:pt idx="134">
                  <c:v>-102012.2694</c:v>
                </c:pt>
                <c:pt idx="135">
                  <c:v>-101905.3383</c:v>
                </c:pt>
                <c:pt idx="136">
                  <c:v>-101798.40719999999</c:v>
                </c:pt>
                <c:pt idx="137">
                  <c:v>-101691.4761</c:v>
                </c:pt>
                <c:pt idx="138">
                  <c:v>-101584.545</c:v>
                </c:pt>
                <c:pt idx="139">
                  <c:v>-101477.6139</c:v>
                </c:pt>
                <c:pt idx="140">
                  <c:v>-101370.6828</c:v>
                </c:pt>
                <c:pt idx="141">
                  <c:v>-101263.75169999999</c:v>
                </c:pt>
                <c:pt idx="142">
                  <c:v>-101156.82060000002</c:v>
                </c:pt>
                <c:pt idx="143">
                  <c:v>-101049.8895</c:v>
                </c:pt>
                <c:pt idx="144">
                  <c:v>-100942.9584</c:v>
                </c:pt>
                <c:pt idx="145">
                  <c:v>-100836.0273</c:v>
                </c:pt>
                <c:pt idx="146">
                  <c:v>-100729.09619999999</c:v>
                </c:pt>
                <c:pt idx="147">
                  <c:v>-100622.16510000039</c:v>
                </c:pt>
                <c:pt idx="148">
                  <c:v>-100515.234</c:v>
                </c:pt>
                <c:pt idx="149">
                  <c:v>-100408.3029</c:v>
                </c:pt>
                <c:pt idx="150">
                  <c:v>-100301.37180000002</c:v>
                </c:pt>
                <c:pt idx="151">
                  <c:v>-100194.44070000001</c:v>
                </c:pt>
                <c:pt idx="152">
                  <c:v>-100087.5096</c:v>
                </c:pt>
                <c:pt idx="153">
                  <c:v>-99980.578500000003</c:v>
                </c:pt>
                <c:pt idx="154">
                  <c:v>-99873.647400000002</c:v>
                </c:pt>
                <c:pt idx="155">
                  <c:v>-99766.716299999331</c:v>
                </c:pt>
                <c:pt idx="156">
                  <c:v>-99659.785200000013</c:v>
                </c:pt>
                <c:pt idx="157">
                  <c:v>-99552.854099999997</c:v>
                </c:pt>
                <c:pt idx="158">
                  <c:v>-99445.922999999908</c:v>
                </c:pt>
                <c:pt idx="159">
                  <c:v>-99338.991899999979</c:v>
                </c:pt>
                <c:pt idx="160">
                  <c:v>-99232.060799999992</c:v>
                </c:pt>
                <c:pt idx="161">
                  <c:v>-99125.129700000427</c:v>
                </c:pt>
                <c:pt idx="162">
                  <c:v>-99018.198600000003</c:v>
                </c:pt>
                <c:pt idx="163">
                  <c:v>-98911.267499999973</c:v>
                </c:pt>
                <c:pt idx="164">
                  <c:v>-98804.3364</c:v>
                </c:pt>
                <c:pt idx="165">
                  <c:v>-98697.405299999999</c:v>
                </c:pt>
                <c:pt idx="166">
                  <c:v>-98590.474199999997</c:v>
                </c:pt>
                <c:pt idx="167">
                  <c:v>-98483.543099999908</c:v>
                </c:pt>
                <c:pt idx="168">
                  <c:v>-98376.611999999994</c:v>
                </c:pt>
                <c:pt idx="169">
                  <c:v>-98269.680900000007</c:v>
                </c:pt>
                <c:pt idx="170">
                  <c:v>-98162.749799999991</c:v>
                </c:pt>
                <c:pt idx="171">
                  <c:v>-98055.818700000003</c:v>
                </c:pt>
                <c:pt idx="172">
                  <c:v>-97948.887600000002</c:v>
                </c:pt>
                <c:pt idx="173">
                  <c:v>-97841.956499999971</c:v>
                </c:pt>
                <c:pt idx="174">
                  <c:v>-97735.025400000057</c:v>
                </c:pt>
                <c:pt idx="175">
                  <c:v>-97628.094299999968</c:v>
                </c:pt>
                <c:pt idx="176">
                  <c:v>-97521.163199999995</c:v>
                </c:pt>
                <c:pt idx="177">
                  <c:v>-97414.232099999979</c:v>
                </c:pt>
                <c:pt idx="178">
                  <c:v>-97307.301000000007</c:v>
                </c:pt>
                <c:pt idx="179">
                  <c:v>-97200.369900000005</c:v>
                </c:pt>
                <c:pt idx="180">
                  <c:v>-97093.438799999989</c:v>
                </c:pt>
                <c:pt idx="181">
                  <c:v>-96986.507700000002</c:v>
                </c:pt>
                <c:pt idx="182">
                  <c:v>-96879.5766</c:v>
                </c:pt>
                <c:pt idx="183">
                  <c:v>-96772.645500000013</c:v>
                </c:pt>
                <c:pt idx="184">
                  <c:v>-96665.714399999968</c:v>
                </c:pt>
                <c:pt idx="185">
                  <c:v>-96558.783299999908</c:v>
                </c:pt>
                <c:pt idx="186">
                  <c:v>-96451.852199999994</c:v>
                </c:pt>
                <c:pt idx="187">
                  <c:v>-96344.921100000007</c:v>
                </c:pt>
                <c:pt idx="188">
                  <c:v>-96237.989999999991</c:v>
                </c:pt>
                <c:pt idx="189">
                  <c:v>-96131.058900000004</c:v>
                </c:pt>
                <c:pt idx="190">
                  <c:v>-96024.127800000002</c:v>
                </c:pt>
                <c:pt idx="191">
                  <c:v>-95917.1967</c:v>
                </c:pt>
                <c:pt idx="192">
                  <c:v>-95810.265599999999</c:v>
                </c:pt>
                <c:pt idx="193">
                  <c:v>-95703.334499999997</c:v>
                </c:pt>
                <c:pt idx="194">
                  <c:v>-95596.403399999908</c:v>
                </c:pt>
                <c:pt idx="195">
                  <c:v>-95489.472299999979</c:v>
                </c:pt>
                <c:pt idx="196">
                  <c:v>-95382.541199999992</c:v>
                </c:pt>
                <c:pt idx="197">
                  <c:v>-95275.610100000005</c:v>
                </c:pt>
                <c:pt idx="198">
                  <c:v>-95168.679000000426</c:v>
                </c:pt>
                <c:pt idx="199">
                  <c:v>-95061.747899999376</c:v>
                </c:pt>
                <c:pt idx="200">
                  <c:v>-94954.816799999971</c:v>
                </c:pt>
                <c:pt idx="201">
                  <c:v>-94847.885700000057</c:v>
                </c:pt>
                <c:pt idx="202">
                  <c:v>-94740.954599999968</c:v>
                </c:pt>
                <c:pt idx="203">
                  <c:v>-94634.023499999996</c:v>
                </c:pt>
                <c:pt idx="204">
                  <c:v>-94527.092399999878</c:v>
                </c:pt>
                <c:pt idx="205">
                  <c:v>-94420.161300000007</c:v>
                </c:pt>
                <c:pt idx="206">
                  <c:v>-94313.230199999991</c:v>
                </c:pt>
                <c:pt idx="207">
                  <c:v>-94206.299100000004</c:v>
                </c:pt>
                <c:pt idx="208">
                  <c:v>-94099.368000000002</c:v>
                </c:pt>
                <c:pt idx="209">
                  <c:v>-93992.436899999346</c:v>
                </c:pt>
                <c:pt idx="210">
                  <c:v>-93885.505800000014</c:v>
                </c:pt>
                <c:pt idx="211">
                  <c:v>-93778.574699999997</c:v>
                </c:pt>
                <c:pt idx="212">
                  <c:v>-93671.643599999938</c:v>
                </c:pt>
                <c:pt idx="213">
                  <c:v>-93564.712499999878</c:v>
                </c:pt>
                <c:pt idx="214">
                  <c:v>-93457.781400000007</c:v>
                </c:pt>
                <c:pt idx="215">
                  <c:v>-93350.850300000006</c:v>
                </c:pt>
                <c:pt idx="216">
                  <c:v>-93243.919199999989</c:v>
                </c:pt>
                <c:pt idx="217">
                  <c:v>-93136.988100000002</c:v>
                </c:pt>
                <c:pt idx="218">
                  <c:v>-93030.057000000001</c:v>
                </c:pt>
                <c:pt idx="219">
                  <c:v>-92923.125900000057</c:v>
                </c:pt>
                <c:pt idx="220">
                  <c:v>-92816.194799999997</c:v>
                </c:pt>
                <c:pt idx="221">
                  <c:v>-92709.263699999938</c:v>
                </c:pt>
                <c:pt idx="222">
                  <c:v>-92602.332599999878</c:v>
                </c:pt>
                <c:pt idx="223">
                  <c:v>-92495.401499999993</c:v>
                </c:pt>
                <c:pt idx="224">
                  <c:v>-92388.470400000006</c:v>
                </c:pt>
                <c:pt idx="225">
                  <c:v>-92281.539300000004</c:v>
                </c:pt>
                <c:pt idx="226">
                  <c:v>-92174.608200000002</c:v>
                </c:pt>
                <c:pt idx="227">
                  <c:v>-92067.677100000423</c:v>
                </c:pt>
                <c:pt idx="228">
                  <c:v>-91960.745999999999</c:v>
                </c:pt>
                <c:pt idx="229">
                  <c:v>-91853.814899999998</c:v>
                </c:pt>
                <c:pt idx="230">
                  <c:v>-91746.883799999996</c:v>
                </c:pt>
                <c:pt idx="231">
                  <c:v>-91639.952699999878</c:v>
                </c:pt>
                <c:pt idx="232">
                  <c:v>-91533.021600000007</c:v>
                </c:pt>
                <c:pt idx="233">
                  <c:v>-91426.090499999991</c:v>
                </c:pt>
                <c:pt idx="234">
                  <c:v>-91319.159400000426</c:v>
                </c:pt>
                <c:pt idx="235">
                  <c:v>-91212.228300000002</c:v>
                </c:pt>
                <c:pt idx="236">
                  <c:v>-91105.297199999972</c:v>
                </c:pt>
                <c:pt idx="237">
                  <c:v>-90998.366099999999</c:v>
                </c:pt>
                <c:pt idx="238">
                  <c:v>-90891.434999999998</c:v>
                </c:pt>
                <c:pt idx="239">
                  <c:v>-90784.503899999938</c:v>
                </c:pt>
                <c:pt idx="240">
                  <c:v>-90677.572799999994</c:v>
                </c:pt>
                <c:pt idx="241">
                  <c:v>-90570.641700000007</c:v>
                </c:pt>
                <c:pt idx="242">
                  <c:v>-90463.710599999948</c:v>
                </c:pt>
                <c:pt idx="243">
                  <c:v>-90356.779500000004</c:v>
                </c:pt>
                <c:pt idx="244">
                  <c:v>-90249.848400000003</c:v>
                </c:pt>
                <c:pt idx="245">
                  <c:v>-90142.917299999346</c:v>
                </c:pt>
                <c:pt idx="246">
                  <c:v>-90035.986199999999</c:v>
                </c:pt>
                <c:pt idx="247">
                  <c:v>-89929.055100000027</c:v>
                </c:pt>
                <c:pt idx="248">
                  <c:v>-89822.123999999996</c:v>
                </c:pt>
                <c:pt idx="249">
                  <c:v>-89715.192899999878</c:v>
                </c:pt>
                <c:pt idx="250">
                  <c:v>-89608.261799999993</c:v>
                </c:pt>
                <c:pt idx="251">
                  <c:v>-89501.330700000006</c:v>
                </c:pt>
                <c:pt idx="252">
                  <c:v>-89394.399600000004</c:v>
                </c:pt>
                <c:pt idx="253">
                  <c:v>-89287.468499999988</c:v>
                </c:pt>
                <c:pt idx="254">
                  <c:v>-89180.537400000001</c:v>
                </c:pt>
                <c:pt idx="255">
                  <c:v>-89073.606299999999</c:v>
                </c:pt>
                <c:pt idx="256">
                  <c:v>-88966.675200000027</c:v>
                </c:pt>
                <c:pt idx="257">
                  <c:v>-88859.744099999938</c:v>
                </c:pt>
                <c:pt idx="258">
                  <c:v>-88752.812999999878</c:v>
                </c:pt>
                <c:pt idx="259">
                  <c:v>-88645.881900000022</c:v>
                </c:pt>
                <c:pt idx="260">
                  <c:v>-88538.950799999991</c:v>
                </c:pt>
                <c:pt idx="261">
                  <c:v>-88432.019700000004</c:v>
                </c:pt>
                <c:pt idx="262">
                  <c:v>-88325.088600000003</c:v>
                </c:pt>
                <c:pt idx="263">
                  <c:v>-88218.157500000001</c:v>
                </c:pt>
                <c:pt idx="264">
                  <c:v>-88111.2264</c:v>
                </c:pt>
                <c:pt idx="265">
                  <c:v>-88004.295299999998</c:v>
                </c:pt>
                <c:pt idx="266">
                  <c:v>-87897.364199999996</c:v>
                </c:pt>
                <c:pt idx="267">
                  <c:v>-87790.433099999878</c:v>
                </c:pt>
                <c:pt idx="268">
                  <c:v>-87683.502000000008</c:v>
                </c:pt>
                <c:pt idx="269">
                  <c:v>-87576.570900000006</c:v>
                </c:pt>
                <c:pt idx="270">
                  <c:v>-87469.639800000004</c:v>
                </c:pt>
                <c:pt idx="271">
                  <c:v>-87362.708700000003</c:v>
                </c:pt>
                <c:pt idx="272">
                  <c:v>-87255.777600000001</c:v>
                </c:pt>
                <c:pt idx="273">
                  <c:v>-87148.846499999971</c:v>
                </c:pt>
                <c:pt idx="274">
                  <c:v>-87041.915399999998</c:v>
                </c:pt>
                <c:pt idx="275">
                  <c:v>-86934.984299999938</c:v>
                </c:pt>
                <c:pt idx="276">
                  <c:v>-86828.053199999995</c:v>
                </c:pt>
                <c:pt idx="277">
                  <c:v>-86721.122100000022</c:v>
                </c:pt>
                <c:pt idx="278">
                  <c:v>-86614.191000000006</c:v>
                </c:pt>
                <c:pt idx="279">
                  <c:v>-86507.259900000005</c:v>
                </c:pt>
                <c:pt idx="280">
                  <c:v>-86400.328800000003</c:v>
                </c:pt>
                <c:pt idx="281">
                  <c:v>-86293.397700000001</c:v>
                </c:pt>
                <c:pt idx="282">
                  <c:v>-86186.46659999933</c:v>
                </c:pt>
                <c:pt idx="283">
                  <c:v>-86079.535500000013</c:v>
                </c:pt>
                <c:pt idx="284">
                  <c:v>-85972.604399999997</c:v>
                </c:pt>
                <c:pt idx="285">
                  <c:v>-85865.673299999995</c:v>
                </c:pt>
                <c:pt idx="286">
                  <c:v>-85758.742199999979</c:v>
                </c:pt>
                <c:pt idx="287">
                  <c:v>-85651.811100000006</c:v>
                </c:pt>
                <c:pt idx="288">
                  <c:v>-85544.88</c:v>
                </c:pt>
                <c:pt idx="289">
                  <c:v>-85437.948899999436</c:v>
                </c:pt>
                <c:pt idx="290">
                  <c:v>-85331.017799999972</c:v>
                </c:pt>
                <c:pt idx="291">
                  <c:v>-85224.0867</c:v>
                </c:pt>
                <c:pt idx="292">
                  <c:v>-85117.155600000027</c:v>
                </c:pt>
                <c:pt idx="293">
                  <c:v>-85010.224499999997</c:v>
                </c:pt>
                <c:pt idx="294">
                  <c:v>-84903.293399999908</c:v>
                </c:pt>
                <c:pt idx="295">
                  <c:v>-84796.362299999979</c:v>
                </c:pt>
                <c:pt idx="296">
                  <c:v>-84689.431199999992</c:v>
                </c:pt>
                <c:pt idx="297">
                  <c:v>-84582.500100000005</c:v>
                </c:pt>
                <c:pt idx="298">
                  <c:v>-84475.569000000003</c:v>
                </c:pt>
                <c:pt idx="299">
                  <c:v>-84368.637900000002</c:v>
                </c:pt>
                <c:pt idx="300">
                  <c:v>-84261.706799999971</c:v>
                </c:pt>
                <c:pt idx="301">
                  <c:v>-84154.775700000027</c:v>
                </c:pt>
                <c:pt idx="302">
                  <c:v>-84047.844599999968</c:v>
                </c:pt>
                <c:pt idx="303">
                  <c:v>-83940.913499999908</c:v>
                </c:pt>
                <c:pt idx="304">
                  <c:v>-83833.982399999979</c:v>
                </c:pt>
                <c:pt idx="305">
                  <c:v>-83727.051300000006</c:v>
                </c:pt>
                <c:pt idx="306">
                  <c:v>-83620.120200000005</c:v>
                </c:pt>
                <c:pt idx="307">
                  <c:v>-83513.189100000425</c:v>
                </c:pt>
                <c:pt idx="308">
                  <c:v>-83406.258000000002</c:v>
                </c:pt>
                <c:pt idx="309">
                  <c:v>-83299.3269</c:v>
                </c:pt>
                <c:pt idx="310">
                  <c:v>-83192.395800000013</c:v>
                </c:pt>
                <c:pt idx="311">
                  <c:v>-83085.464699999968</c:v>
                </c:pt>
                <c:pt idx="312">
                  <c:v>-82978.533599999908</c:v>
                </c:pt>
                <c:pt idx="313">
                  <c:v>-82871.602499999994</c:v>
                </c:pt>
                <c:pt idx="314">
                  <c:v>-82764.671400000487</c:v>
                </c:pt>
                <c:pt idx="315">
                  <c:v>-82657.740299999918</c:v>
                </c:pt>
                <c:pt idx="316">
                  <c:v>-82550.809200000003</c:v>
                </c:pt>
                <c:pt idx="317">
                  <c:v>-82443.878100000424</c:v>
                </c:pt>
                <c:pt idx="318">
                  <c:v>-82336.946999999331</c:v>
                </c:pt>
                <c:pt idx="319">
                  <c:v>-82230.015899999999</c:v>
                </c:pt>
                <c:pt idx="320">
                  <c:v>-82123.084799999997</c:v>
                </c:pt>
                <c:pt idx="321">
                  <c:v>-82016.153699999995</c:v>
                </c:pt>
                <c:pt idx="322">
                  <c:v>-81909.222599999979</c:v>
                </c:pt>
                <c:pt idx="323">
                  <c:v>-81802.291499999992</c:v>
                </c:pt>
                <c:pt idx="324">
                  <c:v>-81695.360400000005</c:v>
                </c:pt>
                <c:pt idx="325">
                  <c:v>-81588.429300000003</c:v>
                </c:pt>
                <c:pt idx="326">
                  <c:v>-81481.498199999973</c:v>
                </c:pt>
                <c:pt idx="327">
                  <c:v>-81374.5671</c:v>
                </c:pt>
                <c:pt idx="328">
                  <c:v>-81267.636000000013</c:v>
                </c:pt>
                <c:pt idx="329">
                  <c:v>-81160.704899999968</c:v>
                </c:pt>
                <c:pt idx="330">
                  <c:v>-81053.773799999995</c:v>
                </c:pt>
                <c:pt idx="331">
                  <c:v>-80946.842699999979</c:v>
                </c:pt>
                <c:pt idx="332">
                  <c:v>-80839.911599999978</c:v>
                </c:pt>
                <c:pt idx="333">
                  <c:v>-80732.980499999991</c:v>
                </c:pt>
                <c:pt idx="334">
                  <c:v>-80626.049400000004</c:v>
                </c:pt>
                <c:pt idx="335">
                  <c:v>-80519.118300000002</c:v>
                </c:pt>
                <c:pt idx="336">
                  <c:v>-80412.1872</c:v>
                </c:pt>
                <c:pt idx="337">
                  <c:v>-80305.256099999999</c:v>
                </c:pt>
                <c:pt idx="338">
                  <c:v>-80198.324999999997</c:v>
                </c:pt>
                <c:pt idx="339">
                  <c:v>-80091.393899999908</c:v>
                </c:pt>
                <c:pt idx="340">
                  <c:v>-79984.462799999979</c:v>
                </c:pt>
                <c:pt idx="341">
                  <c:v>-79877.531700000007</c:v>
                </c:pt>
                <c:pt idx="342">
                  <c:v>-79770.600600000005</c:v>
                </c:pt>
                <c:pt idx="343">
                  <c:v>-79663.669500000004</c:v>
                </c:pt>
                <c:pt idx="344">
                  <c:v>-79556.738400000002</c:v>
                </c:pt>
                <c:pt idx="345">
                  <c:v>-79449.8073</c:v>
                </c:pt>
                <c:pt idx="346">
                  <c:v>-79342.876200000013</c:v>
                </c:pt>
                <c:pt idx="347">
                  <c:v>-79235.945099999968</c:v>
                </c:pt>
                <c:pt idx="348">
                  <c:v>-79129.013999999908</c:v>
                </c:pt>
                <c:pt idx="349">
                  <c:v>-79022.082899999979</c:v>
                </c:pt>
                <c:pt idx="350">
                  <c:v>-78915.151800000007</c:v>
                </c:pt>
                <c:pt idx="351">
                  <c:v>-78808.220700000005</c:v>
                </c:pt>
                <c:pt idx="352">
                  <c:v>-78701.289600000004</c:v>
                </c:pt>
                <c:pt idx="353">
                  <c:v>-78594.358500000002</c:v>
                </c:pt>
                <c:pt idx="354">
                  <c:v>-78487.4274</c:v>
                </c:pt>
                <c:pt idx="355">
                  <c:v>-78380.496299999329</c:v>
                </c:pt>
                <c:pt idx="356">
                  <c:v>-78273.565199999997</c:v>
                </c:pt>
                <c:pt idx="357">
                  <c:v>-78166.634099999996</c:v>
                </c:pt>
                <c:pt idx="358">
                  <c:v>-78059.702999999878</c:v>
                </c:pt>
                <c:pt idx="359">
                  <c:v>-77952.771900000007</c:v>
                </c:pt>
                <c:pt idx="360">
                  <c:v>-77845.840799999991</c:v>
                </c:pt>
                <c:pt idx="361">
                  <c:v>-77738.909700000004</c:v>
                </c:pt>
                <c:pt idx="362">
                  <c:v>-77631.978600000002</c:v>
                </c:pt>
                <c:pt idx="363">
                  <c:v>-77525.047499999971</c:v>
                </c:pt>
                <c:pt idx="364">
                  <c:v>-77418.116399999999</c:v>
                </c:pt>
                <c:pt idx="365">
                  <c:v>-77311.185299999997</c:v>
                </c:pt>
                <c:pt idx="366">
                  <c:v>-77204.254199999996</c:v>
                </c:pt>
                <c:pt idx="367">
                  <c:v>-77097.323099999994</c:v>
                </c:pt>
                <c:pt idx="368">
                  <c:v>-76990.391999999993</c:v>
                </c:pt>
                <c:pt idx="369">
                  <c:v>-76883.460899999918</c:v>
                </c:pt>
                <c:pt idx="370">
                  <c:v>-76776.529800000004</c:v>
                </c:pt>
                <c:pt idx="371">
                  <c:v>-76669.598700000002</c:v>
                </c:pt>
                <c:pt idx="372">
                  <c:v>-76562.667600000001</c:v>
                </c:pt>
                <c:pt idx="373">
                  <c:v>-76455.736499999999</c:v>
                </c:pt>
                <c:pt idx="374">
                  <c:v>-76348.805399999997</c:v>
                </c:pt>
                <c:pt idx="375">
                  <c:v>-76241.874299999996</c:v>
                </c:pt>
                <c:pt idx="376">
                  <c:v>-76134.943199999878</c:v>
                </c:pt>
                <c:pt idx="377">
                  <c:v>-76028.012099999978</c:v>
                </c:pt>
                <c:pt idx="378">
                  <c:v>-75921.081000000006</c:v>
                </c:pt>
                <c:pt idx="379">
                  <c:v>-75814.149900000004</c:v>
                </c:pt>
                <c:pt idx="380">
                  <c:v>-75707.218799999988</c:v>
                </c:pt>
                <c:pt idx="381">
                  <c:v>-75600.287700000001</c:v>
                </c:pt>
                <c:pt idx="382">
                  <c:v>-75493.356599999999</c:v>
                </c:pt>
                <c:pt idx="383">
                  <c:v>-75386.425500000012</c:v>
                </c:pt>
                <c:pt idx="384">
                  <c:v>-75279.494399999938</c:v>
                </c:pt>
                <c:pt idx="385">
                  <c:v>-75172.563299999878</c:v>
                </c:pt>
                <c:pt idx="386">
                  <c:v>-75065.632199999993</c:v>
                </c:pt>
                <c:pt idx="387">
                  <c:v>-74958.701100000006</c:v>
                </c:pt>
                <c:pt idx="388">
                  <c:v>-74851.77</c:v>
                </c:pt>
                <c:pt idx="389">
                  <c:v>-74744.838900000002</c:v>
                </c:pt>
                <c:pt idx="390">
                  <c:v>-74637.907799999972</c:v>
                </c:pt>
                <c:pt idx="391">
                  <c:v>-74530.976699999999</c:v>
                </c:pt>
                <c:pt idx="392">
                  <c:v>-74424.045599999998</c:v>
                </c:pt>
                <c:pt idx="393">
                  <c:v>-74317.114499999996</c:v>
                </c:pt>
                <c:pt idx="394">
                  <c:v>-74210.183399999994</c:v>
                </c:pt>
                <c:pt idx="395">
                  <c:v>-74103.252299999978</c:v>
                </c:pt>
                <c:pt idx="396">
                  <c:v>-73996.321200000006</c:v>
                </c:pt>
                <c:pt idx="397">
                  <c:v>-73889.390100000004</c:v>
                </c:pt>
                <c:pt idx="398">
                  <c:v>-73782.459000000003</c:v>
                </c:pt>
                <c:pt idx="399">
                  <c:v>-73675.527900000001</c:v>
                </c:pt>
                <c:pt idx="400">
                  <c:v>-73568.596799999999</c:v>
                </c:pt>
                <c:pt idx="401">
                  <c:v>-73461.665700000027</c:v>
                </c:pt>
                <c:pt idx="402">
                  <c:v>-73354.734599999938</c:v>
                </c:pt>
                <c:pt idx="403">
                  <c:v>-73247.803499999995</c:v>
                </c:pt>
                <c:pt idx="404">
                  <c:v>-73140.872400000007</c:v>
                </c:pt>
                <c:pt idx="405">
                  <c:v>-73033.941299999948</c:v>
                </c:pt>
                <c:pt idx="406">
                  <c:v>-72927.01019999999</c:v>
                </c:pt>
                <c:pt idx="407">
                  <c:v>-72820.079100000425</c:v>
                </c:pt>
                <c:pt idx="408">
                  <c:v>-72713.148000000001</c:v>
                </c:pt>
                <c:pt idx="409">
                  <c:v>-72606.21689999933</c:v>
                </c:pt>
                <c:pt idx="410">
                  <c:v>-72499.285800000012</c:v>
                </c:pt>
                <c:pt idx="411">
                  <c:v>-72392.354699999996</c:v>
                </c:pt>
                <c:pt idx="412">
                  <c:v>-72285.423599999878</c:v>
                </c:pt>
                <c:pt idx="413">
                  <c:v>-72178.492499999978</c:v>
                </c:pt>
                <c:pt idx="414">
                  <c:v>-72071.561400000006</c:v>
                </c:pt>
                <c:pt idx="415">
                  <c:v>-71964.630300000004</c:v>
                </c:pt>
                <c:pt idx="416">
                  <c:v>-71857.699200000003</c:v>
                </c:pt>
                <c:pt idx="417">
                  <c:v>-71750.768100000001</c:v>
                </c:pt>
                <c:pt idx="418">
                  <c:v>-71643.837</c:v>
                </c:pt>
                <c:pt idx="419">
                  <c:v>-71536.905899999998</c:v>
                </c:pt>
                <c:pt idx="420">
                  <c:v>-71429.974799999996</c:v>
                </c:pt>
                <c:pt idx="421">
                  <c:v>-71323.043699999878</c:v>
                </c:pt>
                <c:pt idx="422">
                  <c:v>-71216.112600000008</c:v>
                </c:pt>
                <c:pt idx="423">
                  <c:v>-71109.181500000006</c:v>
                </c:pt>
                <c:pt idx="424">
                  <c:v>-71002.250400000004</c:v>
                </c:pt>
                <c:pt idx="425">
                  <c:v>-70895.319300000003</c:v>
                </c:pt>
                <c:pt idx="426">
                  <c:v>-70788.388200000001</c:v>
                </c:pt>
                <c:pt idx="427">
                  <c:v>-70681.4571</c:v>
                </c:pt>
                <c:pt idx="428">
                  <c:v>-70574.526000000013</c:v>
                </c:pt>
                <c:pt idx="429">
                  <c:v>-70467.594899999938</c:v>
                </c:pt>
                <c:pt idx="430">
                  <c:v>-70360.663799999995</c:v>
                </c:pt>
                <c:pt idx="431">
                  <c:v>-70253.732699999979</c:v>
                </c:pt>
                <c:pt idx="432">
                  <c:v>-70146.801600000006</c:v>
                </c:pt>
                <c:pt idx="433">
                  <c:v>-70039.870500000005</c:v>
                </c:pt>
                <c:pt idx="434">
                  <c:v>-69932.939400000003</c:v>
                </c:pt>
                <c:pt idx="435">
                  <c:v>-69826.008300000001</c:v>
                </c:pt>
                <c:pt idx="436">
                  <c:v>-69719.0772</c:v>
                </c:pt>
                <c:pt idx="437">
                  <c:v>-69612.146099999998</c:v>
                </c:pt>
                <c:pt idx="438">
                  <c:v>-69505.214999999938</c:v>
                </c:pt>
                <c:pt idx="439">
                  <c:v>-69398.283899999908</c:v>
                </c:pt>
                <c:pt idx="440">
                  <c:v>-69291.352799999993</c:v>
                </c:pt>
                <c:pt idx="441">
                  <c:v>-69184.421700000006</c:v>
                </c:pt>
                <c:pt idx="442">
                  <c:v>-69077.490599999495</c:v>
                </c:pt>
                <c:pt idx="443">
                  <c:v>-68970.559500000003</c:v>
                </c:pt>
                <c:pt idx="444">
                  <c:v>-68863.628400000423</c:v>
                </c:pt>
                <c:pt idx="445">
                  <c:v>-68756.6973</c:v>
                </c:pt>
                <c:pt idx="446">
                  <c:v>-68649.766199999998</c:v>
                </c:pt>
                <c:pt idx="447">
                  <c:v>-68542.835099999997</c:v>
                </c:pt>
                <c:pt idx="448">
                  <c:v>-68435.903999999908</c:v>
                </c:pt>
                <c:pt idx="449">
                  <c:v>-68328.972899999979</c:v>
                </c:pt>
                <c:pt idx="450">
                  <c:v>-68222.041799999992</c:v>
                </c:pt>
                <c:pt idx="451">
                  <c:v>-68115.110700000005</c:v>
                </c:pt>
                <c:pt idx="452">
                  <c:v>-68008.179600000425</c:v>
                </c:pt>
                <c:pt idx="453">
                  <c:v>-67901.248499999972</c:v>
                </c:pt>
                <c:pt idx="454">
                  <c:v>-67794.3174</c:v>
                </c:pt>
                <c:pt idx="455">
                  <c:v>-67687.386299999998</c:v>
                </c:pt>
                <c:pt idx="456">
                  <c:v>-67580.455199999997</c:v>
                </c:pt>
                <c:pt idx="457">
                  <c:v>-67473.524099999995</c:v>
                </c:pt>
                <c:pt idx="458">
                  <c:v>-67366.592999999979</c:v>
                </c:pt>
                <c:pt idx="459">
                  <c:v>-67259.661900000006</c:v>
                </c:pt>
                <c:pt idx="460">
                  <c:v>-67152.73079999999</c:v>
                </c:pt>
                <c:pt idx="461">
                  <c:v>-67045.799700000003</c:v>
                </c:pt>
                <c:pt idx="462">
                  <c:v>-66938.868600000002</c:v>
                </c:pt>
                <c:pt idx="463">
                  <c:v>-66831.937499999971</c:v>
                </c:pt>
                <c:pt idx="464">
                  <c:v>-66725.006399999998</c:v>
                </c:pt>
                <c:pt idx="465">
                  <c:v>-66618.075299999997</c:v>
                </c:pt>
                <c:pt idx="466">
                  <c:v>-66511.144199999995</c:v>
                </c:pt>
                <c:pt idx="467">
                  <c:v>-66404.213099999979</c:v>
                </c:pt>
                <c:pt idx="468">
                  <c:v>-66297.281999999992</c:v>
                </c:pt>
                <c:pt idx="469">
                  <c:v>-66190.350900000005</c:v>
                </c:pt>
                <c:pt idx="470">
                  <c:v>-66083.419799999989</c:v>
                </c:pt>
                <c:pt idx="471">
                  <c:v>-65976.488700000002</c:v>
                </c:pt>
                <c:pt idx="472">
                  <c:v>-65869.5576</c:v>
                </c:pt>
                <c:pt idx="473">
                  <c:v>-65762.626500000013</c:v>
                </c:pt>
                <c:pt idx="474">
                  <c:v>-65655.695399999997</c:v>
                </c:pt>
                <c:pt idx="475">
                  <c:v>-65548.764299999908</c:v>
                </c:pt>
                <c:pt idx="476">
                  <c:v>-65441.833200000001</c:v>
                </c:pt>
                <c:pt idx="477">
                  <c:v>-65334.902100000007</c:v>
                </c:pt>
                <c:pt idx="478">
                  <c:v>-65227.971000000005</c:v>
                </c:pt>
                <c:pt idx="479">
                  <c:v>-65121.039899999996</c:v>
                </c:pt>
                <c:pt idx="480">
                  <c:v>-65014.108800000002</c:v>
                </c:pt>
                <c:pt idx="481">
                  <c:v>-64907.177699999993</c:v>
                </c:pt>
                <c:pt idx="482">
                  <c:v>-64800.246600000006</c:v>
                </c:pt>
                <c:pt idx="483">
                  <c:v>-64693.315500000012</c:v>
                </c:pt>
                <c:pt idx="484">
                  <c:v>-64586.384400000003</c:v>
                </c:pt>
                <c:pt idx="485">
                  <c:v>-64479.453300000001</c:v>
                </c:pt>
                <c:pt idx="486">
                  <c:v>-64372.522199999999</c:v>
                </c:pt>
                <c:pt idx="487">
                  <c:v>-64265.591099999998</c:v>
                </c:pt>
                <c:pt idx="488">
                  <c:v>-64158.659999999996</c:v>
                </c:pt>
                <c:pt idx="489">
                  <c:v>-64051.728899999995</c:v>
                </c:pt>
                <c:pt idx="490">
                  <c:v>-63944.797799999986</c:v>
                </c:pt>
                <c:pt idx="491">
                  <c:v>-63837.866700000006</c:v>
                </c:pt>
                <c:pt idx="492">
                  <c:v>-63730.935600000004</c:v>
                </c:pt>
                <c:pt idx="493">
                  <c:v>-63624.004500000003</c:v>
                </c:pt>
                <c:pt idx="494">
                  <c:v>-63517.073399999994</c:v>
                </c:pt>
                <c:pt idx="495">
                  <c:v>-63410.1423</c:v>
                </c:pt>
                <c:pt idx="496">
                  <c:v>-63303.211199999998</c:v>
                </c:pt>
                <c:pt idx="497">
                  <c:v>-63196.280100000004</c:v>
                </c:pt>
                <c:pt idx="498">
                  <c:v>-63089.349000000002</c:v>
                </c:pt>
                <c:pt idx="499">
                  <c:v>-62982.4179</c:v>
                </c:pt>
                <c:pt idx="500">
                  <c:v>-62875.486800000013</c:v>
                </c:pt>
                <c:pt idx="501">
                  <c:v>-62768.555700000004</c:v>
                </c:pt>
                <c:pt idx="502">
                  <c:v>-62661.624599999996</c:v>
                </c:pt>
                <c:pt idx="503">
                  <c:v>-62554.693499999994</c:v>
                </c:pt>
                <c:pt idx="504">
                  <c:v>-62447.762399999992</c:v>
                </c:pt>
                <c:pt idx="505">
                  <c:v>-62340.831300000005</c:v>
                </c:pt>
                <c:pt idx="506">
                  <c:v>-62233.900200000011</c:v>
                </c:pt>
                <c:pt idx="507">
                  <c:v>-62126.969099999995</c:v>
                </c:pt>
                <c:pt idx="508">
                  <c:v>-62020.038</c:v>
                </c:pt>
                <c:pt idx="509">
                  <c:v>-61913.106900000006</c:v>
                </c:pt>
                <c:pt idx="510">
                  <c:v>-61806.175799999997</c:v>
                </c:pt>
                <c:pt idx="511">
                  <c:v>-61699.244699999996</c:v>
                </c:pt>
                <c:pt idx="512">
                  <c:v>-61592.313600000001</c:v>
                </c:pt>
                <c:pt idx="513">
                  <c:v>-61485.382500000043</c:v>
                </c:pt>
                <c:pt idx="514">
                  <c:v>-61378.451400000005</c:v>
                </c:pt>
                <c:pt idx="515">
                  <c:v>-61271.520300000004</c:v>
                </c:pt>
                <c:pt idx="516">
                  <c:v>-61164.589200000002</c:v>
                </c:pt>
                <c:pt idx="517">
                  <c:v>-61057.658100000001</c:v>
                </c:pt>
                <c:pt idx="518">
                  <c:v>-60950.726999999999</c:v>
                </c:pt>
                <c:pt idx="519">
                  <c:v>-60843.795899999997</c:v>
                </c:pt>
                <c:pt idx="520">
                  <c:v>-60736.864800000003</c:v>
                </c:pt>
                <c:pt idx="521">
                  <c:v>-60629.933699999994</c:v>
                </c:pt>
                <c:pt idx="522">
                  <c:v>-60523.0026</c:v>
                </c:pt>
                <c:pt idx="523">
                  <c:v>-60416.071499999998</c:v>
                </c:pt>
                <c:pt idx="524">
                  <c:v>-60309.140400000004</c:v>
                </c:pt>
                <c:pt idx="525">
                  <c:v>-60202.209299999995</c:v>
                </c:pt>
                <c:pt idx="526">
                  <c:v>-60095.278200000001</c:v>
                </c:pt>
                <c:pt idx="527">
                  <c:v>-59988.347100000006</c:v>
                </c:pt>
                <c:pt idx="528">
                  <c:v>-59881.416000000012</c:v>
                </c:pt>
                <c:pt idx="529">
                  <c:v>-59774.484900000003</c:v>
                </c:pt>
                <c:pt idx="530">
                  <c:v>-59667.553800000002</c:v>
                </c:pt>
                <c:pt idx="531">
                  <c:v>-59560.622699999993</c:v>
                </c:pt>
                <c:pt idx="532">
                  <c:v>-59453.691599999998</c:v>
                </c:pt>
                <c:pt idx="533">
                  <c:v>-59346.760500000004</c:v>
                </c:pt>
                <c:pt idx="534">
                  <c:v>-59239.829399999995</c:v>
                </c:pt>
                <c:pt idx="535">
                  <c:v>-59132.898300000001</c:v>
                </c:pt>
                <c:pt idx="536">
                  <c:v>-59025.967199999999</c:v>
                </c:pt>
                <c:pt idx="537">
                  <c:v>-58919.036100000005</c:v>
                </c:pt>
                <c:pt idx="538">
                  <c:v>-58812.104999999996</c:v>
                </c:pt>
                <c:pt idx="539">
                  <c:v>-58705.173899999994</c:v>
                </c:pt>
                <c:pt idx="540">
                  <c:v>-58598.2428</c:v>
                </c:pt>
                <c:pt idx="541">
                  <c:v>-58491.311700000006</c:v>
                </c:pt>
                <c:pt idx="542">
                  <c:v>-58384.380600000011</c:v>
                </c:pt>
                <c:pt idx="543">
                  <c:v>-58277.449500000002</c:v>
                </c:pt>
                <c:pt idx="544">
                  <c:v>-58170.518400000001</c:v>
                </c:pt>
                <c:pt idx="545">
                  <c:v>-58063.587300000007</c:v>
                </c:pt>
                <c:pt idx="546">
                  <c:v>-57956.656200000012</c:v>
                </c:pt>
                <c:pt idx="547">
                  <c:v>-57849.725099999989</c:v>
                </c:pt>
                <c:pt idx="548">
                  <c:v>-57742.793999999994</c:v>
                </c:pt>
                <c:pt idx="549">
                  <c:v>-57635.8629</c:v>
                </c:pt>
                <c:pt idx="550">
                  <c:v>-57528.931799999998</c:v>
                </c:pt>
                <c:pt idx="551">
                  <c:v>-57422.000700000004</c:v>
                </c:pt>
                <c:pt idx="552">
                  <c:v>-57315.069599999995</c:v>
                </c:pt>
                <c:pt idx="553">
                  <c:v>-57208.138500000001</c:v>
                </c:pt>
                <c:pt idx="554">
                  <c:v>-57101.207399999999</c:v>
                </c:pt>
                <c:pt idx="555">
                  <c:v>-56994.276300000005</c:v>
                </c:pt>
                <c:pt idx="556">
                  <c:v>-56887.345200000003</c:v>
                </c:pt>
                <c:pt idx="557">
                  <c:v>-56780.414100000002</c:v>
                </c:pt>
                <c:pt idx="558">
                  <c:v>-56673.483</c:v>
                </c:pt>
                <c:pt idx="559">
                  <c:v>-56566.551900000006</c:v>
                </c:pt>
                <c:pt idx="560">
                  <c:v>-56459.620799999997</c:v>
                </c:pt>
                <c:pt idx="561">
                  <c:v>-56352.689699999995</c:v>
                </c:pt>
                <c:pt idx="562">
                  <c:v>-56245.758600000001</c:v>
                </c:pt>
                <c:pt idx="563">
                  <c:v>-56138.827499999999</c:v>
                </c:pt>
                <c:pt idx="564">
                  <c:v>-56031.896400000005</c:v>
                </c:pt>
                <c:pt idx="565">
                  <c:v>-55924.965299999996</c:v>
                </c:pt>
                <c:pt idx="566">
                  <c:v>-55818.034200000002</c:v>
                </c:pt>
                <c:pt idx="567">
                  <c:v>-55711.103099999993</c:v>
                </c:pt>
                <c:pt idx="568">
                  <c:v>-55604.171999999999</c:v>
                </c:pt>
                <c:pt idx="569">
                  <c:v>-55497.240900000004</c:v>
                </c:pt>
                <c:pt idx="570">
                  <c:v>-55390.309800000003</c:v>
                </c:pt>
                <c:pt idx="571">
                  <c:v>-55283.378700000001</c:v>
                </c:pt>
                <c:pt idx="572">
                  <c:v>-55176.4476</c:v>
                </c:pt>
                <c:pt idx="573">
                  <c:v>-55069.516500000012</c:v>
                </c:pt>
                <c:pt idx="574">
                  <c:v>-54962.585400000004</c:v>
                </c:pt>
                <c:pt idx="575">
                  <c:v>-54855.654300000002</c:v>
                </c:pt>
                <c:pt idx="576">
                  <c:v>-54748.723199999986</c:v>
                </c:pt>
                <c:pt idx="577">
                  <c:v>-54641.792099999999</c:v>
                </c:pt>
                <c:pt idx="578">
                  <c:v>-54534.861000000004</c:v>
                </c:pt>
                <c:pt idx="579">
                  <c:v>-54427.929899999996</c:v>
                </c:pt>
                <c:pt idx="580">
                  <c:v>-54320.998800000001</c:v>
                </c:pt>
                <c:pt idx="581">
                  <c:v>-54214.067699999992</c:v>
                </c:pt>
                <c:pt idx="582">
                  <c:v>-54107.136600000005</c:v>
                </c:pt>
                <c:pt idx="583">
                  <c:v>-54000.205500000004</c:v>
                </c:pt>
                <c:pt idx="584">
                  <c:v>-53893.274399999995</c:v>
                </c:pt>
                <c:pt idx="585">
                  <c:v>-53786.3433</c:v>
                </c:pt>
                <c:pt idx="586">
                  <c:v>-53679.412200000013</c:v>
                </c:pt>
                <c:pt idx="587">
                  <c:v>-53572.481100000005</c:v>
                </c:pt>
                <c:pt idx="588">
                  <c:v>-53465.55</c:v>
                </c:pt>
                <c:pt idx="589">
                  <c:v>-53358.618900000001</c:v>
                </c:pt>
                <c:pt idx="590">
                  <c:v>-53251.6878</c:v>
                </c:pt>
                <c:pt idx="591">
                  <c:v>-53144.756700000005</c:v>
                </c:pt>
                <c:pt idx="592">
                  <c:v>-53037.825600000004</c:v>
                </c:pt>
                <c:pt idx="593">
                  <c:v>-52930.894500000002</c:v>
                </c:pt>
                <c:pt idx="594">
                  <c:v>-52823.963399999993</c:v>
                </c:pt>
                <c:pt idx="595">
                  <c:v>-52717.032300000006</c:v>
                </c:pt>
                <c:pt idx="596">
                  <c:v>-52610.101199999997</c:v>
                </c:pt>
                <c:pt idx="597">
                  <c:v>-52503.170099999996</c:v>
                </c:pt>
                <c:pt idx="598">
                  <c:v>-52396.238999999994</c:v>
                </c:pt>
                <c:pt idx="599">
                  <c:v>-52289.3079</c:v>
                </c:pt>
                <c:pt idx="600">
                  <c:v>-52182.376800000013</c:v>
                </c:pt>
                <c:pt idx="601">
                  <c:v>-52075.445700000004</c:v>
                </c:pt>
                <c:pt idx="602">
                  <c:v>-51968.514600000002</c:v>
                </c:pt>
                <c:pt idx="603">
                  <c:v>-51861.583500000001</c:v>
                </c:pt>
                <c:pt idx="604">
                  <c:v>-51754.652400000006</c:v>
                </c:pt>
                <c:pt idx="605">
                  <c:v>-51647.721299999997</c:v>
                </c:pt>
                <c:pt idx="606">
                  <c:v>-51540.790199999996</c:v>
                </c:pt>
                <c:pt idx="607">
                  <c:v>-51433.859100000001</c:v>
                </c:pt>
                <c:pt idx="608">
                  <c:v>-51326.928</c:v>
                </c:pt>
                <c:pt idx="609">
                  <c:v>-51219.996900000006</c:v>
                </c:pt>
                <c:pt idx="610">
                  <c:v>-51113.065800000004</c:v>
                </c:pt>
                <c:pt idx="611">
                  <c:v>-51006.134699999995</c:v>
                </c:pt>
                <c:pt idx="612">
                  <c:v>-50899.203599999993</c:v>
                </c:pt>
                <c:pt idx="613">
                  <c:v>-50792.272499999999</c:v>
                </c:pt>
                <c:pt idx="614">
                  <c:v>-50685.341400000005</c:v>
                </c:pt>
                <c:pt idx="615">
                  <c:v>-50578.410300000003</c:v>
                </c:pt>
                <c:pt idx="616">
                  <c:v>-50471.479200000002</c:v>
                </c:pt>
                <c:pt idx="617">
                  <c:v>-50364.5481</c:v>
                </c:pt>
                <c:pt idx="618">
                  <c:v>-50257.617000000006</c:v>
                </c:pt>
                <c:pt idx="619">
                  <c:v>-50150.685900000004</c:v>
                </c:pt>
                <c:pt idx="620">
                  <c:v>-50043.754800000002</c:v>
                </c:pt>
                <c:pt idx="621">
                  <c:v>-49936.823699999994</c:v>
                </c:pt>
                <c:pt idx="622">
                  <c:v>-49829.892600000006</c:v>
                </c:pt>
                <c:pt idx="623">
                  <c:v>-49722.961499999998</c:v>
                </c:pt>
                <c:pt idx="624">
                  <c:v>-49616.030399999996</c:v>
                </c:pt>
                <c:pt idx="625">
                  <c:v>-49509.099299999994</c:v>
                </c:pt>
                <c:pt idx="626">
                  <c:v>-49402.1682</c:v>
                </c:pt>
                <c:pt idx="627">
                  <c:v>-49295.237099999998</c:v>
                </c:pt>
                <c:pt idx="628">
                  <c:v>-49188.306000000011</c:v>
                </c:pt>
                <c:pt idx="629">
                  <c:v>-49081.374900000003</c:v>
                </c:pt>
                <c:pt idx="630">
                  <c:v>-48974.443800000001</c:v>
                </c:pt>
                <c:pt idx="631">
                  <c:v>-48867.512700000007</c:v>
                </c:pt>
                <c:pt idx="632">
                  <c:v>-48760.581600000005</c:v>
                </c:pt>
                <c:pt idx="633">
                  <c:v>-48653.650500000003</c:v>
                </c:pt>
                <c:pt idx="634">
                  <c:v>-48546.719399999994</c:v>
                </c:pt>
                <c:pt idx="635">
                  <c:v>-48439.7883</c:v>
                </c:pt>
                <c:pt idx="636">
                  <c:v>-48332.857200000013</c:v>
                </c:pt>
                <c:pt idx="637">
                  <c:v>-48225.926100000004</c:v>
                </c:pt>
                <c:pt idx="638">
                  <c:v>-48118.994999999995</c:v>
                </c:pt>
                <c:pt idx="639">
                  <c:v>-48012.063899999994</c:v>
                </c:pt>
                <c:pt idx="640">
                  <c:v>-47905.132799999999</c:v>
                </c:pt>
                <c:pt idx="641">
                  <c:v>-47798.201699999998</c:v>
                </c:pt>
                <c:pt idx="642">
                  <c:v>-47691.270599999996</c:v>
                </c:pt>
                <c:pt idx="643">
                  <c:v>-47584.339500000002</c:v>
                </c:pt>
                <c:pt idx="644">
                  <c:v>-47477.4084</c:v>
                </c:pt>
                <c:pt idx="645">
                  <c:v>-47370.477300000006</c:v>
                </c:pt>
                <c:pt idx="646">
                  <c:v>-47263.546200000012</c:v>
                </c:pt>
                <c:pt idx="647">
                  <c:v>-47156.615099999995</c:v>
                </c:pt>
                <c:pt idx="648">
                  <c:v>-47049.684000000001</c:v>
                </c:pt>
                <c:pt idx="649">
                  <c:v>-46942.752900000007</c:v>
                </c:pt>
                <c:pt idx="650">
                  <c:v>-46835.821799999998</c:v>
                </c:pt>
                <c:pt idx="651">
                  <c:v>-46728.890700000004</c:v>
                </c:pt>
                <c:pt idx="652">
                  <c:v>-46621.959600000002</c:v>
                </c:pt>
                <c:pt idx="653">
                  <c:v>-46515.0285</c:v>
                </c:pt>
                <c:pt idx="654">
                  <c:v>-46408.097399999999</c:v>
                </c:pt>
                <c:pt idx="655">
                  <c:v>-46301.166300000004</c:v>
                </c:pt>
                <c:pt idx="656">
                  <c:v>-46194.235199999996</c:v>
                </c:pt>
                <c:pt idx="657">
                  <c:v>-46087.304100000001</c:v>
                </c:pt>
                <c:pt idx="658">
                  <c:v>-45980.373</c:v>
                </c:pt>
                <c:pt idx="659">
                  <c:v>-45873.441900000005</c:v>
                </c:pt>
                <c:pt idx="660">
                  <c:v>-45766.510800000011</c:v>
                </c:pt>
                <c:pt idx="661">
                  <c:v>-45659.579699999995</c:v>
                </c:pt>
                <c:pt idx="662">
                  <c:v>-45552.6486</c:v>
                </c:pt>
                <c:pt idx="663">
                  <c:v>-45445.717499999999</c:v>
                </c:pt>
                <c:pt idx="664">
                  <c:v>-45338.786400000005</c:v>
                </c:pt>
                <c:pt idx="665">
                  <c:v>-45231.855300000003</c:v>
                </c:pt>
                <c:pt idx="666">
                  <c:v>-45124.924200000001</c:v>
                </c:pt>
                <c:pt idx="667">
                  <c:v>-45017.993099999992</c:v>
                </c:pt>
                <c:pt idx="668">
                  <c:v>-44911.061999999998</c:v>
                </c:pt>
                <c:pt idx="669">
                  <c:v>-44804.130900000004</c:v>
                </c:pt>
                <c:pt idx="670">
                  <c:v>-44697.199799999995</c:v>
                </c:pt>
                <c:pt idx="671">
                  <c:v>-44590.268699999993</c:v>
                </c:pt>
                <c:pt idx="672">
                  <c:v>-44483.337600000006</c:v>
                </c:pt>
                <c:pt idx="673">
                  <c:v>-44376.406500000012</c:v>
                </c:pt>
                <c:pt idx="674">
                  <c:v>-44269.475399999996</c:v>
                </c:pt>
                <c:pt idx="675">
                  <c:v>-44162.544300000001</c:v>
                </c:pt>
                <c:pt idx="676">
                  <c:v>-44055.6132</c:v>
                </c:pt>
                <c:pt idx="677">
                  <c:v>-43948.682100000005</c:v>
                </c:pt>
                <c:pt idx="678">
                  <c:v>-43841.751000000004</c:v>
                </c:pt>
                <c:pt idx="679">
                  <c:v>-43734.819900000002</c:v>
                </c:pt>
                <c:pt idx="680">
                  <c:v>-43627.888800000212</c:v>
                </c:pt>
                <c:pt idx="681">
                  <c:v>-43520.957700000006</c:v>
                </c:pt>
                <c:pt idx="682">
                  <c:v>-43414.026600000005</c:v>
                </c:pt>
                <c:pt idx="683">
                  <c:v>-43307.095499999996</c:v>
                </c:pt>
                <c:pt idx="684">
                  <c:v>-43200.164399999994</c:v>
                </c:pt>
                <c:pt idx="685">
                  <c:v>-43093.233299999993</c:v>
                </c:pt>
                <c:pt idx="686">
                  <c:v>-42986.302200000013</c:v>
                </c:pt>
                <c:pt idx="687">
                  <c:v>-42879.371100000004</c:v>
                </c:pt>
                <c:pt idx="688">
                  <c:v>-42772.44</c:v>
                </c:pt>
                <c:pt idx="689">
                  <c:v>-42665.508900000001</c:v>
                </c:pt>
                <c:pt idx="690">
                  <c:v>-42558.577799999999</c:v>
                </c:pt>
                <c:pt idx="691">
                  <c:v>-42451.646700000005</c:v>
                </c:pt>
                <c:pt idx="692">
                  <c:v>-42344.715599999996</c:v>
                </c:pt>
                <c:pt idx="693">
                  <c:v>-42237.784500000002</c:v>
                </c:pt>
                <c:pt idx="694">
                  <c:v>-42130.8534</c:v>
                </c:pt>
                <c:pt idx="695">
                  <c:v>-42023.922300000006</c:v>
                </c:pt>
                <c:pt idx="696">
                  <c:v>-41916.991199999997</c:v>
                </c:pt>
                <c:pt idx="697">
                  <c:v>-41810.060099999995</c:v>
                </c:pt>
                <c:pt idx="698">
                  <c:v>-41703.128999999994</c:v>
                </c:pt>
                <c:pt idx="699">
                  <c:v>-41596.197899999999</c:v>
                </c:pt>
                <c:pt idx="700">
                  <c:v>-41489.266799999998</c:v>
                </c:pt>
                <c:pt idx="701">
                  <c:v>-41382.335699999996</c:v>
                </c:pt>
                <c:pt idx="702">
                  <c:v>-41275.404600000002</c:v>
                </c:pt>
                <c:pt idx="703">
                  <c:v>-41168.4735</c:v>
                </c:pt>
                <c:pt idx="704">
                  <c:v>-41061.542400000006</c:v>
                </c:pt>
                <c:pt idx="705">
                  <c:v>-40954.611300000004</c:v>
                </c:pt>
                <c:pt idx="706">
                  <c:v>-40847.680200000003</c:v>
                </c:pt>
                <c:pt idx="707">
                  <c:v>-40740.749099999994</c:v>
                </c:pt>
                <c:pt idx="708">
                  <c:v>-40633.818000000043</c:v>
                </c:pt>
                <c:pt idx="709">
                  <c:v>-40526.886900000012</c:v>
                </c:pt>
                <c:pt idx="710">
                  <c:v>-40419.955800000003</c:v>
                </c:pt>
                <c:pt idx="711">
                  <c:v>-40313.024699999994</c:v>
                </c:pt>
                <c:pt idx="712">
                  <c:v>-40206.093599999993</c:v>
                </c:pt>
                <c:pt idx="713">
                  <c:v>-40099.162499999999</c:v>
                </c:pt>
                <c:pt idx="714">
                  <c:v>-39992.231399999997</c:v>
                </c:pt>
                <c:pt idx="715">
                  <c:v>-39885.300300000003</c:v>
                </c:pt>
                <c:pt idx="716">
                  <c:v>-39778.369200000001</c:v>
                </c:pt>
                <c:pt idx="717">
                  <c:v>-39671.438100000007</c:v>
                </c:pt>
                <c:pt idx="718">
                  <c:v>-39564.507000000005</c:v>
                </c:pt>
                <c:pt idx="719">
                  <c:v>-39457.575899999996</c:v>
                </c:pt>
                <c:pt idx="720">
                  <c:v>-39350.644800000002</c:v>
                </c:pt>
                <c:pt idx="721">
                  <c:v>-39243.713699999993</c:v>
                </c:pt>
                <c:pt idx="722">
                  <c:v>-39136.782600000006</c:v>
                </c:pt>
                <c:pt idx="723">
                  <c:v>-39029.851500000012</c:v>
                </c:pt>
                <c:pt idx="724">
                  <c:v>-38922.920399999995</c:v>
                </c:pt>
                <c:pt idx="725">
                  <c:v>-38815.989300000001</c:v>
                </c:pt>
                <c:pt idx="726">
                  <c:v>-38709.058200000043</c:v>
                </c:pt>
                <c:pt idx="727">
                  <c:v>-38602.127099999998</c:v>
                </c:pt>
                <c:pt idx="728">
                  <c:v>-38495.196000000004</c:v>
                </c:pt>
                <c:pt idx="729">
                  <c:v>-38388.264899999995</c:v>
                </c:pt>
                <c:pt idx="730">
                  <c:v>-38281.3338</c:v>
                </c:pt>
                <c:pt idx="731">
                  <c:v>-38174.402700000006</c:v>
                </c:pt>
                <c:pt idx="732">
                  <c:v>-38067.471600000004</c:v>
                </c:pt>
                <c:pt idx="733">
                  <c:v>-37960.540500000003</c:v>
                </c:pt>
                <c:pt idx="734">
                  <c:v>-37853.609399999994</c:v>
                </c:pt>
                <c:pt idx="735">
                  <c:v>-37746.6783</c:v>
                </c:pt>
                <c:pt idx="736">
                  <c:v>-37639.747199999998</c:v>
                </c:pt>
                <c:pt idx="737">
                  <c:v>-37532.816100000011</c:v>
                </c:pt>
                <c:pt idx="738">
                  <c:v>-37425.885000000002</c:v>
                </c:pt>
                <c:pt idx="739">
                  <c:v>-37318.9539</c:v>
                </c:pt>
                <c:pt idx="740">
                  <c:v>-37212.022799999999</c:v>
                </c:pt>
                <c:pt idx="741">
                  <c:v>-37105.091699999997</c:v>
                </c:pt>
                <c:pt idx="742">
                  <c:v>-36998.160599999996</c:v>
                </c:pt>
                <c:pt idx="743">
                  <c:v>-36891.229499999994</c:v>
                </c:pt>
                <c:pt idx="744">
                  <c:v>-36784.298399999992</c:v>
                </c:pt>
                <c:pt idx="745">
                  <c:v>-36677.367300000005</c:v>
                </c:pt>
                <c:pt idx="746">
                  <c:v>-36570.436200000011</c:v>
                </c:pt>
                <c:pt idx="747">
                  <c:v>-36463.505099999995</c:v>
                </c:pt>
                <c:pt idx="748">
                  <c:v>-36356.574000000001</c:v>
                </c:pt>
                <c:pt idx="749">
                  <c:v>-36249.642900000006</c:v>
                </c:pt>
                <c:pt idx="750">
                  <c:v>-36142.711799999997</c:v>
                </c:pt>
                <c:pt idx="751">
                  <c:v>-36035.780699999996</c:v>
                </c:pt>
                <c:pt idx="752">
                  <c:v>-35928.849600000001</c:v>
                </c:pt>
                <c:pt idx="753">
                  <c:v>-35821.918500000043</c:v>
                </c:pt>
                <c:pt idx="754">
                  <c:v>-35714.987400000005</c:v>
                </c:pt>
                <c:pt idx="755">
                  <c:v>-35608.056300000011</c:v>
                </c:pt>
                <c:pt idx="756">
                  <c:v>-35501.125199999995</c:v>
                </c:pt>
                <c:pt idx="757">
                  <c:v>-35394.194099999993</c:v>
                </c:pt>
                <c:pt idx="758">
                  <c:v>-35287.262999999999</c:v>
                </c:pt>
                <c:pt idx="759">
                  <c:v>-35180.331900000005</c:v>
                </c:pt>
                <c:pt idx="760">
                  <c:v>-35073.400800000003</c:v>
                </c:pt>
                <c:pt idx="761">
                  <c:v>-34966.469699999994</c:v>
                </c:pt>
                <c:pt idx="762">
                  <c:v>-34859.5386</c:v>
                </c:pt>
                <c:pt idx="763">
                  <c:v>-34752.607499999998</c:v>
                </c:pt>
                <c:pt idx="764">
                  <c:v>-34645.676400000004</c:v>
                </c:pt>
                <c:pt idx="765">
                  <c:v>-34538.745299999995</c:v>
                </c:pt>
                <c:pt idx="766">
                  <c:v>-34431.814200000212</c:v>
                </c:pt>
                <c:pt idx="767">
                  <c:v>-34324.883100000006</c:v>
                </c:pt>
                <c:pt idx="768">
                  <c:v>-34217.952000000012</c:v>
                </c:pt>
                <c:pt idx="769">
                  <c:v>-34111.020899999996</c:v>
                </c:pt>
                <c:pt idx="770">
                  <c:v>-34004.089800000002</c:v>
                </c:pt>
                <c:pt idx="771">
                  <c:v>-33897.1587</c:v>
                </c:pt>
                <c:pt idx="772">
                  <c:v>-33790.227599999998</c:v>
                </c:pt>
                <c:pt idx="773">
                  <c:v>-33683.296499999997</c:v>
                </c:pt>
                <c:pt idx="774">
                  <c:v>-33576.365399999995</c:v>
                </c:pt>
                <c:pt idx="775">
                  <c:v>-33469.434300000001</c:v>
                </c:pt>
                <c:pt idx="776">
                  <c:v>-33362.503199999999</c:v>
                </c:pt>
                <c:pt idx="777">
                  <c:v>-33255.572100000005</c:v>
                </c:pt>
                <c:pt idx="778">
                  <c:v>-33148.640999999996</c:v>
                </c:pt>
                <c:pt idx="779">
                  <c:v>-33041.709899999994</c:v>
                </c:pt>
                <c:pt idx="780">
                  <c:v>-32934.7788</c:v>
                </c:pt>
                <c:pt idx="781">
                  <c:v>-32827.847700000006</c:v>
                </c:pt>
                <c:pt idx="782">
                  <c:v>-32720.9166</c:v>
                </c:pt>
                <c:pt idx="783">
                  <c:v>-32613.985500000021</c:v>
                </c:pt>
                <c:pt idx="784">
                  <c:v>-32507.054400000001</c:v>
                </c:pt>
                <c:pt idx="785">
                  <c:v>-32400.123299999996</c:v>
                </c:pt>
                <c:pt idx="786">
                  <c:v>-32293.192199999998</c:v>
                </c:pt>
                <c:pt idx="787">
                  <c:v>-32186.261100000025</c:v>
                </c:pt>
                <c:pt idx="788">
                  <c:v>-32079.329999999896</c:v>
                </c:pt>
                <c:pt idx="789">
                  <c:v>-31972.3989</c:v>
                </c:pt>
                <c:pt idx="790">
                  <c:v>-31865.467800000119</c:v>
                </c:pt>
                <c:pt idx="791">
                  <c:v>-31758.536700000001</c:v>
                </c:pt>
                <c:pt idx="792">
                  <c:v>-31651.605599999992</c:v>
                </c:pt>
                <c:pt idx="793">
                  <c:v>-31544.674499999997</c:v>
                </c:pt>
                <c:pt idx="794">
                  <c:v>-31437.743399999999</c:v>
                </c:pt>
                <c:pt idx="795">
                  <c:v>-31330.812299999896</c:v>
                </c:pt>
                <c:pt idx="796">
                  <c:v>-31223.8812</c:v>
                </c:pt>
                <c:pt idx="797">
                  <c:v>-31116.950100000005</c:v>
                </c:pt>
                <c:pt idx="798">
                  <c:v>-31010.018999999997</c:v>
                </c:pt>
                <c:pt idx="799">
                  <c:v>-30903.08790000002</c:v>
                </c:pt>
                <c:pt idx="800">
                  <c:v>-30796.156800000001</c:v>
                </c:pt>
                <c:pt idx="801">
                  <c:v>-30689.225699999999</c:v>
                </c:pt>
                <c:pt idx="802">
                  <c:v>-30582.294600000001</c:v>
                </c:pt>
                <c:pt idx="803">
                  <c:v>-30475.363499999999</c:v>
                </c:pt>
                <c:pt idx="804">
                  <c:v>-30368.432400000005</c:v>
                </c:pt>
                <c:pt idx="805">
                  <c:v>-30261.5013</c:v>
                </c:pt>
                <c:pt idx="806">
                  <c:v>-30154.570200000002</c:v>
                </c:pt>
                <c:pt idx="807">
                  <c:v>-30047.639099999869</c:v>
                </c:pt>
                <c:pt idx="808">
                  <c:v>-29940.707999999999</c:v>
                </c:pt>
                <c:pt idx="809">
                  <c:v>-29833.776900000001</c:v>
                </c:pt>
                <c:pt idx="810">
                  <c:v>-29726.845799999999</c:v>
                </c:pt>
                <c:pt idx="811">
                  <c:v>-29619.914700000001</c:v>
                </c:pt>
                <c:pt idx="812">
                  <c:v>-29512.983600000021</c:v>
                </c:pt>
                <c:pt idx="813">
                  <c:v>-29406.052500000002</c:v>
                </c:pt>
                <c:pt idx="814">
                  <c:v>-29299.1214</c:v>
                </c:pt>
                <c:pt idx="815">
                  <c:v>-29192.190299999897</c:v>
                </c:pt>
                <c:pt idx="816">
                  <c:v>-29085.259199999997</c:v>
                </c:pt>
                <c:pt idx="817">
                  <c:v>-28978.328099999999</c:v>
                </c:pt>
                <c:pt idx="818">
                  <c:v>-28871.397000000001</c:v>
                </c:pt>
                <c:pt idx="819">
                  <c:v>-28764.465900000021</c:v>
                </c:pt>
                <c:pt idx="820">
                  <c:v>-28657.534800000001</c:v>
                </c:pt>
                <c:pt idx="821">
                  <c:v>-28550.6037</c:v>
                </c:pt>
                <c:pt idx="822">
                  <c:v>-28443.672600000002</c:v>
                </c:pt>
                <c:pt idx="823">
                  <c:v>-28336.7415</c:v>
                </c:pt>
                <c:pt idx="824">
                  <c:v>-28229.810399999897</c:v>
                </c:pt>
                <c:pt idx="825">
                  <c:v>-28122.87929999988</c:v>
                </c:pt>
                <c:pt idx="826">
                  <c:v>-28015.948200000021</c:v>
                </c:pt>
                <c:pt idx="827">
                  <c:v>-27909.017100000001</c:v>
                </c:pt>
                <c:pt idx="828">
                  <c:v>-27802.085999999999</c:v>
                </c:pt>
                <c:pt idx="829">
                  <c:v>-27695.154899999998</c:v>
                </c:pt>
                <c:pt idx="830">
                  <c:v>-27588.223800000025</c:v>
                </c:pt>
                <c:pt idx="831">
                  <c:v>-27481.292700000005</c:v>
                </c:pt>
                <c:pt idx="832">
                  <c:v>-27374.3616</c:v>
                </c:pt>
                <c:pt idx="833">
                  <c:v>-27267.430499999999</c:v>
                </c:pt>
                <c:pt idx="834">
                  <c:v>-27160.499400000001</c:v>
                </c:pt>
                <c:pt idx="835">
                  <c:v>-27053.568299999999</c:v>
                </c:pt>
                <c:pt idx="836">
                  <c:v>-26946.637199999997</c:v>
                </c:pt>
                <c:pt idx="837">
                  <c:v>-26839.706099999999</c:v>
                </c:pt>
                <c:pt idx="838">
                  <c:v>-26732.775000000001</c:v>
                </c:pt>
                <c:pt idx="839">
                  <c:v>-26625.8439</c:v>
                </c:pt>
                <c:pt idx="840">
                  <c:v>-26518.912800000009</c:v>
                </c:pt>
                <c:pt idx="841">
                  <c:v>-26411.981700000029</c:v>
                </c:pt>
                <c:pt idx="842">
                  <c:v>-26305.0505999999</c:v>
                </c:pt>
                <c:pt idx="843">
                  <c:v>-26198.119499999892</c:v>
                </c:pt>
                <c:pt idx="844">
                  <c:v>-26091.188399999999</c:v>
                </c:pt>
                <c:pt idx="845">
                  <c:v>-25984.257300000001</c:v>
                </c:pt>
                <c:pt idx="846">
                  <c:v>-25877.3262</c:v>
                </c:pt>
                <c:pt idx="847">
                  <c:v>-25770.395100000005</c:v>
                </c:pt>
                <c:pt idx="848">
                  <c:v>-25663.464000000025</c:v>
                </c:pt>
                <c:pt idx="849">
                  <c:v>-25556.532900000002</c:v>
                </c:pt>
                <c:pt idx="850">
                  <c:v>-25449.6018</c:v>
                </c:pt>
                <c:pt idx="851">
                  <c:v>-25342.670699999901</c:v>
                </c:pt>
                <c:pt idx="852">
                  <c:v>-25235.739599999892</c:v>
                </c:pt>
                <c:pt idx="853">
                  <c:v>-25128.808499999999</c:v>
                </c:pt>
                <c:pt idx="854">
                  <c:v>-25021.877400000001</c:v>
                </c:pt>
                <c:pt idx="855">
                  <c:v>-24914.946300000021</c:v>
                </c:pt>
                <c:pt idx="856">
                  <c:v>-24808.015200000002</c:v>
                </c:pt>
                <c:pt idx="857">
                  <c:v>-24701.084100000029</c:v>
                </c:pt>
                <c:pt idx="858">
                  <c:v>-24594.152999999897</c:v>
                </c:pt>
                <c:pt idx="859">
                  <c:v>-24487.2219</c:v>
                </c:pt>
                <c:pt idx="860">
                  <c:v>-24380.290799999999</c:v>
                </c:pt>
                <c:pt idx="861">
                  <c:v>-24273.359699999892</c:v>
                </c:pt>
                <c:pt idx="862">
                  <c:v>-24166.428599999999</c:v>
                </c:pt>
                <c:pt idx="863">
                  <c:v>-24059.497500000001</c:v>
                </c:pt>
                <c:pt idx="864">
                  <c:v>-23952.566400000025</c:v>
                </c:pt>
                <c:pt idx="865">
                  <c:v>-23845.635300000002</c:v>
                </c:pt>
                <c:pt idx="866">
                  <c:v>-23738.7042</c:v>
                </c:pt>
                <c:pt idx="867">
                  <c:v>-23631.773099999999</c:v>
                </c:pt>
                <c:pt idx="868">
                  <c:v>-23524.842000000001</c:v>
                </c:pt>
                <c:pt idx="869">
                  <c:v>-23417.910899999999</c:v>
                </c:pt>
                <c:pt idx="870">
                  <c:v>-23310.979800000001</c:v>
                </c:pt>
                <c:pt idx="871">
                  <c:v>-23204.048699999999</c:v>
                </c:pt>
                <c:pt idx="872">
                  <c:v>-23097.117599999896</c:v>
                </c:pt>
                <c:pt idx="873">
                  <c:v>-22990.1865</c:v>
                </c:pt>
                <c:pt idx="874">
                  <c:v>-22883.255400000005</c:v>
                </c:pt>
                <c:pt idx="875">
                  <c:v>-22776.3243</c:v>
                </c:pt>
                <c:pt idx="876">
                  <c:v>-22669.393199999999</c:v>
                </c:pt>
                <c:pt idx="877">
                  <c:v>-22562.46210000011</c:v>
                </c:pt>
                <c:pt idx="878">
                  <c:v>-22455.530999999992</c:v>
                </c:pt>
                <c:pt idx="879">
                  <c:v>-22348.599899999997</c:v>
                </c:pt>
                <c:pt idx="880">
                  <c:v>-22241.668799999999</c:v>
                </c:pt>
                <c:pt idx="881">
                  <c:v>-22134.737700000001</c:v>
                </c:pt>
                <c:pt idx="882">
                  <c:v>-22027.8066</c:v>
                </c:pt>
                <c:pt idx="883">
                  <c:v>-21920.875500000002</c:v>
                </c:pt>
                <c:pt idx="884">
                  <c:v>-21813.944400000029</c:v>
                </c:pt>
                <c:pt idx="885">
                  <c:v>-21707.0132999999</c:v>
                </c:pt>
                <c:pt idx="886">
                  <c:v>-21600.082200000001</c:v>
                </c:pt>
                <c:pt idx="887">
                  <c:v>-21493.151099999992</c:v>
                </c:pt>
                <c:pt idx="888">
                  <c:v>-21386.22</c:v>
                </c:pt>
                <c:pt idx="889">
                  <c:v>-21279.288900000021</c:v>
                </c:pt>
                <c:pt idx="890">
                  <c:v>-21172.357800000005</c:v>
                </c:pt>
                <c:pt idx="891">
                  <c:v>-21065.426700000025</c:v>
                </c:pt>
                <c:pt idx="892">
                  <c:v>-20958.495599999998</c:v>
                </c:pt>
                <c:pt idx="893">
                  <c:v>-20851.5645</c:v>
                </c:pt>
                <c:pt idx="894">
                  <c:v>-20744.633399999992</c:v>
                </c:pt>
                <c:pt idx="895">
                  <c:v>-20637.702300000001</c:v>
                </c:pt>
                <c:pt idx="896">
                  <c:v>-20530.771199999999</c:v>
                </c:pt>
                <c:pt idx="897">
                  <c:v>-20423.840100000001</c:v>
                </c:pt>
                <c:pt idx="898">
                  <c:v>-20316.909</c:v>
                </c:pt>
                <c:pt idx="899">
                  <c:v>-20209.977900000005</c:v>
                </c:pt>
                <c:pt idx="900">
                  <c:v>-20103.046800000029</c:v>
                </c:pt>
                <c:pt idx="901">
                  <c:v>-19996.115699999897</c:v>
                </c:pt>
                <c:pt idx="902">
                  <c:v>-19889.184600000001</c:v>
                </c:pt>
                <c:pt idx="903">
                  <c:v>-19782.253499999999</c:v>
                </c:pt>
                <c:pt idx="904">
                  <c:v>-19675.322400000001</c:v>
                </c:pt>
                <c:pt idx="905">
                  <c:v>-19568.391299999996</c:v>
                </c:pt>
                <c:pt idx="906">
                  <c:v>-19461.460200000001</c:v>
                </c:pt>
                <c:pt idx="907">
                  <c:v>-19354.5291</c:v>
                </c:pt>
                <c:pt idx="908">
                  <c:v>-19247.598000000005</c:v>
                </c:pt>
                <c:pt idx="909">
                  <c:v>-19140.6669</c:v>
                </c:pt>
                <c:pt idx="910">
                  <c:v>-19033.735799999999</c:v>
                </c:pt>
                <c:pt idx="911">
                  <c:v>-18926.804700000001</c:v>
                </c:pt>
                <c:pt idx="912">
                  <c:v>-18819.873599999992</c:v>
                </c:pt>
                <c:pt idx="913">
                  <c:v>-18712.942500000001</c:v>
                </c:pt>
                <c:pt idx="914">
                  <c:v>-18606.011399999996</c:v>
                </c:pt>
                <c:pt idx="915">
                  <c:v>-18499.080300000001</c:v>
                </c:pt>
                <c:pt idx="916">
                  <c:v>-18392.149199999996</c:v>
                </c:pt>
                <c:pt idx="917">
                  <c:v>-18285.218100000009</c:v>
                </c:pt>
                <c:pt idx="918">
                  <c:v>-18178.287000000029</c:v>
                </c:pt>
                <c:pt idx="919">
                  <c:v>-18071.355899999999</c:v>
                </c:pt>
                <c:pt idx="920">
                  <c:v>-17964.42480000011</c:v>
                </c:pt>
                <c:pt idx="921">
                  <c:v>-17857.493699999999</c:v>
                </c:pt>
                <c:pt idx="922">
                  <c:v>-17750.562600000001</c:v>
                </c:pt>
                <c:pt idx="923">
                  <c:v>-17643.631499999996</c:v>
                </c:pt>
                <c:pt idx="924">
                  <c:v>-17536.700400000005</c:v>
                </c:pt>
                <c:pt idx="925">
                  <c:v>-17429.7693</c:v>
                </c:pt>
                <c:pt idx="926">
                  <c:v>-17322.838199999998</c:v>
                </c:pt>
                <c:pt idx="927">
                  <c:v>-17215.907100000029</c:v>
                </c:pt>
                <c:pt idx="928">
                  <c:v>-17108.975999999999</c:v>
                </c:pt>
                <c:pt idx="929">
                  <c:v>-17002.044900000001</c:v>
                </c:pt>
                <c:pt idx="930">
                  <c:v>-16895.113799999996</c:v>
                </c:pt>
                <c:pt idx="931">
                  <c:v>-16788.182700000001</c:v>
                </c:pt>
                <c:pt idx="932">
                  <c:v>-16681.2516</c:v>
                </c:pt>
                <c:pt idx="933">
                  <c:v>-16574.320500000002</c:v>
                </c:pt>
                <c:pt idx="934">
                  <c:v>-16467.3894</c:v>
                </c:pt>
                <c:pt idx="935">
                  <c:v>-16360.458299999946</c:v>
                </c:pt>
                <c:pt idx="936">
                  <c:v>-16253.5272</c:v>
                </c:pt>
                <c:pt idx="937">
                  <c:v>-16146.596100000001</c:v>
                </c:pt>
                <c:pt idx="938">
                  <c:v>-16039.665000000001</c:v>
                </c:pt>
                <c:pt idx="939">
                  <c:v>-15932.733899999999</c:v>
                </c:pt>
                <c:pt idx="940">
                  <c:v>-15825.802799999989</c:v>
                </c:pt>
                <c:pt idx="941">
                  <c:v>-15718.8717</c:v>
                </c:pt>
                <c:pt idx="942">
                  <c:v>-15611.9406</c:v>
                </c:pt>
                <c:pt idx="943">
                  <c:v>-15505.0095</c:v>
                </c:pt>
                <c:pt idx="944">
                  <c:v>-15398.0784</c:v>
                </c:pt>
                <c:pt idx="945">
                  <c:v>-15291.147300000002</c:v>
                </c:pt>
                <c:pt idx="946">
                  <c:v>-15184.216200000004</c:v>
                </c:pt>
                <c:pt idx="947">
                  <c:v>-15077.285100000001</c:v>
                </c:pt>
                <c:pt idx="948">
                  <c:v>-14970.353999999921</c:v>
                </c:pt>
                <c:pt idx="949">
                  <c:v>-14863.4229</c:v>
                </c:pt>
                <c:pt idx="950">
                  <c:v>-14756.4918</c:v>
                </c:pt>
                <c:pt idx="951">
                  <c:v>-14649.5607</c:v>
                </c:pt>
                <c:pt idx="952">
                  <c:v>-14542.6296</c:v>
                </c:pt>
                <c:pt idx="953">
                  <c:v>-14435.6985</c:v>
                </c:pt>
                <c:pt idx="954">
                  <c:v>-14328.767400000002</c:v>
                </c:pt>
                <c:pt idx="955">
                  <c:v>-14221.836300000001</c:v>
                </c:pt>
                <c:pt idx="956">
                  <c:v>-14114.905199999921</c:v>
                </c:pt>
                <c:pt idx="957">
                  <c:v>-14007.974099999989</c:v>
                </c:pt>
                <c:pt idx="958">
                  <c:v>-13901.043000000012</c:v>
                </c:pt>
                <c:pt idx="959">
                  <c:v>-13794.1119</c:v>
                </c:pt>
                <c:pt idx="960">
                  <c:v>-13687.1808</c:v>
                </c:pt>
                <c:pt idx="961">
                  <c:v>-13580.249700000018</c:v>
                </c:pt>
                <c:pt idx="962">
                  <c:v>-13473.318600000001</c:v>
                </c:pt>
                <c:pt idx="963">
                  <c:v>-13366.387500000001</c:v>
                </c:pt>
                <c:pt idx="964">
                  <c:v>-13259.456400000001</c:v>
                </c:pt>
                <c:pt idx="965">
                  <c:v>-13152.525299999987</c:v>
                </c:pt>
                <c:pt idx="966">
                  <c:v>-13045.59420000001</c:v>
                </c:pt>
                <c:pt idx="967">
                  <c:v>-12938.6631</c:v>
                </c:pt>
                <c:pt idx="968">
                  <c:v>-12831.732000000016</c:v>
                </c:pt>
                <c:pt idx="969">
                  <c:v>-12724.800899999946</c:v>
                </c:pt>
                <c:pt idx="970">
                  <c:v>-12617.869799999951</c:v>
                </c:pt>
                <c:pt idx="971">
                  <c:v>-12510.938700000002</c:v>
                </c:pt>
                <c:pt idx="972">
                  <c:v>-12404.007600000001</c:v>
                </c:pt>
                <c:pt idx="973">
                  <c:v>-12297.076499999985</c:v>
                </c:pt>
                <c:pt idx="974">
                  <c:v>-12190.145399999989</c:v>
                </c:pt>
                <c:pt idx="975">
                  <c:v>-12083.214300000012</c:v>
                </c:pt>
                <c:pt idx="976">
                  <c:v>-11976.283200000014</c:v>
                </c:pt>
                <c:pt idx="977">
                  <c:v>-11869.352099999945</c:v>
                </c:pt>
                <c:pt idx="978">
                  <c:v>-11762.421</c:v>
                </c:pt>
                <c:pt idx="979">
                  <c:v>-11655.489899999951</c:v>
                </c:pt>
                <c:pt idx="980">
                  <c:v>-11548.558800000001</c:v>
                </c:pt>
                <c:pt idx="981">
                  <c:v>-11441.627700000006</c:v>
                </c:pt>
                <c:pt idx="982">
                  <c:v>-11334.696599999987</c:v>
                </c:pt>
                <c:pt idx="983">
                  <c:v>-11227.7655</c:v>
                </c:pt>
                <c:pt idx="984">
                  <c:v>-11120.834400000012</c:v>
                </c:pt>
                <c:pt idx="985">
                  <c:v>-11013.9033</c:v>
                </c:pt>
                <c:pt idx="986">
                  <c:v>-10906.9722</c:v>
                </c:pt>
                <c:pt idx="987">
                  <c:v>-10800.0411</c:v>
                </c:pt>
                <c:pt idx="988">
                  <c:v>-10693.11</c:v>
                </c:pt>
                <c:pt idx="989">
                  <c:v>-10586.178900000001</c:v>
                </c:pt>
                <c:pt idx="990">
                  <c:v>-10479.247799999999</c:v>
                </c:pt>
                <c:pt idx="991">
                  <c:v>-10372.316699999921</c:v>
                </c:pt>
                <c:pt idx="992">
                  <c:v>-10265.38559999994</c:v>
                </c:pt>
                <c:pt idx="993">
                  <c:v>-10158.4545</c:v>
                </c:pt>
                <c:pt idx="994">
                  <c:v>-10051.523400000016</c:v>
                </c:pt>
                <c:pt idx="995">
                  <c:v>-9944.5923000000003</c:v>
                </c:pt>
                <c:pt idx="996">
                  <c:v>-9837.6612000000005</c:v>
                </c:pt>
                <c:pt idx="997">
                  <c:v>-9730.7301000000007</c:v>
                </c:pt>
                <c:pt idx="998">
                  <c:v>-9623.7990000000009</c:v>
                </c:pt>
                <c:pt idx="999">
                  <c:v>-9516.8678999999083</c:v>
                </c:pt>
                <c:pt idx="1000">
                  <c:v>-9409.9367999999831</c:v>
                </c:pt>
                <c:pt idx="1001">
                  <c:v>-9303.0056999999215</c:v>
                </c:pt>
                <c:pt idx="1002">
                  <c:v>-9196.074599999989</c:v>
                </c:pt>
                <c:pt idx="1003">
                  <c:v>-9089.1435000000129</c:v>
                </c:pt>
                <c:pt idx="1004">
                  <c:v>-8982.2124000000149</c:v>
                </c:pt>
                <c:pt idx="1005">
                  <c:v>-8875.2813000000006</c:v>
                </c:pt>
                <c:pt idx="1006">
                  <c:v>-8768.3501999998934</c:v>
                </c:pt>
                <c:pt idx="1007">
                  <c:v>-8661.419099999981</c:v>
                </c:pt>
                <c:pt idx="1008">
                  <c:v>-8554.4879999999084</c:v>
                </c:pt>
                <c:pt idx="1009">
                  <c:v>-8447.5568999999214</c:v>
                </c:pt>
                <c:pt idx="1010">
                  <c:v>-8340.6257999999871</c:v>
                </c:pt>
                <c:pt idx="1011">
                  <c:v>-8233.6947000000109</c:v>
                </c:pt>
                <c:pt idx="1012">
                  <c:v>-8126.7636000000002</c:v>
                </c:pt>
                <c:pt idx="1013">
                  <c:v>-8019.8325000000004</c:v>
                </c:pt>
                <c:pt idx="1014">
                  <c:v>-7912.9013999999997</c:v>
                </c:pt>
                <c:pt idx="1015">
                  <c:v>-7805.970299999999</c:v>
                </c:pt>
                <c:pt idx="1016">
                  <c:v>-7699.0392000000002</c:v>
                </c:pt>
                <c:pt idx="1017">
                  <c:v>-7592.1081000000004</c:v>
                </c:pt>
                <c:pt idx="1018">
                  <c:v>-7485.1770000000006</c:v>
                </c:pt>
                <c:pt idx="1019">
                  <c:v>-7378.2459000000008</c:v>
                </c:pt>
                <c:pt idx="1020">
                  <c:v>-7271.3148000000001</c:v>
                </c:pt>
                <c:pt idx="1021">
                  <c:v>-7164.3836999999994</c:v>
                </c:pt>
                <c:pt idx="1022">
                  <c:v>-7057.4526000000014</c:v>
                </c:pt>
                <c:pt idx="1023">
                  <c:v>-6950.5215000000044</c:v>
                </c:pt>
                <c:pt idx="1024">
                  <c:v>-6843.5904</c:v>
                </c:pt>
                <c:pt idx="1025">
                  <c:v>-6736.6593000000003</c:v>
                </c:pt>
                <c:pt idx="1026">
                  <c:v>-6629.7282000000014</c:v>
                </c:pt>
                <c:pt idx="1027">
                  <c:v>-6522.7971000000007</c:v>
                </c:pt>
                <c:pt idx="1028">
                  <c:v>-6415.8660000000054</c:v>
                </c:pt>
                <c:pt idx="1029">
                  <c:v>-6308.9348999999975</c:v>
                </c:pt>
                <c:pt idx="1030">
                  <c:v>-6202.0037999999995</c:v>
                </c:pt>
                <c:pt idx="1031">
                  <c:v>-6095.0727000000015</c:v>
                </c:pt>
                <c:pt idx="1032">
                  <c:v>-5988.1416000000054</c:v>
                </c:pt>
                <c:pt idx="1033">
                  <c:v>-5881.2105000000001</c:v>
                </c:pt>
                <c:pt idx="1034">
                  <c:v>-5774.2793999999994</c:v>
                </c:pt>
                <c:pt idx="1035">
                  <c:v>-5667.3483000000006</c:v>
                </c:pt>
                <c:pt idx="1036">
                  <c:v>-5560.4172000000008</c:v>
                </c:pt>
                <c:pt idx="1037">
                  <c:v>-5453.4861000000001</c:v>
                </c:pt>
                <c:pt idx="1038">
                  <c:v>-5346.5550000000003</c:v>
                </c:pt>
                <c:pt idx="1039">
                  <c:v>-5239.6239000000014</c:v>
                </c:pt>
                <c:pt idx="1040">
                  <c:v>-5132.6928000000034</c:v>
                </c:pt>
                <c:pt idx="1041">
                  <c:v>-5025.7617</c:v>
                </c:pt>
                <c:pt idx="1042">
                  <c:v>-4918.8306000000002</c:v>
                </c:pt>
                <c:pt idx="1043">
                  <c:v>-4811.8995000000004</c:v>
                </c:pt>
                <c:pt idx="1044">
                  <c:v>-4704.9684000000007</c:v>
                </c:pt>
                <c:pt idx="1045">
                  <c:v>-4598.037299999999</c:v>
                </c:pt>
                <c:pt idx="1046">
                  <c:v>-4491.1062000000265</c:v>
                </c:pt>
                <c:pt idx="1047">
                  <c:v>-4384.1751000000004</c:v>
                </c:pt>
                <c:pt idx="1048">
                  <c:v>-4277.2439999999997</c:v>
                </c:pt>
                <c:pt idx="1049">
                  <c:v>-4170.3129000000044</c:v>
                </c:pt>
                <c:pt idx="1050">
                  <c:v>-4063.3818000000001</c:v>
                </c:pt>
                <c:pt idx="1051">
                  <c:v>-3956.4506999999999</c:v>
                </c:pt>
                <c:pt idx="1052">
                  <c:v>-3849.5196000000001</c:v>
                </c:pt>
                <c:pt idx="1053">
                  <c:v>-3742.5884999999848</c:v>
                </c:pt>
                <c:pt idx="1054">
                  <c:v>-3635.6574000000001</c:v>
                </c:pt>
                <c:pt idx="1055">
                  <c:v>-3528.7262999999848</c:v>
                </c:pt>
                <c:pt idx="1056">
                  <c:v>-3421.7952</c:v>
                </c:pt>
                <c:pt idx="1057">
                  <c:v>-3314.8641000000002</c:v>
                </c:pt>
                <c:pt idx="1058">
                  <c:v>-3207.9330000000123</c:v>
                </c:pt>
                <c:pt idx="1059">
                  <c:v>-3101.0019000000002</c:v>
                </c:pt>
                <c:pt idx="1060">
                  <c:v>-2994.0708</c:v>
                </c:pt>
                <c:pt idx="1061">
                  <c:v>-2887.1397000000002</c:v>
                </c:pt>
                <c:pt idx="1062">
                  <c:v>-2780.2085999999863</c:v>
                </c:pt>
                <c:pt idx="1063">
                  <c:v>-2673.2775000000001</c:v>
                </c:pt>
                <c:pt idx="1064">
                  <c:v>-2566.3463999999999</c:v>
                </c:pt>
                <c:pt idx="1065">
                  <c:v>-2459.4153000000147</c:v>
                </c:pt>
                <c:pt idx="1066">
                  <c:v>-2352.4841999999999</c:v>
                </c:pt>
                <c:pt idx="1067">
                  <c:v>-2245.5531000000133</c:v>
                </c:pt>
                <c:pt idx="1068">
                  <c:v>-2138.6219999999998</c:v>
                </c:pt>
                <c:pt idx="1069">
                  <c:v>-2031.6908999999998</c:v>
                </c:pt>
                <c:pt idx="1070">
                  <c:v>-1924.7598</c:v>
                </c:pt>
                <c:pt idx="1071">
                  <c:v>-1817.8287</c:v>
                </c:pt>
                <c:pt idx="1072">
                  <c:v>-1710.8976</c:v>
                </c:pt>
                <c:pt idx="1073">
                  <c:v>-1603.9665000000011</c:v>
                </c:pt>
                <c:pt idx="1074">
                  <c:v>-1497.0354</c:v>
                </c:pt>
                <c:pt idx="1075">
                  <c:v>-1390.1042999999934</c:v>
                </c:pt>
                <c:pt idx="1076">
                  <c:v>-1283.1731999999931</c:v>
                </c:pt>
                <c:pt idx="1077">
                  <c:v>-1176.2420999999999</c:v>
                </c:pt>
                <c:pt idx="1078">
                  <c:v>-1069.3109999999999</c:v>
                </c:pt>
                <c:pt idx="1079">
                  <c:v>-962.37990000000002</c:v>
                </c:pt>
                <c:pt idx="1080">
                  <c:v>-855.44880000000001</c:v>
                </c:pt>
                <c:pt idx="1081">
                  <c:v>-748.51769999999749</c:v>
                </c:pt>
                <c:pt idx="1082">
                  <c:v>-641.58659999999998</c:v>
                </c:pt>
                <c:pt idx="1083">
                  <c:v>-534.65549999999996</c:v>
                </c:pt>
                <c:pt idx="1084">
                  <c:v>-427.7244</c:v>
                </c:pt>
                <c:pt idx="1085">
                  <c:v>-320.79329999999823</c:v>
                </c:pt>
                <c:pt idx="1086">
                  <c:v>-213.8622000000008</c:v>
                </c:pt>
                <c:pt idx="1087">
                  <c:v>-106.93110000000038</c:v>
                </c:pt>
                <c:pt idx="1088">
                  <c:v>0</c:v>
                </c:pt>
                <c:pt idx="1089">
                  <c:v>106.93110000000038</c:v>
                </c:pt>
                <c:pt idx="1090">
                  <c:v>213.8622000000008</c:v>
                </c:pt>
                <c:pt idx="1091">
                  <c:v>320.79329999999823</c:v>
                </c:pt>
                <c:pt idx="1092">
                  <c:v>427.7244</c:v>
                </c:pt>
                <c:pt idx="1093">
                  <c:v>534.65549999999996</c:v>
                </c:pt>
                <c:pt idx="1094">
                  <c:v>641.58659999999998</c:v>
                </c:pt>
                <c:pt idx="1095">
                  <c:v>748.51769999999749</c:v>
                </c:pt>
                <c:pt idx="1096">
                  <c:v>855.44880000000001</c:v>
                </c:pt>
                <c:pt idx="1097">
                  <c:v>962.37990000000002</c:v>
                </c:pt>
                <c:pt idx="1098">
                  <c:v>1069.3109999999999</c:v>
                </c:pt>
                <c:pt idx="1099">
                  <c:v>1176.2420999999999</c:v>
                </c:pt>
                <c:pt idx="1100">
                  <c:v>1283.1731999999931</c:v>
                </c:pt>
                <c:pt idx="1101">
                  <c:v>1390.1042999999934</c:v>
                </c:pt>
                <c:pt idx="1102">
                  <c:v>1497.0354</c:v>
                </c:pt>
                <c:pt idx="1103">
                  <c:v>1603.9665000000011</c:v>
                </c:pt>
                <c:pt idx="1104">
                  <c:v>1710.8976</c:v>
                </c:pt>
                <c:pt idx="1105">
                  <c:v>1817.8287</c:v>
                </c:pt>
                <c:pt idx="1106">
                  <c:v>1924.7598</c:v>
                </c:pt>
                <c:pt idx="1107">
                  <c:v>2031.6908999999998</c:v>
                </c:pt>
                <c:pt idx="1108">
                  <c:v>2138.6219999999998</c:v>
                </c:pt>
                <c:pt idx="1109">
                  <c:v>2245.5531000000133</c:v>
                </c:pt>
                <c:pt idx="1110">
                  <c:v>2352.4841999999999</c:v>
                </c:pt>
                <c:pt idx="1111">
                  <c:v>2459.4153000000147</c:v>
                </c:pt>
                <c:pt idx="1112">
                  <c:v>2566.3463999999999</c:v>
                </c:pt>
                <c:pt idx="1113">
                  <c:v>2673.2775000000001</c:v>
                </c:pt>
                <c:pt idx="1114">
                  <c:v>2780.2085999999863</c:v>
                </c:pt>
                <c:pt idx="1115">
                  <c:v>2887.1397000000002</c:v>
                </c:pt>
                <c:pt idx="1116">
                  <c:v>2994.0708</c:v>
                </c:pt>
                <c:pt idx="1117">
                  <c:v>3101.0019000000002</c:v>
                </c:pt>
                <c:pt idx="1118">
                  <c:v>3207.9330000000123</c:v>
                </c:pt>
                <c:pt idx="1119">
                  <c:v>3314.8641000000002</c:v>
                </c:pt>
                <c:pt idx="1120">
                  <c:v>3421.7952</c:v>
                </c:pt>
                <c:pt idx="1121">
                  <c:v>3528.7262999999848</c:v>
                </c:pt>
                <c:pt idx="1122">
                  <c:v>3635.6574000000001</c:v>
                </c:pt>
                <c:pt idx="1123">
                  <c:v>3742.5884999999848</c:v>
                </c:pt>
                <c:pt idx="1124">
                  <c:v>3849.5196000000001</c:v>
                </c:pt>
                <c:pt idx="1125">
                  <c:v>3956.4506999999999</c:v>
                </c:pt>
                <c:pt idx="1126">
                  <c:v>4063.3818000000001</c:v>
                </c:pt>
                <c:pt idx="1127">
                  <c:v>4170.3129000000044</c:v>
                </c:pt>
                <c:pt idx="1128">
                  <c:v>4277.2439999999997</c:v>
                </c:pt>
                <c:pt idx="1129">
                  <c:v>4384.1751000000004</c:v>
                </c:pt>
                <c:pt idx="1130">
                  <c:v>4491.1062000000265</c:v>
                </c:pt>
                <c:pt idx="1131">
                  <c:v>4598.037299999999</c:v>
                </c:pt>
                <c:pt idx="1132">
                  <c:v>4704.9684000000007</c:v>
                </c:pt>
                <c:pt idx="1133">
                  <c:v>4811.8995000000004</c:v>
                </c:pt>
                <c:pt idx="1134">
                  <c:v>4918.8306000000002</c:v>
                </c:pt>
                <c:pt idx="1135">
                  <c:v>5025.7617</c:v>
                </c:pt>
                <c:pt idx="1136">
                  <c:v>5132.6928000000034</c:v>
                </c:pt>
                <c:pt idx="1137">
                  <c:v>5239.6239000000014</c:v>
                </c:pt>
                <c:pt idx="1138">
                  <c:v>5346.5550000000003</c:v>
                </c:pt>
                <c:pt idx="1139">
                  <c:v>5453.4861000000001</c:v>
                </c:pt>
                <c:pt idx="1140">
                  <c:v>5560.4172000000008</c:v>
                </c:pt>
                <c:pt idx="1141">
                  <c:v>5667.3483000000006</c:v>
                </c:pt>
                <c:pt idx="1142">
                  <c:v>5774.2793999999994</c:v>
                </c:pt>
                <c:pt idx="1143">
                  <c:v>5881.2105000000001</c:v>
                </c:pt>
                <c:pt idx="1144">
                  <c:v>5988.1416000000054</c:v>
                </c:pt>
                <c:pt idx="1145">
                  <c:v>6095.0727000000015</c:v>
                </c:pt>
                <c:pt idx="1146">
                  <c:v>6202.0037999999995</c:v>
                </c:pt>
                <c:pt idx="1147">
                  <c:v>6308.9348999999975</c:v>
                </c:pt>
                <c:pt idx="1148">
                  <c:v>6415.8660000000054</c:v>
                </c:pt>
                <c:pt idx="1149">
                  <c:v>6522.7971000000007</c:v>
                </c:pt>
                <c:pt idx="1150">
                  <c:v>6629.7282000000014</c:v>
                </c:pt>
                <c:pt idx="1151">
                  <c:v>6736.6593000000003</c:v>
                </c:pt>
                <c:pt idx="1152">
                  <c:v>6843.5904</c:v>
                </c:pt>
                <c:pt idx="1153">
                  <c:v>6950.5215000000044</c:v>
                </c:pt>
                <c:pt idx="1154">
                  <c:v>7057.4526000000014</c:v>
                </c:pt>
                <c:pt idx="1155">
                  <c:v>7164.3836999999994</c:v>
                </c:pt>
                <c:pt idx="1156">
                  <c:v>7271.3148000000001</c:v>
                </c:pt>
                <c:pt idx="1157">
                  <c:v>7378.2459000000008</c:v>
                </c:pt>
                <c:pt idx="1158">
                  <c:v>7485.1770000000006</c:v>
                </c:pt>
                <c:pt idx="1159">
                  <c:v>7592.1081000000004</c:v>
                </c:pt>
                <c:pt idx="1160">
                  <c:v>7699.0392000000002</c:v>
                </c:pt>
                <c:pt idx="1161">
                  <c:v>7805.970299999999</c:v>
                </c:pt>
                <c:pt idx="1162">
                  <c:v>7912.9013999999997</c:v>
                </c:pt>
                <c:pt idx="1163">
                  <c:v>8019.8325000000004</c:v>
                </c:pt>
                <c:pt idx="1164">
                  <c:v>8126.7636000000002</c:v>
                </c:pt>
                <c:pt idx="1165">
                  <c:v>8233.6947000000109</c:v>
                </c:pt>
                <c:pt idx="1166">
                  <c:v>8340.6257999999871</c:v>
                </c:pt>
                <c:pt idx="1167">
                  <c:v>8447.5568999999214</c:v>
                </c:pt>
                <c:pt idx="1168">
                  <c:v>8554.4879999999084</c:v>
                </c:pt>
                <c:pt idx="1169">
                  <c:v>8661.419099999981</c:v>
                </c:pt>
                <c:pt idx="1170">
                  <c:v>8768.3501999998934</c:v>
                </c:pt>
                <c:pt idx="1171">
                  <c:v>8875.2813000000006</c:v>
                </c:pt>
                <c:pt idx="1172">
                  <c:v>8982.2124000000149</c:v>
                </c:pt>
                <c:pt idx="1173">
                  <c:v>9089.1435000000129</c:v>
                </c:pt>
                <c:pt idx="1174">
                  <c:v>9196.074599999989</c:v>
                </c:pt>
                <c:pt idx="1175">
                  <c:v>9303.0056999999215</c:v>
                </c:pt>
                <c:pt idx="1176">
                  <c:v>9409.9367999999831</c:v>
                </c:pt>
                <c:pt idx="1177">
                  <c:v>9516.8678999999083</c:v>
                </c:pt>
                <c:pt idx="1178">
                  <c:v>9623.7990000000009</c:v>
                </c:pt>
                <c:pt idx="1179">
                  <c:v>9730.7301000000007</c:v>
                </c:pt>
                <c:pt idx="1180">
                  <c:v>9837.6612000000005</c:v>
                </c:pt>
                <c:pt idx="1181">
                  <c:v>9944.5923000000003</c:v>
                </c:pt>
                <c:pt idx="1182">
                  <c:v>10051.523400000016</c:v>
                </c:pt>
                <c:pt idx="1183">
                  <c:v>10158.4545</c:v>
                </c:pt>
                <c:pt idx="1184">
                  <c:v>10265.38559999994</c:v>
                </c:pt>
                <c:pt idx="1185">
                  <c:v>10372.316699999921</c:v>
                </c:pt>
                <c:pt idx="1186">
                  <c:v>10479.247799999999</c:v>
                </c:pt>
                <c:pt idx="1187">
                  <c:v>10586.178900000001</c:v>
                </c:pt>
                <c:pt idx="1188">
                  <c:v>10693.11</c:v>
                </c:pt>
                <c:pt idx="1189">
                  <c:v>10800.0411</c:v>
                </c:pt>
                <c:pt idx="1190">
                  <c:v>10906.9722</c:v>
                </c:pt>
                <c:pt idx="1191">
                  <c:v>11013.9033</c:v>
                </c:pt>
                <c:pt idx="1192">
                  <c:v>11120.834400000012</c:v>
                </c:pt>
                <c:pt idx="1193">
                  <c:v>11227.7655</c:v>
                </c:pt>
                <c:pt idx="1194">
                  <c:v>11334.696599999987</c:v>
                </c:pt>
                <c:pt idx="1195">
                  <c:v>11441.627700000006</c:v>
                </c:pt>
                <c:pt idx="1196">
                  <c:v>11548.558800000001</c:v>
                </c:pt>
                <c:pt idx="1197">
                  <c:v>11655.489899999951</c:v>
                </c:pt>
                <c:pt idx="1198">
                  <c:v>11762.421</c:v>
                </c:pt>
                <c:pt idx="1199">
                  <c:v>11869.352099999945</c:v>
                </c:pt>
                <c:pt idx="1200">
                  <c:v>11976.283200000014</c:v>
                </c:pt>
                <c:pt idx="1201">
                  <c:v>12083.214300000012</c:v>
                </c:pt>
                <c:pt idx="1202">
                  <c:v>12190.145399999989</c:v>
                </c:pt>
                <c:pt idx="1203">
                  <c:v>12297.076499999985</c:v>
                </c:pt>
                <c:pt idx="1204">
                  <c:v>12404.007600000001</c:v>
                </c:pt>
                <c:pt idx="1205">
                  <c:v>12510.938700000002</c:v>
                </c:pt>
                <c:pt idx="1206">
                  <c:v>12617.869799999951</c:v>
                </c:pt>
                <c:pt idx="1207">
                  <c:v>12724.800899999946</c:v>
                </c:pt>
                <c:pt idx="1208">
                  <c:v>12831.732000000016</c:v>
                </c:pt>
                <c:pt idx="1209">
                  <c:v>12938.6631</c:v>
                </c:pt>
                <c:pt idx="1210">
                  <c:v>13045.59420000001</c:v>
                </c:pt>
                <c:pt idx="1211">
                  <c:v>13152.525299999987</c:v>
                </c:pt>
                <c:pt idx="1212">
                  <c:v>13259.456400000001</c:v>
                </c:pt>
                <c:pt idx="1213">
                  <c:v>13366.387500000001</c:v>
                </c:pt>
                <c:pt idx="1214">
                  <c:v>13473.318600000001</c:v>
                </c:pt>
                <c:pt idx="1215">
                  <c:v>13580.249700000018</c:v>
                </c:pt>
                <c:pt idx="1216">
                  <c:v>13687.1808</c:v>
                </c:pt>
                <c:pt idx="1217">
                  <c:v>13794.1119</c:v>
                </c:pt>
                <c:pt idx="1218">
                  <c:v>13901.043000000012</c:v>
                </c:pt>
                <c:pt idx="1219">
                  <c:v>14007.974099999989</c:v>
                </c:pt>
                <c:pt idx="1220">
                  <c:v>14114.905199999921</c:v>
                </c:pt>
                <c:pt idx="1221">
                  <c:v>14221.836300000001</c:v>
                </c:pt>
                <c:pt idx="1222">
                  <c:v>14328.767400000002</c:v>
                </c:pt>
                <c:pt idx="1223">
                  <c:v>14435.6985</c:v>
                </c:pt>
                <c:pt idx="1224">
                  <c:v>14542.6296</c:v>
                </c:pt>
                <c:pt idx="1225">
                  <c:v>14649.5607</c:v>
                </c:pt>
                <c:pt idx="1226">
                  <c:v>14756.4918</c:v>
                </c:pt>
                <c:pt idx="1227">
                  <c:v>14863.4229</c:v>
                </c:pt>
                <c:pt idx="1228">
                  <c:v>14970.353999999921</c:v>
                </c:pt>
                <c:pt idx="1229">
                  <c:v>15077.285100000001</c:v>
                </c:pt>
                <c:pt idx="1230">
                  <c:v>15184.216200000004</c:v>
                </c:pt>
                <c:pt idx="1231">
                  <c:v>15291.147300000002</c:v>
                </c:pt>
                <c:pt idx="1232">
                  <c:v>15398.0784</c:v>
                </c:pt>
                <c:pt idx="1233">
                  <c:v>15505.0095</c:v>
                </c:pt>
                <c:pt idx="1234">
                  <c:v>15611.9406</c:v>
                </c:pt>
                <c:pt idx="1235">
                  <c:v>15718.8717</c:v>
                </c:pt>
                <c:pt idx="1236">
                  <c:v>15825.802799999989</c:v>
                </c:pt>
                <c:pt idx="1237">
                  <c:v>15932.733899999999</c:v>
                </c:pt>
                <c:pt idx="1238">
                  <c:v>16039.665000000001</c:v>
                </c:pt>
                <c:pt idx="1239">
                  <c:v>16146.596100000001</c:v>
                </c:pt>
                <c:pt idx="1240">
                  <c:v>16253.5272</c:v>
                </c:pt>
                <c:pt idx="1241">
                  <c:v>16360.458299999946</c:v>
                </c:pt>
                <c:pt idx="1242">
                  <c:v>16467.3894</c:v>
                </c:pt>
                <c:pt idx="1243">
                  <c:v>16574.320500000002</c:v>
                </c:pt>
                <c:pt idx="1244">
                  <c:v>16681.2516</c:v>
                </c:pt>
                <c:pt idx="1245">
                  <c:v>16788.182700000001</c:v>
                </c:pt>
                <c:pt idx="1246">
                  <c:v>16895.113799999996</c:v>
                </c:pt>
                <c:pt idx="1247">
                  <c:v>17002.044900000001</c:v>
                </c:pt>
                <c:pt idx="1248">
                  <c:v>17108.975999999999</c:v>
                </c:pt>
                <c:pt idx="1249">
                  <c:v>17215.907100000029</c:v>
                </c:pt>
                <c:pt idx="1250">
                  <c:v>17322.838199999998</c:v>
                </c:pt>
                <c:pt idx="1251">
                  <c:v>17429.7693</c:v>
                </c:pt>
                <c:pt idx="1252">
                  <c:v>17536.700400000005</c:v>
                </c:pt>
                <c:pt idx="1253">
                  <c:v>17643.631499999996</c:v>
                </c:pt>
                <c:pt idx="1254">
                  <c:v>17750.562600000001</c:v>
                </c:pt>
                <c:pt idx="1255">
                  <c:v>17857.493699999999</c:v>
                </c:pt>
                <c:pt idx="1256">
                  <c:v>17964.42480000011</c:v>
                </c:pt>
                <c:pt idx="1257">
                  <c:v>18071.355899999999</c:v>
                </c:pt>
                <c:pt idx="1258">
                  <c:v>18178.287000000029</c:v>
                </c:pt>
                <c:pt idx="1259">
                  <c:v>18285.218100000009</c:v>
                </c:pt>
                <c:pt idx="1260">
                  <c:v>18392.149199999996</c:v>
                </c:pt>
                <c:pt idx="1261">
                  <c:v>18499.080300000001</c:v>
                </c:pt>
                <c:pt idx="1262">
                  <c:v>18606.011399999996</c:v>
                </c:pt>
                <c:pt idx="1263">
                  <c:v>18712.942500000001</c:v>
                </c:pt>
                <c:pt idx="1264">
                  <c:v>18819.873599999992</c:v>
                </c:pt>
                <c:pt idx="1265">
                  <c:v>18926.804700000001</c:v>
                </c:pt>
                <c:pt idx="1266">
                  <c:v>19033.735799999999</c:v>
                </c:pt>
                <c:pt idx="1267">
                  <c:v>19140.6669</c:v>
                </c:pt>
                <c:pt idx="1268">
                  <c:v>19247.598000000005</c:v>
                </c:pt>
                <c:pt idx="1269">
                  <c:v>19354.5291</c:v>
                </c:pt>
                <c:pt idx="1270">
                  <c:v>19461.460200000001</c:v>
                </c:pt>
                <c:pt idx="1271">
                  <c:v>19568.391299999996</c:v>
                </c:pt>
                <c:pt idx="1272">
                  <c:v>19675.322400000001</c:v>
                </c:pt>
                <c:pt idx="1273">
                  <c:v>19782.253499999999</c:v>
                </c:pt>
                <c:pt idx="1274">
                  <c:v>19889.184600000001</c:v>
                </c:pt>
                <c:pt idx="1275">
                  <c:v>19996.115699999897</c:v>
                </c:pt>
                <c:pt idx="1276">
                  <c:v>20103.046800000029</c:v>
                </c:pt>
                <c:pt idx="1277">
                  <c:v>20209.977900000005</c:v>
                </c:pt>
                <c:pt idx="1278">
                  <c:v>20316.909</c:v>
                </c:pt>
                <c:pt idx="1279">
                  <c:v>20423.840100000001</c:v>
                </c:pt>
                <c:pt idx="1280">
                  <c:v>20530.771199999999</c:v>
                </c:pt>
                <c:pt idx="1281">
                  <c:v>20637.702300000001</c:v>
                </c:pt>
                <c:pt idx="1282">
                  <c:v>20744.633399999992</c:v>
                </c:pt>
                <c:pt idx="1283">
                  <c:v>20851.5645</c:v>
                </c:pt>
                <c:pt idx="1284">
                  <c:v>20958.495599999998</c:v>
                </c:pt>
                <c:pt idx="1285">
                  <c:v>21065.426700000025</c:v>
                </c:pt>
                <c:pt idx="1286">
                  <c:v>21172.357800000005</c:v>
                </c:pt>
                <c:pt idx="1287">
                  <c:v>21279.288900000021</c:v>
                </c:pt>
                <c:pt idx="1288">
                  <c:v>21386.22</c:v>
                </c:pt>
                <c:pt idx="1289">
                  <c:v>21493.151099999992</c:v>
                </c:pt>
                <c:pt idx="1290">
                  <c:v>21600.082200000001</c:v>
                </c:pt>
                <c:pt idx="1291">
                  <c:v>21707.0132999999</c:v>
                </c:pt>
                <c:pt idx="1292">
                  <c:v>21813.944400000029</c:v>
                </c:pt>
                <c:pt idx="1293">
                  <c:v>21920.875500000002</c:v>
                </c:pt>
                <c:pt idx="1294">
                  <c:v>22027.8066</c:v>
                </c:pt>
                <c:pt idx="1295">
                  <c:v>22134.737700000001</c:v>
                </c:pt>
                <c:pt idx="1296">
                  <c:v>22241.668799999999</c:v>
                </c:pt>
                <c:pt idx="1297">
                  <c:v>22348.599899999997</c:v>
                </c:pt>
                <c:pt idx="1298">
                  <c:v>22455.530999999992</c:v>
                </c:pt>
                <c:pt idx="1299">
                  <c:v>22562.46210000011</c:v>
                </c:pt>
                <c:pt idx="1300">
                  <c:v>22669.393199999999</c:v>
                </c:pt>
                <c:pt idx="1301">
                  <c:v>22776.3243</c:v>
                </c:pt>
                <c:pt idx="1302">
                  <c:v>22883.255400000005</c:v>
                </c:pt>
                <c:pt idx="1303">
                  <c:v>22990.1865</c:v>
                </c:pt>
                <c:pt idx="1304">
                  <c:v>23097.117599999896</c:v>
                </c:pt>
                <c:pt idx="1305">
                  <c:v>23204.048699999999</c:v>
                </c:pt>
                <c:pt idx="1306">
                  <c:v>23310.979800000001</c:v>
                </c:pt>
                <c:pt idx="1307">
                  <c:v>23417.910899999999</c:v>
                </c:pt>
                <c:pt idx="1308">
                  <c:v>23524.842000000001</c:v>
                </c:pt>
                <c:pt idx="1309">
                  <c:v>23631.773099999999</c:v>
                </c:pt>
                <c:pt idx="1310">
                  <c:v>23738.7042</c:v>
                </c:pt>
                <c:pt idx="1311">
                  <c:v>23845.635300000002</c:v>
                </c:pt>
                <c:pt idx="1312">
                  <c:v>23952.566400000025</c:v>
                </c:pt>
                <c:pt idx="1313">
                  <c:v>24059.497500000001</c:v>
                </c:pt>
                <c:pt idx="1314">
                  <c:v>24166.428599999999</c:v>
                </c:pt>
                <c:pt idx="1315">
                  <c:v>24273.359699999892</c:v>
                </c:pt>
                <c:pt idx="1316">
                  <c:v>24380.290799999999</c:v>
                </c:pt>
                <c:pt idx="1317">
                  <c:v>24487.2219</c:v>
                </c:pt>
                <c:pt idx="1318">
                  <c:v>24594.152999999897</c:v>
                </c:pt>
                <c:pt idx="1319">
                  <c:v>24701.084100000029</c:v>
                </c:pt>
                <c:pt idx="1320">
                  <c:v>24808.015200000002</c:v>
                </c:pt>
                <c:pt idx="1321">
                  <c:v>24914.946300000021</c:v>
                </c:pt>
                <c:pt idx="1322">
                  <c:v>25021.877400000001</c:v>
                </c:pt>
                <c:pt idx="1323">
                  <c:v>25128.808499999999</c:v>
                </c:pt>
                <c:pt idx="1324">
                  <c:v>25235.739599999892</c:v>
                </c:pt>
                <c:pt idx="1325">
                  <c:v>25342.670699999901</c:v>
                </c:pt>
                <c:pt idx="1326">
                  <c:v>25449.6018</c:v>
                </c:pt>
                <c:pt idx="1327">
                  <c:v>25556.532900000002</c:v>
                </c:pt>
                <c:pt idx="1328">
                  <c:v>25663.464000000025</c:v>
                </c:pt>
                <c:pt idx="1329">
                  <c:v>25770.395100000005</c:v>
                </c:pt>
                <c:pt idx="1330">
                  <c:v>25877.3262</c:v>
                </c:pt>
                <c:pt idx="1331">
                  <c:v>25984.257300000001</c:v>
                </c:pt>
                <c:pt idx="1332">
                  <c:v>26091.188399999999</c:v>
                </c:pt>
                <c:pt idx="1333">
                  <c:v>26198.119499999892</c:v>
                </c:pt>
                <c:pt idx="1334">
                  <c:v>26305.0505999999</c:v>
                </c:pt>
                <c:pt idx="1335">
                  <c:v>26411.981700000029</c:v>
                </c:pt>
                <c:pt idx="1336">
                  <c:v>26518.912800000009</c:v>
                </c:pt>
                <c:pt idx="1337">
                  <c:v>26625.8439</c:v>
                </c:pt>
                <c:pt idx="1338">
                  <c:v>26732.775000000001</c:v>
                </c:pt>
                <c:pt idx="1339">
                  <c:v>26839.706099999999</c:v>
                </c:pt>
                <c:pt idx="1340">
                  <c:v>26946.637199999997</c:v>
                </c:pt>
                <c:pt idx="1341">
                  <c:v>27053.568299999999</c:v>
                </c:pt>
                <c:pt idx="1342">
                  <c:v>27160.499400000001</c:v>
                </c:pt>
                <c:pt idx="1343">
                  <c:v>27267.430499999999</c:v>
                </c:pt>
                <c:pt idx="1344">
                  <c:v>27374.3616</c:v>
                </c:pt>
                <c:pt idx="1345">
                  <c:v>27481.292700000005</c:v>
                </c:pt>
                <c:pt idx="1346">
                  <c:v>27588.223800000025</c:v>
                </c:pt>
                <c:pt idx="1347">
                  <c:v>27695.154899999998</c:v>
                </c:pt>
                <c:pt idx="1348">
                  <c:v>27802.085999999999</c:v>
                </c:pt>
                <c:pt idx="1349">
                  <c:v>27909.017100000001</c:v>
                </c:pt>
                <c:pt idx="1350">
                  <c:v>28015.948200000021</c:v>
                </c:pt>
                <c:pt idx="1351">
                  <c:v>28122.87929999988</c:v>
                </c:pt>
                <c:pt idx="1352">
                  <c:v>28229.810399999897</c:v>
                </c:pt>
                <c:pt idx="1353">
                  <c:v>28336.7415</c:v>
                </c:pt>
                <c:pt idx="1354">
                  <c:v>28443.672600000002</c:v>
                </c:pt>
                <c:pt idx="1355">
                  <c:v>28550.6037</c:v>
                </c:pt>
                <c:pt idx="1356">
                  <c:v>28657.534800000001</c:v>
                </c:pt>
                <c:pt idx="1357">
                  <c:v>28764.465900000021</c:v>
                </c:pt>
                <c:pt idx="1358">
                  <c:v>28871.397000000001</c:v>
                </c:pt>
                <c:pt idx="1359">
                  <c:v>28978.328099999999</c:v>
                </c:pt>
                <c:pt idx="1360">
                  <c:v>29085.259199999997</c:v>
                </c:pt>
                <c:pt idx="1361">
                  <c:v>29192.190299999897</c:v>
                </c:pt>
                <c:pt idx="1362">
                  <c:v>29299.1214</c:v>
                </c:pt>
                <c:pt idx="1363">
                  <c:v>29406.052500000002</c:v>
                </c:pt>
                <c:pt idx="1364">
                  <c:v>29512.983600000021</c:v>
                </c:pt>
                <c:pt idx="1365">
                  <c:v>29619.914700000001</c:v>
                </c:pt>
                <c:pt idx="1366">
                  <c:v>29726.845799999999</c:v>
                </c:pt>
                <c:pt idx="1367">
                  <c:v>29833.776900000001</c:v>
                </c:pt>
                <c:pt idx="1368">
                  <c:v>29940.707999999999</c:v>
                </c:pt>
                <c:pt idx="1369">
                  <c:v>30047.639099999869</c:v>
                </c:pt>
                <c:pt idx="1370">
                  <c:v>30154.570200000002</c:v>
                </c:pt>
                <c:pt idx="1371">
                  <c:v>30261.5013</c:v>
                </c:pt>
                <c:pt idx="1372">
                  <c:v>30368.432400000005</c:v>
                </c:pt>
                <c:pt idx="1373">
                  <c:v>30475.363499999999</c:v>
                </c:pt>
                <c:pt idx="1374">
                  <c:v>30582.294600000001</c:v>
                </c:pt>
                <c:pt idx="1375">
                  <c:v>30689.225699999999</c:v>
                </c:pt>
                <c:pt idx="1376">
                  <c:v>30796.156800000001</c:v>
                </c:pt>
                <c:pt idx="1377">
                  <c:v>30903.08790000002</c:v>
                </c:pt>
                <c:pt idx="1378">
                  <c:v>31010.018999999997</c:v>
                </c:pt>
                <c:pt idx="1379">
                  <c:v>31116.950100000005</c:v>
                </c:pt>
                <c:pt idx="1380">
                  <c:v>31223.8812</c:v>
                </c:pt>
                <c:pt idx="1381">
                  <c:v>31330.812299999896</c:v>
                </c:pt>
                <c:pt idx="1382">
                  <c:v>31437.743399999999</c:v>
                </c:pt>
                <c:pt idx="1383">
                  <c:v>31544.674499999997</c:v>
                </c:pt>
                <c:pt idx="1384">
                  <c:v>31651.605599999992</c:v>
                </c:pt>
                <c:pt idx="1385">
                  <c:v>31758.536700000001</c:v>
                </c:pt>
                <c:pt idx="1386">
                  <c:v>31865.467800000119</c:v>
                </c:pt>
                <c:pt idx="1387">
                  <c:v>31972.3989</c:v>
                </c:pt>
                <c:pt idx="1388">
                  <c:v>32079.329999999896</c:v>
                </c:pt>
                <c:pt idx="1389">
                  <c:v>32186.261100000025</c:v>
                </c:pt>
                <c:pt idx="1390">
                  <c:v>32293.192199999998</c:v>
                </c:pt>
                <c:pt idx="1391">
                  <c:v>32400.123299999996</c:v>
                </c:pt>
                <c:pt idx="1392">
                  <c:v>32507.054400000001</c:v>
                </c:pt>
                <c:pt idx="1393">
                  <c:v>32613.985500000021</c:v>
                </c:pt>
                <c:pt idx="1394">
                  <c:v>32720.9166</c:v>
                </c:pt>
                <c:pt idx="1395">
                  <c:v>32827.847700000006</c:v>
                </c:pt>
                <c:pt idx="1396">
                  <c:v>32934.7788</c:v>
                </c:pt>
                <c:pt idx="1397">
                  <c:v>33041.709899999994</c:v>
                </c:pt>
                <c:pt idx="1398">
                  <c:v>33148.640999999996</c:v>
                </c:pt>
                <c:pt idx="1399">
                  <c:v>33255.572100000005</c:v>
                </c:pt>
                <c:pt idx="1400">
                  <c:v>33362.503199999999</c:v>
                </c:pt>
                <c:pt idx="1401">
                  <c:v>33469.434300000001</c:v>
                </c:pt>
                <c:pt idx="1402">
                  <c:v>33576.365399999995</c:v>
                </c:pt>
                <c:pt idx="1403">
                  <c:v>33683.296499999997</c:v>
                </c:pt>
                <c:pt idx="1404">
                  <c:v>33790.227599999998</c:v>
                </c:pt>
                <c:pt idx="1405">
                  <c:v>33897.1587</c:v>
                </c:pt>
                <c:pt idx="1406">
                  <c:v>34004.089800000002</c:v>
                </c:pt>
                <c:pt idx="1407">
                  <c:v>34111.020899999996</c:v>
                </c:pt>
                <c:pt idx="1408">
                  <c:v>34217.952000000012</c:v>
                </c:pt>
                <c:pt idx="1409">
                  <c:v>34324.883100000006</c:v>
                </c:pt>
                <c:pt idx="1410">
                  <c:v>34431.814200000212</c:v>
                </c:pt>
                <c:pt idx="1411">
                  <c:v>34538.745299999995</c:v>
                </c:pt>
                <c:pt idx="1412">
                  <c:v>34645.676400000004</c:v>
                </c:pt>
                <c:pt idx="1413">
                  <c:v>34752.607499999998</c:v>
                </c:pt>
                <c:pt idx="1414">
                  <c:v>34859.5386</c:v>
                </c:pt>
                <c:pt idx="1415">
                  <c:v>34966.469699999994</c:v>
                </c:pt>
                <c:pt idx="1416">
                  <c:v>35073.400800000003</c:v>
                </c:pt>
                <c:pt idx="1417">
                  <c:v>35180.331900000005</c:v>
                </c:pt>
                <c:pt idx="1418">
                  <c:v>35287.262999999999</c:v>
                </c:pt>
                <c:pt idx="1419">
                  <c:v>35394.194099999993</c:v>
                </c:pt>
                <c:pt idx="1420">
                  <c:v>35501.125199999995</c:v>
                </c:pt>
                <c:pt idx="1421">
                  <c:v>35608.056300000011</c:v>
                </c:pt>
                <c:pt idx="1422">
                  <c:v>35714.987400000005</c:v>
                </c:pt>
                <c:pt idx="1423">
                  <c:v>35821.918500000043</c:v>
                </c:pt>
                <c:pt idx="1424">
                  <c:v>35928.849600000001</c:v>
                </c:pt>
                <c:pt idx="1425">
                  <c:v>36035.780699999996</c:v>
                </c:pt>
                <c:pt idx="1426">
                  <c:v>36142.711799999997</c:v>
                </c:pt>
                <c:pt idx="1427">
                  <c:v>36249.642900000006</c:v>
                </c:pt>
                <c:pt idx="1428">
                  <c:v>36356.574000000001</c:v>
                </c:pt>
                <c:pt idx="1429">
                  <c:v>36463.505099999995</c:v>
                </c:pt>
                <c:pt idx="1430">
                  <c:v>36570.436200000011</c:v>
                </c:pt>
                <c:pt idx="1431">
                  <c:v>36677.367300000005</c:v>
                </c:pt>
                <c:pt idx="1432">
                  <c:v>36784.298399999992</c:v>
                </c:pt>
                <c:pt idx="1433">
                  <c:v>36891.229499999994</c:v>
                </c:pt>
                <c:pt idx="1434">
                  <c:v>36998.160599999996</c:v>
                </c:pt>
                <c:pt idx="1435">
                  <c:v>37105.091699999997</c:v>
                </c:pt>
                <c:pt idx="1436">
                  <c:v>37212.022799999999</c:v>
                </c:pt>
                <c:pt idx="1437">
                  <c:v>37318.9539</c:v>
                </c:pt>
                <c:pt idx="1438">
                  <c:v>37425.885000000002</c:v>
                </c:pt>
                <c:pt idx="1439">
                  <c:v>37532.816100000011</c:v>
                </c:pt>
              </c:numCache>
            </c:numRef>
          </c:xVal>
          <c:yVal>
            <c:numRef>
              <c:f>plume4!$D$2:$D$1441</c:f>
              <c:numCache>
                <c:formatCode>General</c:formatCode>
                <c:ptCount val="1440"/>
                <c:pt idx="0">
                  <c:v>0.3805100000000019</c:v>
                </c:pt>
                <c:pt idx="1">
                  <c:v>0.3805100000000019</c:v>
                </c:pt>
                <c:pt idx="2">
                  <c:v>0.3805100000000019</c:v>
                </c:pt>
                <c:pt idx="3">
                  <c:v>0.3805100000000019</c:v>
                </c:pt>
                <c:pt idx="4">
                  <c:v>0.3805100000000019</c:v>
                </c:pt>
                <c:pt idx="5">
                  <c:v>0.3805100000000019</c:v>
                </c:pt>
                <c:pt idx="6">
                  <c:v>0.3805100000000019</c:v>
                </c:pt>
                <c:pt idx="7">
                  <c:v>0.3805100000000019</c:v>
                </c:pt>
                <c:pt idx="8">
                  <c:v>0.3805100000000019</c:v>
                </c:pt>
                <c:pt idx="9">
                  <c:v>0.3805100000000019</c:v>
                </c:pt>
                <c:pt idx="10">
                  <c:v>0.3805100000000019</c:v>
                </c:pt>
                <c:pt idx="11">
                  <c:v>0.3805100000000019</c:v>
                </c:pt>
                <c:pt idx="12">
                  <c:v>0.3805100000000019</c:v>
                </c:pt>
                <c:pt idx="13">
                  <c:v>0.3805100000000019</c:v>
                </c:pt>
                <c:pt idx="14">
                  <c:v>0.3805100000000019</c:v>
                </c:pt>
                <c:pt idx="15">
                  <c:v>0.3805100000000019</c:v>
                </c:pt>
                <c:pt idx="16">
                  <c:v>0.3805100000000019</c:v>
                </c:pt>
                <c:pt idx="17">
                  <c:v>0.3805100000000019</c:v>
                </c:pt>
                <c:pt idx="18">
                  <c:v>0.3805100000000019</c:v>
                </c:pt>
                <c:pt idx="19">
                  <c:v>0.3805100000000019</c:v>
                </c:pt>
                <c:pt idx="20">
                  <c:v>0.3805100000000019</c:v>
                </c:pt>
                <c:pt idx="21">
                  <c:v>0.3805100000000019</c:v>
                </c:pt>
                <c:pt idx="22">
                  <c:v>0.3805100000000019</c:v>
                </c:pt>
                <c:pt idx="23">
                  <c:v>0.3805100000000019</c:v>
                </c:pt>
                <c:pt idx="24">
                  <c:v>0.3805100000000019</c:v>
                </c:pt>
                <c:pt idx="25">
                  <c:v>0.3805100000000019</c:v>
                </c:pt>
                <c:pt idx="26">
                  <c:v>0.3805100000000019</c:v>
                </c:pt>
                <c:pt idx="27">
                  <c:v>0.3805100000000019</c:v>
                </c:pt>
                <c:pt idx="28">
                  <c:v>0.3805100000000019</c:v>
                </c:pt>
                <c:pt idx="29">
                  <c:v>0.3805100000000019</c:v>
                </c:pt>
                <c:pt idx="30">
                  <c:v>0.3805100000000019</c:v>
                </c:pt>
                <c:pt idx="31">
                  <c:v>0.3805100000000019</c:v>
                </c:pt>
                <c:pt idx="32">
                  <c:v>0.3805100000000019</c:v>
                </c:pt>
                <c:pt idx="33">
                  <c:v>0.3805100000000019</c:v>
                </c:pt>
                <c:pt idx="34">
                  <c:v>0.3805100000000019</c:v>
                </c:pt>
                <c:pt idx="35">
                  <c:v>0.3805100000000019</c:v>
                </c:pt>
                <c:pt idx="36">
                  <c:v>0.3805100000000019</c:v>
                </c:pt>
                <c:pt idx="37">
                  <c:v>0.3805100000000019</c:v>
                </c:pt>
                <c:pt idx="38">
                  <c:v>0.3805100000000019</c:v>
                </c:pt>
                <c:pt idx="39">
                  <c:v>0.3805100000000019</c:v>
                </c:pt>
                <c:pt idx="40">
                  <c:v>0.3805100000000019</c:v>
                </c:pt>
                <c:pt idx="41">
                  <c:v>0.3805100000000019</c:v>
                </c:pt>
                <c:pt idx="42">
                  <c:v>0.3805100000000019</c:v>
                </c:pt>
                <c:pt idx="43">
                  <c:v>0.3805100000000019</c:v>
                </c:pt>
                <c:pt idx="44">
                  <c:v>0.3805100000000019</c:v>
                </c:pt>
                <c:pt idx="45">
                  <c:v>0.3805100000000019</c:v>
                </c:pt>
                <c:pt idx="46">
                  <c:v>0.3805100000000019</c:v>
                </c:pt>
                <c:pt idx="47">
                  <c:v>0.3805100000000019</c:v>
                </c:pt>
                <c:pt idx="48">
                  <c:v>0.3805100000000019</c:v>
                </c:pt>
                <c:pt idx="49">
                  <c:v>0.3805100000000019</c:v>
                </c:pt>
                <c:pt idx="50">
                  <c:v>0.3805100000000019</c:v>
                </c:pt>
                <c:pt idx="51">
                  <c:v>0.3805100000000019</c:v>
                </c:pt>
                <c:pt idx="52">
                  <c:v>0.3805100000000019</c:v>
                </c:pt>
                <c:pt idx="53">
                  <c:v>0.3805100000000019</c:v>
                </c:pt>
                <c:pt idx="54">
                  <c:v>0.3805100000000019</c:v>
                </c:pt>
                <c:pt idx="55">
                  <c:v>0.3805100000000019</c:v>
                </c:pt>
                <c:pt idx="56">
                  <c:v>0.3805100000000019</c:v>
                </c:pt>
                <c:pt idx="57">
                  <c:v>0.3805100000000019</c:v>
                </c:pt>
                <c:pt idx="58">
                  <c:v>0.3805100000000019</c:v>
                </c:pt>
                <c:pt idx="59">
                  <c:v>0.3805100000000019</c:v>
                </c:pt>
                <c:pt idx="60">
                  <c:v>0.3805100000000019</c:v>
                </c:pt>
                <c:pt idx="61">
                  <c:v>0.3805100000000019</c:v>
                </c:pt>
                <c:pt idx="62">
                  <c:v>0.3805100000000019</c:v>
                </c:pt>
                <c:pt idx="63">
                  <c:v>0.3805100000000019</c:v>
                </c:pt>
                <c:pt idx="64">
                  <c:v>0.3805100000000019</c:v>
                </c:pt>
                <c:pt idx="65">
                  <c:v>0.3805100000000019</c:v>
                </c:pt>
                <c:pt idx="66">
                  <c:v>0.3805100000000019</c:v>
                </c:pt>
                <c:pt idx="67">
                  <c:v>0.3805100000000019</c:v>
                </c:pt>
                <c:pt idx="68">
                  <c:v>0.3805100000000019</c:v>
                </c:pt>
                <c:pt idx="69">
                  <c:v>0.3805100000000019</c:v>
                </c:pt>
                <c:pt idx="70">
                  <c:v>0.3805100000000019</c:v>
                </c:pt>
                <c:pt idx="71">
                  <c:v>0.3805100000000019</c:v>
                </c:pt>
                <c:pt idx="72">
                  <c:v>0.3805100000000019</c:v>
                </c:pt>
                <c:pt idx="73">
                  <c:v>0.3805100000000019</c:v>
                </c:pt>
                <c:pt idx="74">
                  <c:v>0.3805100000000019</c:v>
                </c:pt>
                <c:pt idx="75">
                  <c:v>0.3805100000000019</c:v>
                </c:pt>
                <c:pt idx="76">
                  <c:v>0.3805100000000019</c:v>
                </c:pt>
                <c:pt idx="77">
                  <c:v>0.3805100000000019</c:v>
                </c:pt>
                <c:pt idx="78">
                  <c:v>0.3805100000000019</c:v>
                </c:pt>
                <c:pt idx="79">
                  <c:v>0.3805100000000019</c:v>
                </c:pt>
                <c:pt idx="80">
                  <c:v>0.3805100000000019</c:v>
                </c:pt>
                <c:pt idx="81">
                  <c:v>0.3805100000000019</c:v>
                </c:pt>
                <c:pt idx="82">
                  <c:v>0.3805100000000019</c:v>
                </c:pt>
                <c:pt idx="83">
                  <c:v>0.3805100000000019</c:v>
                </c:pt>
                <c:pt idx="84">
                  <c:v>0.3805100000000019</c:v>
                </c:pt>
                <c:pt idx="85">
                  <c:v>0.3805100000000019</c:v>
                </c:pt>
                <c:pt idx="86">
                  <c:v>0.3805100000000019</c:v>
                </c:pt>
                <c:pt idx="87">
                  <c:v>0.3805100000000019</c:v>
                </c:pt>
                <c:pt idx="88">
                  <c:v>0.3805100000000019</c:v>
                </c:pt>
                <c:pt idx="89">
                  <c:v>0.3805100000000019</c:v>
                </c:pt>
                <c:pt idx="90">
                  <c:v>0.3805100000000019</c:v>
                </c:pt>
                <c:pt idx="91">
                  <c:v>0.3805100000000019</c:v>
                </c:pt>
                <c:pt idx="92">
                  <c:v>0.3805100000000019</c:v>
                </c:pt>
                <c:pt idx="93">
                  <c:v>0.3805100000000019</c:v>
                </c:pt>
                <c:pt idx="94">
                  <c:v>0.3805100000000019</c:v>
                </c:pt>
                <c:pt idx="95">
                  <c:v>0.3805100000000019</c:v>
                </c:pt>
                <c:pt idx="96">
                  <c:v>0.3805100000000019</c:v>
                </c:pt>
                <c:pt idx="97">
                  <c:v>0.3805100000000019</c:v>
                </c:pt>
                <c:pt idx="98">
                  <c:v>0.3805100000000019</c:v>
                </c:pt>
                <c:pt idx="99">
                  <c:v>0.3805100000000019</c:v>
                </c:pt>
                <c:pt idx="100">
                  <c:v>0.3805100000000019</c:v>
                </c:pt>
                <c:pt idx="101">
                  <c:v>0.3805100000000019</c:v>
                </c:pt>
                <c:pt idx="102">
                  <c:v>0.3805100000000019</c:v>
                </c:pt>
                <c:pt idx="103">
                  <c:v>0.3805100000000019</c:v>
                </c:pt>
                <c:pt idx="104">
                  <c:v>0.3805100000000019</c:v>
                </c:pt>
                <c:pt idx="105">
                  <c:v>0.3805100000000019</c:v>
                </c:pt>
                <c:pt idx="106">
                  <c:v>0.3805100000000019</c:v>
                </c:pt>
                <c:pt idx="107">
                  <c:v>0.3805100000000019</c:v>
                </c:pt>
                <c:pt idx="108">
                  <c:v>0.3805100000000019</c:v>
                </c:pt>
                <c:pt idx="109">
                  <c:v>0.3805100000000019</c:v>
                </c:pt>
                <c:pt idx="110">
                  <c:v>0.3805100000000019</c:v>
                </c:pt>
                <c:pt idx="111">
                  <c:v>0.3805100000000019</c:v>
                </c:pt>
                <c:pt idx="112">
                  <c:v>0.3805100000000019</c:v>
                </c:pt>
                <c:pt idx="113">
                  <c:v>0.3805100000000019</c:v>
                </c:pt>
                <c:pt idx="114">
                  <c:v>0.3805100000000019</c:v>
                </c:pt>
                <c:pt idx="115">
                  <c:v>0.3805100000000019</c:v>
                </c:pt>
                <c:pt idx="116">
                  <c:v>0.3805100000000019</c:v>
                </c:pt>
                <c:pt idx="117">
                  <c:v>0.3805100000000019</c:v>
                </c:pt>
                <c:pt idx="118">
                  <c:v>0.3805100000000019</c:v>
                </c:pt>
                <c:pt idx="119">
                  <c:v>0.3805100000000019</c:v>
                </c:pt>
                <c:pt idx="120">
                  <c:v>0.3805100000000019</c:v>
                </c:pt>
                <c:pt idx="121">
                  <c:v>0.3805100000000019</c:v>
                </c:pt>
                <c:pt idx="122">
                  <c:v>0.3805100000000019</c:v>
                </c:pt>
                <c:pt idx="123">
                  <c:v>0.3805100000000019</c:v>
                </c:pt>
                <c:pt idx="124">
                  <c:v>0.3805100000000019</c:v>
                </c:pt>
                <c:pt idx="125">
                  <c:v>0.3805100000000019</c:v>
                </c:pt>
                <c:pt idx="126">
                  <c:v>0.3805100000000019</c:v>
                </c:pt>
                <c:pt idx="127">
                  <c:v>0.3805100000000019</c:v>
                </c:pt>
                <c:pt idx="128">
                  <c:v>0.3805100000000019</c:v>
                </c:pt>
                <c:pt idx="129">
                  <c:v>0.3805100000000019</c:v>
                </c:pt>
                <c:pt idx="130">
                  <c:v>0.3805100000000019</c:v>
                </c:pt>
                <c:pt idx="131">
                  <c:v>0.3805100000000019</c:v>
                </c:pt>
                <c:pt idx="132">
                  <c:v>0.3805100000000019</c:v>
                </c:pt>
                <c:pt idx="133">
                  <c:v>0.3805100000000019</c:v>
                </c:pt>
                <c:pt idx="134">
                  <c:v>0.3805100000000019</c:v>
                </c:pt>
                <c:pt idx="135">
                  <c:v>0.3805100000000019</c:v>
                </c:pt>
                <c:pt idx="136">
                  <c:v>0.3805100000000019</c:v>
                </c:pt>
                <c:pt idx="137">
                  <c:v>0.3805100000000019</c:v>
                </c:pt>
                <c:pt idx="138">
                  <c:v>0.3805100000000019</c:v>
                </c:pt>
                <c:pt idx="139">
                  <c:v>0.3805100000000019</c:v>
                </c:pt>
                <c:pt idx="140">
                  <c:v>0.3805100000000019</c:v>
                </c:pt>
                <c:pt idx="141">
                  <c:v>0.3805100000000019</c:v>
                </c:pt>
                <c:pt idx="142">
                  <c:v>0.3805100000000019</c:v>
                </c:pt>
                <c:pt idx="143">
                  <c:v>0.3805100000000019</c:v>
                </c:pt>
                <c:pt idx="144">
                  <c:v>0.3805100000000019</c:v>
                </c:pt>
                <c:pt idx="145">
                  <c:v>0.3805100000000019</c:v>
                </c:pt>
                <c:pt idx="146">
                  <c:v>0.3805100000000019</c:v>
                </c:pt>
                <c:pt idx="147">
                  <c:v>0.3805100000000019</c:v>
                </c:pt>
                <c:pt idx="148">
                  <c:v>0.3805100000000019</c:v>
                </c:pt>
                <c:pt idx="149">
                  <c:v>0.3805100000000019</c:v>
                </c:pt>
                <c:pt idx="150">
                  <c:v>0.3805100000000019</c:v>
                </c:pt>
                <c:pt idx="151">
                  <c:v>0.3805100000000019</c:v>
                </c:pt>
                <c:pt idx="152">
                  <c:v>0.3805100000000019</c:v>
                </c:pt>
                <c:pt idx="153">
                  <c:v>0.3805100000000019</c:v>
                </c:pt>
                <c:pt idx="154">
                  <c:v>0.3805100000000019</c:v>
                </c:pt>
                <c:pt idx="155">
                  <c:v>0.3805100000000019</c:v>
                </c:pt>
                <c:pt idx="156">
                  <c:v>0.3805100000000019</c:v>
                </c:pt>
                <c:pt idx="157">
                  <c:v>0.3805100000000019</c:v>
                </c:pt>
                <c:pt idx="158">
                  <c:v>0.3805100000000019</c:v>
                </c:pt>
                <c:pt idx="159">
                  <c:v>0.3805100000000019</c:v>
                </c:pt>
                <c:pt idx="160">
                  <c:v>0.3805100000000019</c:v>
                </c:pt>
                <c:pt idx="161">
                  <c:v>0.3805100000000019</c:v>
                </c:pt>
                <c:pt idx="162">
                  <c:v>0.3805100000000019</c:v>
                </c:pt>
                <c:pt idx="163">
                  <c:v>0.3805100000000019</c:v>
                </c:pt>
                <c:pt idx="164">
                  <c:v>0.3805100000000019</c:v>
                </c:pt>
                <c:pt idx="165">
                  <c:v>0.3805100000000019</c:v>
                </c:pt>
                <c:pt idx="166">
                  <c:v>0.3805100000000019</c:v>
                </c:pt>
                <c:pt idx="167">
                  <c:v>0.3805100000000019</c:v>
                </c:pt>
                <c:pt idx="168">
                  <c:v>0.3805100000000019</c:v>
                </c:pt>
                <c:pt idx="169">
                  <c:v>0.3805100000000019</c:v>
                </c:pt>
                <c:pt idx="170">
                  <c:v>0.3805100000000019</c:v>
                </c:pt>
                <c:pt idx="171">
                  <c:v>0.3805100000000019</c:v>
                </c:pt>
                <c:pt idx="172">
                  <c:v>0.3805100000000019</c:v>
                </c:pt>
                <c:pt idx="173">
                  <c:v>0.3805100000000019</c:v>
                </c:pt>
                <c:pt idx="174">
                  <c:v>0.3805100000000019</c:v>
                </c:pt>
                <c:pt idx="175">
                  <c:v>0.3805100000000019</c:v>
                </c:pt>
                <c:pt idx="176">
                  <c:v>0.3805100000000019</c:v>
                </c:pt>
                <c:pt idx="177">
                  <c:v>0.3805100000000019</c:v>
                </c:pt>
                <c:pt idx="178">
                  <c:v>0.3805100000000019</c:v>
                </c:pt>
                <c:pt idx="179">
                  <c:v>0.3805100000000019</c:v>
                </c:pt>
                <c:pt idx="180">
                  <c:v>0.3805100000000019</c:v>
                </c:pt>
                <c:pt idx="181">
                  <c:v>0.3805100000000019</c:v>
                </c:pt>
                <c:pt idx="182">
                  <c:v>0.3805100000000019</c:v>
                </c:pt>
                <c:pt idx="183">
                  <c:v>0.3805100000000019</c:v>
                </c:pt>
                <c:pt idx="184">
                  <c:v>0.3805100000000019</c:v>
                </c:pt>
                <c:pt idx="185">
                  <c:v>0.3805100000000019</c:v>
                </c:pt>
                <c:pt idx="186">
                  <c:v>0.3805100000000019</c:v>
                </c:pt>
                <c:pt idx="187">
                  <c:v>0.3805100000000019</c:v>
                </c:pt>
                <c:pt idx="188">
                  <c:v>0.3805100000000019</c:v>
                </c:pt>
                <c:pt idx="189">
                  <c:v>0.3805100000000019</c:v>
                </c:pt>
                <c:pt idx="190">
                  <c:v>0.3805100000000019</c:v>
                </c:pt>
                <c:pt idx="191">
                  <c:v>0.3805100000000019</c:v>
                </c:pt>
                <c:pt idx="192">
                  <c:v>0.3805100000000019</c:v>
                </c:pt>
                <c:pt idx="193">
                  <c:v>0.3805100000000019</c:v>
                </c:pt>
                <c:pt idx="194">
                  <c:v>0.3805100000000019</c:v>
                </c:pt>
                <c:pt idx="195">
                  <c:v>0.3805100000000019</c:v>
                </c:pt>
                <c:pt idx="196">
                  <c:v>0.3805100000000019</c:v>
                </c:pt>
                <c:pt idx="197">
                  <c:v>0.3805100000000019</c:v>
                </c:pt>
                <c:pt idx="198">
                  <c:v>0.3805100000000019</c:v>
                </c:pt>
                <c:pt idx="199">
                  <c:v>0.3805100000000019</c:v>
                </c:pt>
                <c:pt idx="200">
                  <c:v>0.3805100000000019</c:v>
                </c:pt>
                <c:pt idx="201">
                  <c:v>0.3805100000000019</c:v>
                </c:pt>
                <c:pt idx="202">
                  <c:v>0.3805100000000019</c:v>
                </c:pt>
                <c:pt idx="203">
                  <c:v>0.3805100000000019</c:v>
                </c:pt>
                <c:pt idx="204">
                  <c:v>0.3805100000000019</c:v>
                </c:pt>
                <c:pt idx="205">
                  <c:v>0.3805100000000019</c:v>
                </c:pt>
                <c:pt idx="206">
                  <c:v>0.3805100000000019</c:v>
                </c:pt>
                <c:pt idx="207">
                  <c:v>0.3805100000000019</c:v>
                </c:pt>
                <c:pt idx="208">
                  <c:v>0.3805100000000019</c:v>
                </c:pt>
                <c:pt idx="209">
                  <c:v>0.3805100000000019</c:v>
                </c:pt>
                <c:pt idx="210">
                  <c:v>0.3805100000000019</c:v>
                </c:pt>
                <c:pt idx="211">
                  <c:v>0.3805100000000019</c:v>
                </c:pt>
                <c:pt idx="212">
                  <c:v>0.3805100000000019</c:v>
                </c:pt>
                <c:pt idx="213">
                  <c:v>0.3805100000000019</c:v>
                </c:pt>
                <c:pt idx="214">
                  <c:v>0.3805100000000019</c:v>
                </c:pt>
                <c:pt idx="215">
                  <c:v>0.3805100000000019</c:v>
                </c:pt>
                <c:pt idx="216">
                  <c:v>0.3805100000000019</c:v>
                </c:pt>
                <c:pt idx="217">
                  <c:v>0.3805100000000019</c:v>
                </c:pt>
                <c:pt idx="218">
                  <c:v>0.3805100000000019</c:v>
                </c:pt>
                <c:pt idx="219">
                  <c:v>0.3805100000000019</c:v>
                </c:pt>
                <c:pt idx="220">
                  <c:v>0.3805100000000019</c:v>
                </c:pt>
                <c:pt idx="221">
                  <c:v>0.3805100000000019</c:v>
                </c:pt>
                <c:pt idx="222">
                  <c:v>0.3805100000000019</c:v>
                </c:pt>
                <c:pt idx="223">
                  <c:v>0.3805100000000019</c:v>
                </c:pt>
                <c:pt idx="224">
                  <c:v>0.3805100000000019</c:v>
                </c:pt>
                <c:pt idx="225">
                  <c:v>0.3805100000000019</c:v>
                </c:pt>
                <c:pt idx="226">
                  <c:v>0.3805100000000019</c:v>
                </c:pt>
                <c:pt idx="227">
                  <c:v>0.3805100000000019</c:v>
                </c:pt>
                <c:pt idx="228">
                  <c:v>0.3805100000000019</c:v>
                </c:pt>
                <c:pt idx="229">
                  <c:v>0.3805100000000019</c:v>
                </c:pt>
                <c:pt idx="230">
                  <c:v>0.3805100000000019</c:v>
                </c:pt>
                <c:pt idx="231">
                  <c:v>0.3805100000000019</c:v>
                </c:pt>
                <c:pt idx="232">
                  <c:v>0.3805100000000019</c:v>
                </c:pt>
                <c:pt idx="233">
                  <c:v>0.3805100000000019</c:v>
                </c:pt>
                <c:pt idx="234">
                  <c:v>0.3805100000000019</c:v>
                </c:pt>
                <c:pt idx="235">
                  <c:v>0.3805100000000019</c:v>
                </c:pt>
                <c:pt idx="236">
                  <c:v>0.3805100000000019</c:v>
                </c:pt>
                <c:pt idx="237">
                  <c:v>0.3805100000000019</c:v>
                </c:pt>
                <c:pt idx="238">
                  <c:v>0.3805100000000019</c:v>
                </c:pt>
                <c:pt idx="239">
                  <c:v>0.3805100000000019</c:v>
                </c:pt>
                <c:pt idx="240">
                  <c:v>0.3805100000000019</c:v>
                </c:pt>
                <c:pt idx="241">
                  <c:v>0.3805100000000019</c:v>
                </c:pt>
                <c:pt idx="242">
                  <c:v>0.3805100000000019</c:v>
                </c:pt>
                <c:pt idx="243">
                  <c:v>0.3805100000000019</c:v>
                </c:pt>
                <c:pt idx="244">
                  <c:v>0.3805100000000019</c:v>
                </c:pt>
                <c:pt idx="245">
                  <c:v>0.3805100000000019</c:v>
                </c:pt>
                <c:pt idx="246">
                  <c:v>0.3805100000000019</c:v>
                </c:pt>
                <c:pt idx="247">
                  <c:v>0.3805100000000019</c:v>
                </c:pt>
                <c:pt idx="248">
                  <c:v>0.3805100000000019</c:v>
                </c:pt>
                <c:pt idx="249">
                  <c:v>0.3805100000000019</c:v>
                </c:pt>
                <c:pt idx="250">
                  <c:v>0.3805100000000019</c:v>
                </c:pt>
                <c:pt idx="251">
                  <c:v>0.3805100000000019</c:v>
                </c:pt>
                <c:pt idx="252">
                  <c:v>0.3805100000000019</c:v>
                </c:pt>
                <c:pt idx="253">
                  <c:v>0.3805100000000019</c:v>
                </c:pt>
                <c:pt idx="254">
                  <c:v>0.3805100000000019</c:v>
                </c:pt>
                <c:pt idx="255">
                  <c:v>0.3805100000000019</c:v>
                </c:pt>
                <c:pt idx="256">
                  <c:v>0.3805100000000019</c:v>
                </c:pt>
                <c:pt idx="257">
                  <c:v>0.3805100000000019</c:v>
                </c:pt>
                <c:pt idx="258">
                  <c:v>0.3805100000000019</c:v>
                </c:pt>
                <c:pt idx="259">
                  <c:v>0.3805100000000019</c:v>
                </c:pt>
                <c:pt idx="260">
                  <c:v>0.3805100000000019</c:v>
                </c:pt>
                <c:pt idx="261">
                  <c:v>0.3805100000000019</c:v>
                </c:pt>
                <c:pt idx="262">
                  <c:v>0.3805100000000019</c:v>
                </c:pt>
                <c:pt idx="263">
                  <c:v>0.3805100000000019</c:v>
                </c:pt>
                <c:pt idx="264">
                  <c:v>0.3805100000000019</c:v>
                </c:pt>
                <c:pt idx="265">
                  <c:v>0.3805100000000019</c:v>
                </c:pt>
                <c:pt idx="266">
                  <c:v>0.3805100000000019</c:v>
                </c:pt>
                <c:pt idx="267">
                  <c:v>0.3805100000000019</c:v>
                </c:pt>
                <c:pt idx="268">
                  <c:v>0.3805100000000019</c:v>
                </c:pt>
                <c:pt idx="269">
                  <c:v>0.3805100000000019</c:v>
                </c:pt>
                <c:pt idx="270">
                  <c:v>0.3805100000000019</c:v>
                </c:pt>
                <c:pt idx="271">
                  <c:v>0.3805100000000019</c:v>
                </c:pt>
                <c:pt idx="272">
                  <c:v>0.3805100000000019</c:v>
                </c:pt>
                <c:pt idx="273">
                  <c:v>0.3805100000000019</c:v>
                </c:pt>
                <c:pt idx="274">
                  <c:v>0.3805100000000019</c:v>
                </c:pt>
                <c:pt idx="275">
                  <c:v>0.3805100000000019</c:v>
                </c:pt>
                <c:pt idx="276">
                  <c:v>0.3805100000000019</c:v>
                </c:pt>
                <c:pt idx="277">
                  <c:v>0.3805100000000019</c:v>
                </c:pt>
                <c:pt idx="278">
                  <c:v>0.3805100000000019</c:v>
                </c:pt>
                <c:pt idx="279">
                  <c:v>0.3805100000000019</c:v>
                </c:pt>
                <c:pt idx="280">
                  <c:v>0.3805100000000019</c:v>
                </c:pt>
                <c:pt idx="281">
                  <c:v>0.3805100000000019</c:v>
                </c:pt>
                <c:pt idx="282">
                  <c:v>0.3805100000000019</c:v>
                </c:pt>
                <c:pt idx="283">
                  <c:v>0.3805100000000019</c:v>
                </c:pt>
                <c:pt idx="284">
                  <c:v>0.3805100000000019</c:v>
                </c:pt>
                <c:pt idx="285">
                  <c:v>0.3805100000000019</c:v>
                </c:pt>
                <c:pt idx="286">
                  <c:v>0.3805100000000019</c:v>
                </c:pt>
                <c:pt idx="287">
                  <c:v>0.3805100000000019</c:v>
                </c:pt>
                <c:pt idx="288">
                  <c:v>0.3805100000000019</c:v>
                </c:pt>
                <c:pt idx="289">
                  <c:v>0.3805100000000019</c:v>
                </c:pt>
                <c:pt idx="290">
                  <c:v>0.3805100000000019</c:v>
                </c:pt>
                <c:pt idx="291">
                  <c:v>0.3805100000000019</c:v>
                </c:pt>
                <c:pt idx="292">
                  <c:v>0.3805100000000019</c:v>
                </c:pt>
                <c:pt idx="293">
                  <c:v>0.3805100000000019</c:v>
                </c:pt>
                <c:pt idx="294">
                  <c:v>0.3805100000000019</c:v>
                </c:pt>
                <c:pt idx="295">
                  <c:v>0.3805100000000019</c:v>
                </c:pt>
                <c:pt idx="296">
                  <c:v>0.3805100000000019</c:v>
                </c:pt>
                <c:pt idx="297">
                  <c:v>0.3805100000000019</c:v>
                </c:pt>
                <c:pt idx="298">
                  <c:v>0.3805100000000019</c:v>
                </c:pt>
                <c:pt idx="299">
                  <c:v>0.3805100000000019</c:v>
                </c:pt>
                <c:pt idx="300">
                  <c:v>0.3805100000000019</c:v>
                </c:pt>
                <c:pt idx="301">
                  <c:v>0.3805100000000019</c:v>
                </c:pt>
                <c:pt idx="302">
                  <c:v>0.3805100000000019</c:v>
                </c:pt>
                <c:pt idx="303">
                  <c:v>0.3805100000000019</c:v>
                </c:pt>
                <c:pt idx="304">
                  <c:v>0.3805100000000019</c:v>
                </c:pt>
                <c:pt idx="305">
                  <c:v>0.3805100000000019</c:v>
                </c:pt>
                <c:pt idx="306">
                  <c:v>0.3805100000000019</c:v>
                </c:pt>
                <c:pt idx="307">
                  <c:v>0.3805100000000019</c:v>
                </c:pt>
                <c:pt idx="308">
                  <c:v>0.3805100000000019</c:v>
                </c:pt>
                <c:pt idx="309">
                  <c:v>0.3805100000000019</c:v>
                </c:pt>
                <c:pt idx="310">
                  <c:v>0.3805100000000019</c:v>
                </c:pt>
                <c:pt idx="311">
                  <c:v>0.3805100000000019</c:v>
                </c:pt>
                <c:pt idx="312">
                  <c:v>0.3805100000000019</c:v>
                </c:pt>
                <c:pt idx="313">
                  <c:v>0.3805100000000019</c:v>
                </c:pt>
                <c:pt idx="314">
                  <c:v>0.3805100000000019</c:v>
                </c:pt>
                <c:pt idx="315">
                  <c:v>0.3805100000000019</c:v>
                </c:pt>
                <c:pt idx="316">
                  <c:v>0.3805100000000019</c:v>
                </c:pt>
                <c:pt idx="317">
                  <c:v>0.3805100000000019</c:v>
                </c:pt>
                <c:pt idx="318">
                  <c:v>0.3805100000000019</c:v>
                </c:pt>
                <c:pt idx="319">
                  <c:v>0.3805100000000019</c:v>
                </c:pt>
                <c:pt idx="320">
                  <c:v>0.3805100000000019</c:v>
                </c:pt>
                <c:pt idx="321">
                  <c:v>0.3805100000000019</c:v>
                </c:pt>
                <c:pt idx="322">
                  <c:v>0.3805100000000019</c:v>
                </c:pt>
                <c:pt idx="323">
                  <c:v>0.3805100000000019</c:v>
                </c:pt>
                <c:pt idx="324">
                  <c:v>0.3805100000000019</c:v>
                </c:pt>
                <c:pt idx="325">
                  <c:v>0.3805100000000019</c:v>
                </c:pt>
                <c:pt idx="326">
                  <c:v>0.3805100000000019</c:v>
                </c:pt>
                <c:pt idx="327">
                  <c:v>0.3805100000000019</c:v>
                </c:pt>
                <c:pt idx="328">
                  <c:v>0.3805100000000019</c:v>
                </c:pt>
                <c:pt idx="329">
                  <c:v>0.3805100000000019</c:v>
                </c:pt>
                <c:pt idx="330">
                  <c:v>0.3805100000000019</c:v>
                </c:pt>
                <c:pt idx="331">
                  <c:v>0.3805100000000019</c:v>
                </c:pt>
                <c:pt idx="332">
                  <c:v>0.3805100000000019</c:v>
                </c:pt>
                <c:pt idx="333">
                  <c:v>0.3805100000000019</c:v>
                </c:pt>
                <c:pt idx="334">
                  <c:v>0.3805100000000019</c:v>
                </c:pt>
                <c:pt idx="335">
                  <c:v>0.3805100000000019</c:v>
                </c:pt>
                <c:pt idx="336">
                  <c:v>0.3805100000000019</c:v>
                </c:pt>
                <c:pt idx="337">
                  <c:v>0.3805100000000019</c:v>
                </c:pt>
                <c:pt idx="338">
                  <c:v>0.3805100000000019</c:v>
                </c:pt>
                <c:pt idx="339">
                  <c:v>0.3805100000000019</c:v>
                </c:pt>
                <c:pt idx="340">
                  <c:v>0.3805100000000019</c:v>
                </c:pt>
                <c:pt idx="341">
                  <c:v>0.3805100000000019</c:v>
                </c:pt>
                <c:pt idx="342">
                  <c:v>0.3805100000000019</c:v>
                </c:pt>
                <c:pt idx="343">
                  <c:v>0.3805100000000019</c:v>
                </c:pt>
                <c:pt idx="344">
                  <c:v>0.3805100000000019</c:v>
                </c:pt>
                <c:pt idx="345">
                  <c:v>0.3805100000000019</c:v>
                </c:pt>
                <c:pt idx="346">
                  <c:v>0.3805100000000019</c:v>
                </c:pt>
                <c:pt idx="347">
                  <c:v>0.3805100000000019</c:v>
                </c:pt>
                <c:pt idx="348">
                  <c:v>0.3805100000000019</c:v>
                </c:pt>
                <c:pt idx="349">
                  <c:v>0.3805100000000019</c:v>
                </c:pt>
                <c:pt idx="350">
                  <c:v>0.3805100000000019</c:v>
                </c:pt>
                <c:pt idx="351">
                  <c:v>0.3805100000000019</c:v>
                </c:pt>
                <c:pt idx="352">
                  <c:v>0.3805100000000019</c:v>
                </c:pt>
                <c:pt idx="353">
                  <c:v>0.3805100000000019</c:v>
                </c:pt>
                <c:pt idx="354">
                  <c:v>0.3805100000000019</c:v>
                </c:pt>
                <c:pt idx="355">
                  <c:v>0.3805100000000019</c:v>
                </c:pt>
                <c:pt idx="356">
                  <c:v>0.3805100000000019</c:v>
                </c:pt>
                <c:pt idx="357">
                  <c:v>0.3805100000000019</c:v>
                </c:pt>
                <c:pt idx="358">
                  <c:v>0.3805100000000019</c:v>
                </c:pt>
                <c:pt idx="359">
                  <c:v>0.3805100000000019</c:v>
                </c:pt>
                <c:pt idx="360">
                  <c:v>0.3805100000000019</c:v>
                </c:pt>
                <c:pt idx="361">
                  <c:v>0.3805100000000019</c:v>
                </c:pt>
                <c:pt idx="362">
                  <c:v>0.3805100000000019</c:v>
                </c:pt>
                <c:pt idx="363">
                  <c:v>0.3805100000000019</c:v>
                </c:pt>
                <c:pt idx="364">
                  <c:v>0.3805100000000019</c:v>
                </c:pt>
                <c:pt idx="365">
                  <c:v>0.3805100000000019</c:v>
                </c:pt>
                <c:pt idx="366">
                  <c:v>0.3805100000000019</c:v>
                </c:pt>
                <c:pt idx="367">
                  <c:v>0.3805100000000019</c:v>
                </c:pt>
                <c:pt idx="368">
                  <c:v>0.3805100000000019</c:v>
                </c:pt>
                <c:pt idx="369">
                  <c:v>0.3805100000000019</c:v>
                </c:pt>
                <c:pt idx="370">
                  <c:v>0.3805100000000019</c:v>
                </c:pt>
                <c:pt idx="371">
                  <c:v>0.3805100000000019</c:v>
                </c:pt>
                <c:pt idx="372">
                  <c:v>0.3805100000000019</c:v>
                </c:pt>
                <c:pt idx="373">
                  <c:v>0.3805100000000019</c:v>
                </c:pt>
                <c:pt idx="374">
                  <c:v>0.3805100000000019</c:v>
                </c:pt>
                <c:pt idx="375">
                  <c:v>0.3805100000000019</c:v>
                </c:pt>
                <c:pt idx="376">
                  <c:v>0.3805100000000019</c:v>
                </c:pt>
                <c:pt idx="377">
                  <c:v>0.3805100000000019</c:v>
                </c:pt>
                <c:pt idx="378">
                  <c:v>0.3805100000000019</c:v>
                </c:pt>
                <c:pt idx="379">
                  <c:v>0.3805100000000019</c:v>
                </c:pt>
                <c:pt idx="380">
                  <c:v>0.3805100000000019</c:v>
                </c:pt>
                <c:pt idx="381">
                  <c:v>0.3805100000000019</c:v>
                </c:pt>
                <c:pt idx="382">
                  <c:v>0.3805100000000019</c:v>
                </c:pt>
                <c:pt idx="383">
                  <c:v>0.3805100000000019</c:v>
                </c:pt>
                <c:pt idx="384">
                  <c:v>0.3805100000000019</c:v>
                </c:pt>
                <c:pt idx="385">
                  <c:v>0.3805100000000019</c:v>
                </c:pt>
                <c:pt idx="386">
                  <c:v>0.3805100000000019</c:v>
                </c:pt>
                <c:pt idx="387">
                  <c:v>0.3805100000000019</c:v>
                </c:pt>
                <c:pt idx="388">
                  <c:v>0.3805100000000019</c:v>
                </c:pt>
                <c:pt idx="389">
                  <c:v>0.3805100000000019</c:v>
                </c:pt>
                <c:pt idx="390">
                  <c:v>0.3805100000000019</c:v>
                </c:pt>
                <c:pt idx="391">
                  <c:v>0.3805100000000019</c:v>
                </c:pt>
                <c:pt idx="392">
                  <c:v>0.3805100000000019</c:v>
                </c:pt>
                <c:pt idx="393">
                  <c:v>0.3805100000000019</c:v>
                </c:pt>
                <c:pt idx="394">
                  <c:v>0.3805100000000019</c:v>
                </c:pt>
                <c:pt idx="395">
                  <c:v>0.3805100000000019</c:v>
                </c:pt>
                <c:pt idx="396">
                  <c:v>0.3805100000000019</c:v>
                </c:pt>
                <c:pt idx="397">
                  <c:v>0.3805100000000019</c:v>
                </c:pt>
                <c:pt idx="398">
                  <c:v>0.3805100000000019</c:v>
                </c:pt>
                <c:pt idx="399">
                  <c:v>0.3805100000000019</c:v>
                </c:pt>
                <c:pt idx="400">
                  <c:v>0.3805100000000019</c:v>
                </c:pt>
                <c:pt idx="401">
                  <c:v>0.3805100000000019</c:v>
                </c:pt>
                <c:pt idx="402">
                  <c:v>0.3805100000000019</c:v>
                </c:pt>
                <c:pt idx="403">
                  <c:v>0.3805100000000019</c:v>
                </c:pt>
                <c:pt idx="404">
                  <c:v>0.3805100000000019</c:v>
                </c:pt>
                <c:pt idx="405">
                  <c:v>0.3805100000000019</c:v>
                </c:pt>
                <c:pt idx="406">
                  <c:v>0.3805100000000019</c:v>
                </c:pt>
                <c:pt idx="407">
                  <c:v>0.3805100000000019</c:v>
                </c:pt>
                <c:pt idx="408">
                  <c:v>0.3805100000000019</c:v>
                </c:pt>
                <c:pt idx="409">
                  <c:v>0.3805100000000019</c:v>
                </c:pt>
                <c:pt idx="410">
                  <c:v>0.3805100000000019</c:v>
                </c:pt>
                <c:pt idx="411">
                  <c:v>0.3805100000000019</c:v>
                </c:pt>
                <c:pt idx="412">
                  <c:v>0.3805100000000019</c:v>
                </c:pt>
                <c:pt idx="413">
                  <c:v>0.3805100000000019</c:v>
                </c:pt>
                <c:pt idx="414">
                  <c:v>0.3805100000000019</c:v>
                </c:pt>
                <c:pt idx="415">
                  <c:v>0.3805100000000019</c:v>
                </c:pt>
                <c:pt idx="416">
                  <c:v>0.3805100000000019</c:v>
                </c:pt>
                <c:pt idx="417">
                  <c:v>0.3805100000000019</c:v>
                </c:pt>
                <c:pt idx="418">
                  <c:v>0.3805100000000019</c:v>
                </c:pt>
                <c:pt idx="419">
                  <c:v>0.3805100000000019</c:v>
                </c:pt>
                <c:pt idx="420">
                  <c:v>0.3805100000000019</c:v>
                </c:pt>
                <c:pt idx="421">
                  <c:v>0.3805100000000019</c:v>
                </c:pt>
                <c:pt idx="422">
                  <c:v>0.3805100000000019</c:v>
                </c:pt>
                <c:pt idx="423">
                  <c:v>0.3805100000000019</c:v>
                </c:pt>
                <c:pt idx="424">
                  <c:v>0.3805100000000019</c:v>
                </c:pt>
                <c:pt idx="425">
                  <c:v>0.3805100000000019</c:v>
                </c:pt>
                <c:pt idx="426">
                  <c:v>0.3805100000000019</c:v>
                </c:pt>
                <c:pt idx="427">
                  <c:v>0.3805100000000019</c:v>
                </c:pt>
                <c:pt idx="428">
                  <c:v>0.3805100000000019</c:v>
                </c:pt>
                <c:pt idx="429">
                  <c:v>0.3805100000000019</c:v>
                </c:pt>
                <c:pt idx="430">
                  <c:v>0.3805100000000019</c:v>
                </c:pt>
                <c:pt idx="431">
                  <c:v>0.3805100000000019</c:v>
                </c:pt>
                <c:pt idx="432">
                  <c:v>0.3805100000000019</c:v>
                </c:pt>
                <c:pt idx="433">
                  <c:v>0.3805100000000019</c:v>
                </c:pt>
                <c:pt idx="434">
                  <c:v>0.3805100000000019</c:v>
                </c:pt>
                <c:pt idx="435">
                  <c:v>0.3805100000000019</c:v>
                </c:pt>
                <c:pt idx="436">
                  <c:v>0.3805100000000019</c:v>
                </c:pt>
                <c:pt idx="437">
                  <c:v>0.3805100000000019</c:v>
                </c:pt>
                <c:pt idx="438">
                  <c:v>0.3805100000000019</c:v>
                </c:pt>
                <c:pt idx="439">
                  <c:v>0.3805100000000019</c:v>
                </c:pt>
                <c:pt idx="440">
                  <c:v>0.3805100000000019</c:v>
                </c:pt>
                <c:pt idx="441">
                  <c:v>0.3805100000000019</c:v>
                </c:pt>
                <c:pt idx="442">
                  <c:v>0.3805100000000019</c:v>
                </c:pt>
                <c:pt idx="443">
                  <c:v>0.3805100000000019</c:v>
                </c:pt>
                <c:pt idx="444">
                  <c:v>0.3805100000000019</c:v>
                </c:pt>
                <c:pt idx="445">
                  <c:v>0.3805100000000019</c:v>
                </c:pt>
                <c:pt idx="446">
                  <c:v>0.3805100000000019</c:v>
                </c:pt>
                <c:pt idx="447">
                  <c:v>0.3805100000000019</c:v>
                </c:pt>
                <c:pt idx="448">
                  <c:v>0.3805100000000019</c:v>
                </c:pt>
                <c:pt idx="449">
                  <c:v>0.3805100000000019</c:v>
                </c:pt>
                <c:pt idx="450">
                  <c:v>0.3805100000000019</c:v>
                </c:pt>
                <c:pt idx="451">
                  <c:v>0.3805100000000019</c:v>
                </c:pt>
                <c:pt idx="452">
                  <c:v>0.3805100000000019</c:v>
                </c:pt>
                <c:pt idx="453">
                  <c:v>0.3805100000000019</c:v>
                </c:pt>
                <c:pt idx="454">
                  <c:v>0.3805100000000019</c:v>
                </c:pt>
                <c:pt idx="455">
                  <c:v>0.3805100000000019</c:v>
                </c:pt>
                <c:pt idx="456">
                  <c:v>0.3805100000000019</c:v>
                </c:pt>
                <c:pt idx="457">
                  <c:v>0.3805100000000019</c:v>
                </c:pt>
                <c:pt idx="458">
                  <c:v>0.3805100000000019</c:v>
                </c:pt>
                <c:pt idx="459">
                  <c:v>0.3805100000000019</c:v>
                </c:pt>
                <c:pt idx="460">
                  <c:v>0.3805100000000019</c:v>
                </c:pt>
                <c:pt idx="461">
                  <c:v>0.3805100000000019</c:v>
                </c:pt>
                <c:pt idx="462">
                  <c:v>0.3805100000000019</c:v>
                </c:pt>
                <c:pt idx="463">
                  <c:v>0.3805100000000019</c:v>
                </c:pt>
                <c:pt idx="464">
                  <c:v>0.3805100000000019</c:v>
                </c:pt>
                <c:pt idx="465">
                  <c:v>0.3805100000000019</c:v>
                </c:pt>
                <c:pt idx="466">
                  <c:v>0.3805100000000019</c:v>
                </c:pt>
                <c:pt idx="467">
                  <c:v>0.3805100000000019</c:v>
                </c:pt>
                <c:pt idx="468">
                  <c:v>0.3805100000000019</c:v>
                </c:pt>
                <c:pt idx="469">
                  <c:v>0.3805100000000019</c:v>
                </c:pt>
                <c:pt idx="470">
                  <c:v>0.3805100000000019</c:v>
                </c:pt>
                <c:pt idx="471">
                  <c:v>0.3805100000000019</c:v>
                </c:pt>
                <c:pt idx="472">
                  <c:v>0.3805100000000019</c:v>
                </c:pt>
                <c:pt idx="473">
                  <c:v>0.3805100000000019</c:v>
                </c:pt>
                <c:pt idx="474">
                  <c:v>0.3805100000000019</c:v>
                </c:pt>
                <c:pt idx="475">
                  <c:v>0.3805100000000019</c:v>
                </c:pt>
                <c:pt idx="476">
                  <c:v>0.3805100000000019</c:v>
                </c:pt>
                <c:pt idx="477">
                  <c:v>0.3805100000000019</c:v>
                </c:pt>
                <c:pt idx="478">
                  <c:v>0.3805100000000019</c:v>
                </c:pt>
                <c:pt idx="479">
                  <c:v>0.3805100000000019</c:v>
                </c:pt>
                <c:pt idx="480">
                  <c:v>0.3805100000000019</c:v>
                </c:pt>
                <c:pt idx="481">
                  <c:v>0.3805100000000019</c:v>
                </c:pt>
                <c:pt idx="482">
                  <c:v>0.3805100000000019</c:v>
                </c:pt>
                <c:pt idx="483">
                  <c:v>0.3805100000000019</c:v>
                </c:pt>
                <c:pt idx="484">
                  <c:v>0.3805100000000019</c:v>
                </c:pt>
                <c:pt idx="485">
                  <c:v>0.3805100000000019</c:v>
                </c:pt>
                <c:pt idx="486">
                  <c:v>0.3805100000000019</c:v>
                </c:pt>
                <c:pt idx="487">
                  <c:v>0.3805100000000019</c:v>
                </c:pt>
                <c:pt idx="488">
                  <c:v>0.3805100000000019</c:v>
                </c:pt>
                <c:pt idx="489">
                  <c:v>0.3805100000000019</c:v>
                </c:pt>
                <c:pt idx="490">
                  <c:v>0.3805100000000019</c:v>
                </c:pt>
                <c:pt idx="491">
                  <c:v>0.3805100000000019</c:v>
                </c:pt>
                <c:pt idx="492">
                  <c:v>0.3805100000000019</c:v>
                </c:pt>
                <c:pt idx="493">
                  <c:v>0.3805100000000019</c:v>
                </c:pt>
                <c:pt idx="494">
                  <c:v>0.3805100000000019</c:v>
                </c:pt>
                <c:pt idx="495">
                  <c:v>0.3805100000000019</c:v>
                </c:pt>
                <c:pt idx="496">
                  <c:v>0.3805100000000019</c:v>
                </c:pt>
                <c:pt idx="497">
                  <c:v>0.3805100000000019</c:v>
                </c:pt>
                <c:pt idx="498">
                  <c:v>0.3805100000000019</c:v>
                </c:pt>
                <c:pt idx="499">
                  <c:v>0.3805100000000019</c:v>
                </c:pt>
                <c:pt idx="500">
                  <c:v>0.3805100000000019</c:v>
                </c:pt>
                <c:pt idx="501">
                  <c:v>0.3805100000000019</c:v>
                </c:pt>
                <c:pt idx="502">
                  <c:v>0.3805100000000019</c:v>
                </c:pt>
                <c:pt idx="503">
                  <c:v>0.3805100000000019</c:v>
                </c:pt>
                <c:pt idx="504">
                  <c:v>0.3805100000000019</c:v>
                </c:pt>
                <c:pt idx="505">
                  <c:v>0.3805100000000019</c:v>
                </c:pt>
                <c:pt idx="506">
                  <c:v>0.3805100000000019</c:v>
                </c:pt>
                <c:pt idx="507">
                  <c:v>0.3805100000000019</c:v>
                </c:pt>
                <c:pt idx="508">
                  <c:v>0.3805100000000019</c:v>
                </c:pt>
                <c:pt idx="509">
                  <c:v>0.3805100000000019</c:v>
                </c:pt>
                <c:pt idx="510">
                  <c:v>0.3805100000000019</c:v>
                </c:pt>
                <c:pt idx="511">
                  <c:v>0.3805100000000019</c:v>
                </c:pt>
                <c:pt idx="512">
                  <c:v>0.3805100000000019</c:v>
                </c:pt>
                <c:pt idx="513">
                  <c:v>0.3805100000000019</c:v>
                </c:pt>
                <c:pt idx="514">
                  <c:v>0.3805100000000019</c:v>
                </c:pt>
                <c:pt idx="515">
                  <c:v>0.3805100000000019</c:v>
                </c:pt>
                <c:pt idx="516">
                  <c:v>0.3805100000000019</c:v>
                </c:pt>
                <c:pt idx="517">
                  <c:v>0.3805100000000019</c:v>
                </c:pt>
                <c:pt idx="518">
                  <c:v>0.3805100000000019</c:v>
                </c:pt>
                <c:pt idx="519">
                  <c:v>0.3805100000000019</c:v>
                </c:pt>
                <c:pt idx="520">
                  <c:v>0.3805100000000019</c:v>
                </c:pt>
                <c:pt idx="521">
                  <c:v>0.3805100000000019</c:v>
                </c:pt>
                <c:pt idx="522">
                  <c:v>0.3805100000000019</c:v>
                </c:pt>
                <c:pt idx="523">
                  <c:v>0.3805100000000019</c:v>
                </c:pt>
                <c:pt idx="524">
                  <c:v>0.3805100000000019</c:v>
                </c:pt>
                <c:pt idx="525">
                  <c:v>0.3805100000000019</c:v>
                </c:pt>
                <c:pt idx="526">
                  <c:v>0.3805100000000019</c:v>
                </c:pt>
                <c:pt idx="527">
                  <c:v>0.3805100000000019</c:v>
                </c:pt>
                <c:pt idx="528">
                  <c:v>0.3805100000000019</c:v>
                </c:pt>
                <c:pt idx="529">
                  <c:v>0.3805100000000019</c:v>
                </c:pt>
                <c:pt idx="530">
                  <c:v>0.3805100000000019</c:v>
                </c:pt>
                <c:pt idx="531">
                  <c:v>0.3805100000000019</c:v>
                </c:pt>
                <c:pt idx="532">
                  <c:v>0.3805100000000019</c:v>
                </c:pt>
                <c:pt idx="533">
                  <c:v>0.3805100000000019</c:v>
                </c:pt>
                <c:pt idx="534">
                  <c:v>0.3805100000000019</c:v>
                </c:pt>
                <c:pt idx="535">
                  <c:v>0.3805100000000019</c:v>
                </c:pt>
                <c:pt idx="536">
                  <c:v>0.3805100000000019</c:v>
                </c:pt>
                <c:pt idx="537">
                  <c:v>0.3805100000000019</c:v>
                </c:pt>
                <c:pt idx="538">
                  <c:v>0.3805100000000019</c:v>
                </c:pt>
                <c:pt idx="539">
                  <c:v>0.3805100000000019</c:v>
                </c:pt>
                <c:pt idx="540">
                  <c:v>0.3805100000000019</c:v>
                </c:pt>
                <c:pt idx="541">
                  <c:v>0.3805100000000019</c:v>
                </c:pt>
                <c:pt idx="542">
                  <c:v>0.3805100000000019</c:v>
                </c:pt>
                <c:pt idx="543">
                  <c:v>0.3805100000000019</c:v>
                </c:pt>
                <c:pt idx="544">
                  <c:v>0.3805100000000019</c:v>
                </c:pt>
                <c:pt idx="545">
                  <c:v>0.3805100000000019</c:v>
                </c:pt>
                <c:pt idx="546">
                  <c:v>0.3805100000000019</c:v>
                </c:pt>
                <c:pt idx="547">
                  <c:v>0.3805100000000019</c:v>
                </c:pt>
                <c:pt idx="548">
                  <c:v>0.3805100000000019</c:v>
                </c:pt>
                <c:pt idx="549">
                  <c:v>0.3805100000000019</c:v>
                </c:pt>
                <c:pt idx="550">
                  <c:v>0.3805100000000019</c:v>
                </c:pt>
                <c:pt idx="551">
                  <c:v>0.3805100000000019</c:v>
                </c:pt>
                <c:pt idx="552">
                  <c:v>0.3805100000000019</c:v>
                </c:pt>
                <c:pt idx="553">
                  <c:v>0.3805100000000019</c:v>
                </c:pt>
                <c:pt idx="554">
                  <c:v>0.3805100000000019</c:v>
                </c:pt>
                <c:pt idx="555">
                  <c:v>0.3805100000000019</c:v>
                </c:pt>
                <c:pt idx="556">
                  <c:v>0.3805100000000019</c:v>
                </c:pt>
                <c:pt idx="557">
                  <c:v>0.3805100000000019</c:v>
                </c:pt>
                <c:pt idx="558">
                  <c:v>0.3805100000000019</c:v>
                </c:pt>
                <c:pt idx="559">
                  <c:v>0.3805100000000019</c:v>
                </c:pt>
                <c:pt idx="560">
                  <c:v>0.3805100000000019</c:v>
                </c:pt>
                <c:pt idx="561">
                  <c:v>0.3805100000000019</c:v>
                </c:pt>
                <c:pt idx="562">
                  <c:v>0.3805100000000019</c:v>
                </c:pt>
                <c:pt idx="563">
                  <c:v>0.3805100000000019</c:v>
                </c:pt>
                <c:pt idx="564">
                  <c:v>0.3805100000000019</c:v>
                </c:pt>
                <c:pt idx="565">
                  <c:v>0.3805100000000019</c:v>
                </c:pt>
                <c:pt idx="566">
                  <c:v>0.3805100000000019</c:v>
                </c:pt>
                <c:pt idx="567">
                  <c:v>0.3805100000000019</c:v>
                </c:pt>
                <c:pt idx="568">
                  <c:v>0.3805100000000019</c:v>
                </c:pt>
                <c:pt idx="569">
                  <c:v>0.3805100000000019</c:v>
                </c:pt>
                <c:pt idx="570">
                  <c:v>0.3805100000000019</c:v>
                </c:pt>
                <c:pt idx="571">
                  <c:v>0.3805100000000019</c:v>
                </c:pt>
                <c:pt idx="572">
                  <c:v>0.3805100000000019</c:v>
                </c:pt>
                <c:pt idx="573">
                  <c:v>0.3805100000000019</c:v>
                </c:pt>
                <c:pt idx="574">
                  <c:v>0.3805100000000019</c:v>
                </c:pt>
                <c:pt idx="575">
                  <c:v>0.3805100000000019</c:v>
                </c:pt>
                <c:pt idx="576">
                  <c:v>0.3805100000000019</c:v>
                </c:pt>
                <c:pt idx="577">
                  <c:v>0.3805100000000019</c:v>
                </c:pt>
                <c:pt idx="578">
                  <c:v>0.3805100000000019</c:v>
                </c:pt>
                <c:pt idx="579">
                  <c:v>0.3805100000000019</c:v>
                </c:pt>
                <c:pt idx="580">
                  <c:v>0.3805100000000019</c:v>
                </c:pt>
                <c:pt idx="581">
                  <c:v>0.3805100000000019</c:v>
                </c:pt>
                <c:pt idx="582">
                  <c:v>0.3805100000000019</c:v>
                </c:pt>
                <c:pt idx="583">
                  <c:v>0.3805100000000019</c:v>
                </c:pt>
                <c:pt idx="584">
                  <c:v>0.3805100000000019</c:v>
                </c:pt>
                <c:pt idx="585">
                  <c:v>0.3805100000000019</c:v>
                </c:pt>
                <c:pt idx="586">
                  <c:v>0.3805100000000019</c:v>
                </c:pt>
                <c:pt idx="587">
                  <c:v>0.3805100000000019</c:v>
                </c:pt>
                <c:pt idx="588">
                  <c:v>0.3805100000000019</c:v>
                </c:pt>
                <c:pt idx="589">
                  <c:v>0.3805100000000019</c:v>
                </c:pt>
                <c:pt idx="590">
                  <c:v>0.3805100000000019</c:v>
                </c:pt>
                <c:pt idx="591">
                  <c:v>0.3805100000000019</c:v>
                </c:pt>
                <c:pt idx="592">
                  <c:v>0.3805100000000019</c:v>
                </c:pt>
                <c:pt idx="593">
                  <c:v>0.3805100000000019</c:v>
                </c:pt>
                <c:pt idx="594">
                  <c:v>0.3805100000000019</c:v>
                </c:pt>
                <c:pt idx="595">
                  <c:v>0.3805100000000019</c:v>
                </c:pt>
                <c:pt idx="596">
                  <c:v>0.3805100000000019</c:v>
                </c:pt>
                <c:pt idx="597">
                  <c:v>0.3805100000000019</c:v>
                </c:pt>
                <c:pt idx="598">
                  <c:v>0.3805100000000019</c:v>
                </c:pt>
                <c:pt idx="599">
                  <c:v>0.3805100000000019</c:v>
                </c:pt>
                <c:pt idx="600">
                  <c:v>0.3805100000000019</c:v>
                </c:pt>
                <c:pt idx="601">
                  <c:v>0.3805100000000019</c:v>
                </c:pt>
                <c:pt idx="602">
                  <c:v>0.3805100000000019</c:v>
                </c:pt>
                <c:pt idx="603">
                  <c:v>0.3805100000000019</c:v>
                </c:pt>
                <c:pt idx="604">
                  <c:v>0.3805100000000019</c:v>
                </c:pt>
                <c:pt idx="605">
                  <c:v>0.3805100000000019</c:v>
                </c:pt>
                <c:pt idx="606">
                  <c:v>0.3805100000000019</c:v>
                </c:pt>
                <c:pt idx="607">
                  <c:v>0.3805100000000019</c:v>
                </c:pt>
                <c:pt idx="608">
                  <c:v>0.3805100000000019</c:v>
                </c:pt>
                <c:pt idx="609">
                  <c:v>0.3805100000000019</c:v>
                </c:pt>
                <c:pt idx="610">
                  <c:v>0.3805100000000019</c:v>
                </c:pt>
                <c:pt idx="611">
                  <c:v>0.3805100000000019</c:v>
                </c:pt>
                <c:pt idx="612">
                  <c:v>0.3805100000000019</c:v>
                </c:pt>
                <c:pt idx="613">
                  <c:v>0.3805100000000019</c:v>
                </c:pt>
                <c:pt idx="614">
                  <c:v>0.3805100000000019</c:v>
                </c:pt>
                <c:pt idx="615">
                  <c:v>0.3805100000000019</c:v>
                </c:pt>
                <c:pt idx="616">
                  <c:v>0.3805100000000019</c:v>
                </c:pt>
                <c:pt idx="617">
                  <c:v>0.3805100000000019</c:v>
                </c:pt>
                <c:pt idx="618">
                  <c:v>0.3805100000000019</c:v>
                </c:pt>
                <c:pt idx="619">
                  <c:v>0.3805100000000019</c:v>
                </c:pt>
                <c:pt idx="620">
                  <c:v>0.3805100000000019</c:v>
                </c:pt>
                <c:pt idx="621">
                  <c:v>0.3805100000000019</c:v>
                </c:pt>
                <c:pt idx="622">
                  <c:v>0.3805100000000019</c:v>
                </c:pt>
                <c:pt idx="623">
                  <c:v>0.3805100000000019</c:v>
                </c:pt>
                <c:pt idx="624">
                  <c:v>0.3805100000000019</c:v>
                </c:pt>
                <c:pt idx="625">
                  <c:v>0.3805100000000019</c:v>
                </c:pt>
                <c:pt idx="626">
                  <c:v>0.3805100000000019</c:v>
                </c:pt>
                <c:pt idx="627">
                  <c:v>0.3805100000000019</c:v>
                </c:pt>
                <c:pt idx="628">
                  <c:v>0.3805100000000019</c:v>
                </c:pt>
                <c:pt idx="629">
                  <c:v>0.3805100000000019</c:v>
                </c:pt>
                <c:pt idx="630">
                  <c:v>0.3805100000000019</c:v>
                </c:pt>
                <c:pt idx="631">
                  <c:v>0.3805100000000019</c:v>
                </c:pt>
                <c:pt idx="632">
                  <c:v>0.3805100000000019</c:v>
                </c:pt>
                <c:pt idx="633">
                  <c:v>0.3805100000000019</c:v>
                </c:pt>
                <c:pt idx="634">
                  <c:v>0.3805100000000019</c:v>
                </c:pt>
                <c:pt idx="635">
                  <c:v>0.3805100000000019</c:v>
                </c:pt>
                <c:pt idx="636">
                  <c:v>0.3805100000000019</c:v>
                </c:pt>
                <c:pt idx="637">
                  <c:v>0.3805100000000019</c:v>
                </c:pt>
                <c:pt idx="638">
                  <c:v>0.3805100000000019</c:v>
                </c:pt>
                <c:pt idx="639">
                  <c:v>0.3805100000000019</c:v>
                </c:pt>
                <c:pt idx="640">
                  <c:v>0.3805100000000019</c:v>
                </c:pt>
                <c:pt idx="641">
                  <c:v>0.3805100000000019</c:v>
                </c:pt>
                <c:pt idx="642">
                  <c:v>0.3805100000000019</c:v>
                </c:pt>
                <c:pt idx="643">
                  <c:v>0.3805100000000019</c:v>
                </c:pt>
                <c:pt idx="644">
                  <c:v>0.3805100000000019</c:v>
                </c:pt>
                <c:pt idx="645">
                  <c:v>0.3805100000000019</c:v>
                </c:pt>
                <c:pt idx="646">
                  <c:v>0.3805100000000019</c:v>
                </c:pt>
                <c:pt idx="647">
                  <c:v>0.3805100000000019</c:v>
                </c:pt>
                <c:pt idx="648">
                  <c:v>0.3805100000000019</c:v>
                </c:pt>
                <c:pt idx="649">
                  <c:v>0.3805100000000019</c:v>
                </c:pt>
                <c:pt idx="650">
                  <c:v>0.3805100000000019</c:v>
                </c:pt>
                <c:pt idx="651">
                  <c:v>0.3805100000000019</c:v>
                </c:pt>
                <c:pt idx="652">
                  <c:v>0.3805100000000019</c:v>
                </c:pt>
                <c:pt idx="653">
                  <c:v>0.3805100000000019</c:v>
                </c:pt>
                <c:pt idx="654">
                  <c:v>0.3805100000000019</c:v>
                </c:pt>
                <c:pt idx="655">
                  <c:v>0.3805100000000019</c:v>
                </c:pt>
                <c:pt idx="656">
                  <c:v>0.3805100000000019</c:v>
                </c:pt>
                <c:pt idx="657">
                  <c:v>0.3805100000000019</c:v>
                </c:pt>
                <c:pt idx="658">
                  <c:v>0.3805100000000019</c:v>
                </c:pt>
                <c:pt idx="659">
                  <c:v>0.3805100000000019</c:v>
                </c:pt>
                <c:pt idx="660">
                  <c:v>0.3805100000000019</c:v>
                </c:pt>
                <c:pt idx="661">
                  <c:v>0.3805100000000019</c:v>
                </c:pt>
                <c:pt idx="662">
                  <c:v>0.3805100000000019</c:v>
                </c:pt>
                <c:pt idx="663">
                  <c:v>0.3805100000000019</c:v>
                </c:pt>
                <c:pt idx="664">
                  <c:v>0.3805100000000019</c:v>
                </c:pt>
                <c:pt idx="665">
                  <c:v>0.3805100000000019</c:v>
                </c:pt>
                <c:pt idx="666">
                  <c:v>0.3805100000000019</c:v>
                </c:pt>
                <c:pt idx="667">
                  <c:v>0.3805100000000019</c:v>
                </c:pt>
                <c:pt idx="668">
                  <c:v>0.3805100000000019</c:v>
                </c:pt>
                <c:pt idx="669">
                  <c:v>0.3805100000000019</c:v>
                </c:pt>
                <c:pt idx="670">
                  <c:v>0.3805100000000019</c:v>
                </c:pt>
                <c:pt idx="671">
                  <c:v>0.3805100000000019</c:v>
                </c:pt>
                <c:pt idx="672">
                  <c:v>0.3805100000000019</c:v>
                </c:pt>
                <c:pt idx="673">
                  <c:v>0.3805100000000019</c:v>
                </c:pt>
                <c:pt idx="674">
                  <c:v>0.3805100000000019</c:v>
                </c:pt>
                <c:pt idx="675">
                  <c:v>0.3805100000000019</c:v>
                </c:pt>
                <c:pt idx="676">
                  <c:v>0.3805100000000019</c:v>
                </c:pt>
                <c:pt idx="677">
                  <c:v>0.3805100000000019</c:v>
                </c:pt>
                <c:pt idx="678">
                  <c:v>0.3805100000000019</c:v>
                </c:pt>
                <c:pt idx="679">
                  <c:v>0.3805100000000019</c:v>
                </c:pt>
                <c:pt idx="680">
                  <c:v>0.3805100000000019</c:v>
                </c:pt>
                <c:pt idx="681">
                  <c:v>0.3805100000000019</c:v>
                </c:pt>
                <c:pt idx="682">
                  <c:v>0.3805100000000019</c:v>
                </c:pt>
                <c:pt idx="683">
                  <c:v>0.3805100000000019</c:v>
                </c:pt>
                <c:pt idx="684">
                  <c:v>0.3805100000000019</c:v>
                </c:pt>
                <c:pt idx="685">
                  <c:v>0.3805100000000019</c:v>
                </c:pt>
                <c:pt idx="686">
                  <c:v>0.3805100000000019</c:v>
                </c:pt>
                <c:pt idx="687">
                  <c:v>0.3805100000000019</c:v>
                </c:pt>
                <c:pt idx="688">
                  <c:v>0.3805100000000019</c:v>
                </c:pt>
                <c:pt idx="689">
                  <c:v>0.3805100000000019</c:v>
                </c:pt>
                <c:pt idx="690">
                  <c:v>0.3805100000000019</c:v>
                </c:pt>
                <c:pt idx="691">
                  <c:v>0.3805100000000019</c:v>
                </c:pt>
                <c:pt idx="692">
                  <c:v>0.3805100000000019</c:v>
                </c:pt>
                <c:pt idx="693">
                  <c:v>0.3805100000000019</c:v>
                </c:pt>
                <c:pt idx="694">
                  <c:v>0.3805100000000019</c:v>
                </c:pt>
                <c:pt idx="695">
                  <c:v>0.3805100000000019</c:v>
                </c:pt>
                <c:pt idx="696">
                  <c:v>0.3805100000000019</c:v>
                </c:pt>
                <c:pt idx="697">
                  <c:v>0.3805100000000019</c:v>
                </c:pt>
                <c:pt idx="698">
                  <c:v>0.3805100000000019</c:v>
                </c:pt>
                <c:pt idx="699">
                  <c:v>0.3805100000000019</c:v>
                </c:pt>
                <c:pt idx="700">
                  <c:v>0.3805100000000019</c:v>
                </c:pt>
                <c:pt idx="701">
                  <c:v>0.3805100000000019</c:v>
                </c:pt>
                <c:pt idx="702">
                  <c:v>0.3805100000000019</c:v>
                </c:pt>
                <c:pt idx="703">
                  <c:v>0.3805100000000019</c:v>
                </c:pt>
                <c:pt idx="704">
                  <c:v>0.3805100000000019</c:v>
                </c:pt>
                <c:pt idx="705">
                  <c:v>0.3805100000000019</c:v>
                </c:pt>
                <c:pt idx="706">
                  <c:v>0.3805100000000019</c:v>
                </c:pt>
                <c:pt idx="707">
                  <c:v>0.3805100000000019</c:v>
                </c:pt>
                <c:pt idx="708">
                  <c:v>0.3805100000000019</c:v>
                </c:pt>
                <c:pt idx="709">
                  <c:v>0.3805100000000019</c:v>
                </c:pt>
                <c:pt idx="710">
                  <c:v>0.3805100000000019</c:v>
                </c:pt>
                <c:pt idx="711">
                  <c:v>0.3805100000000019</c:v>
                </c:pt>
                <c:pt idx="712">
                  <c:v>0.3805100000000019</c:v>
                </c:pt>
                <c:pt idx="713">
                  <c:v>0.3805100000000019</c:v>
                </c:pt>
                <c:pt idx="714">
                  <c:v>0.3805100000000019</c:v>
                </c:pt>
                <c:pt idx="715">
                  <c:v>0.3805100000000019</c:v>
                </c:pt>
                <c:pt idx="716">
                  <c:v>0.3805100000000019</c:v>
                </c:pt>
                <c:pt idx="717">
                  <c:v>0.3805100000000019</c:v>
                </c:pt>
                <c:pt idx="718">
                  <c:v>0.3805100000000019</c:v>
                </c:pt>
                <c:pt idx="719">
                  <c:v>0.3805100000000019</c:v>
                </c:pt>
                <c:pt idx="720">
                  <c:v>0.3805100000000019</c:v>
                </c:pt>
                <c:pt idx="721">
                  <c:v>0.3805100000000019</c:v>
                </c:pt>
                <c:pt idx="722">
                  <c:v>0.3805100000000019</c:v>
                </c:pt>
                <c:pt idx="723">
                  <c:v>0.3805100000000019</c:v>
                </c:pt>
                <c:pt idx="724">
                  <c:v>0.3805100000000019</c:v>
                </c:pt>
                <c:pt idx="725">
                  <c:v>0.3805100000000019</c:v>
                </c:pt>
                <c:pt idx="726">
                  <c:v>0.3805100000000019</c:v>
                </c:pt>
                <c:pt idx="727">
                  <c:v>0.3805100000000019</c:v>
                </c:pt>
                <c:pt idx="728">
                  <c:v>0.3805100000000019</c:v>
                </c:pt>
                <c:pt idx="729">
                  <c:v>0.3805100000000019</c:v>
                </c:pt>
                <c:pt idx="730">
                  <c:v>0.3805100000000019</c:v>
                </c:pt>
                <c:pt idx="731">
                  <c:v>0.3805100000000019</c:v>
                </c:pt>
                <c:pt idx="732">
                  <c:v>0.3805100000000019</c:v>
                </c:pt>
                <c:pt idx="733">
                  <c:v>0.3805100000000019</c:v>
                </c:pt>
                <c:pt idx="734">
                  <c:v>0.3805100000000019</c:v>
                </c:pt>
                <c:pt idx="735">
                  <c:v>0.3805100000000019</c:v>
                </c:pt>
                <c:pt idx="736">
                  <c:v>0.3805100000000019</c:v>
                </c:pt>
                <c:pt idx="737">
                  <c:v>0.3805100000000019</c:v>
                </c:pt>
                <c:pt idx="738">
                  <c:v>0.3805100000000019</c:v>
                </c:pt>
                <c:pt idx="739">
                  <c:v>0.3805100000000019</c:v>
                </c:pt>
                <c:pt idx="740">
                  <c:v>0.3805100000000019</c:v>
                </c:pt>
                <c:pt idx="741">
                  <c:v>0.3805100000000019</c:v>
                </c:pt>
                <c:pt idx="742">
                  <c:v>0.3805100000000019</c:v>
                </c:pt>
                <c:pt idx="743">
                  <c:v>0.3805100000000019</c:v>
                </c:pt>
                <c:pt idx="744">
                  <c:v>0.3805100000000019</c:v>
                </c:pt>
                <c:pt idx="745">
                  <c:v>0.3805100000000019</c:v>
                </c:pt>
                <c:pt idx="746">
                  <c:v>0.3805100000000019</c:v>
                </c:pt>
                <c:pt idx="747">
                  <c:v>0.3805100000000019</c:v>
                </c:pt>
                <c:pt idx="748">
                  <c:v>0.3805100000000019</c:v>
                </c:pt>
                <c:pt idx="749">
                  <c:v>0.3805100000000019</c:v>
                </c:pt>
                <c:pt idx="750">
                  <c:v>0.3805100000000019</c:v>
                </c:pt>
                <c:pt idx="751">
                  <c:v>0.3805100000000019</c:v>
                </c:pt>
                <c:pt idx="752">
                  <c:v>0.3805100000000019</c:v>
                </c:pt>
                <c:pt idx="753">
                  <c:v>0.3805100000000019</c:v>
                </c:pt>
                <c:pt idx="754">
                  <c:v>0.3805100000000019</c:v>
                </c:pt>
                <c:pt idx="755">
                  <c:v>0.3805100000000019</c:v>
                </c:pt>
                <c:pt idx="756">
                  <c:v>0.3805100000000019</c:v>
                </c:pt>
                <c:pt idx="757">
                  <c:v>0.3805100000000019</c:v>
                </c:pt>
                <c:pt idx="758">
                  <c:v>0.3805100000000019</c:v>
                </c:pt>
                <c:pt idx="759">
                  <c:v>0.3805100000000019</c:v>
                </c:pt>
                <c:pt idx="760">
                  <c:v>0.3805100000000019</c:v>
                </c:pt>
                <c:pt idx="761">
                  <c:v>0.3805100000000019</c:v>
                </c:pt>
                <c:pt idx="762">
                  <c:v>0.3805100000000019</c:v>
                </c:pt>
                <c:pt idx="763">
                  <c:v>0.3805100000000019</c:v>
                </c:pt>
                <c:pt idx="764">
                  <c:v>0.3805100000000019</c:v>
                </c:pt>
                <c:pt idx="765">
                  <c:v>0.3805100000000019</c:v>
                </c:pt>
                <c:pt idx="766">
                  <c:v>0.3805100000000019</c:v>
                </c:pt>
                <c:pt idx="767">
                  <c:v>0.3805100000000019</c:v>
                </c:pt>
                <c:pt idx="768">
                  <c:v>0.3805100000000019</c:v>
                </c:pt>
                <c:pt idx="769">
                  <c:v>0.3805100000000019</c:v>
                </c:pt>
                <c:pt idx="770">
                  <c:v>0.3805100000000019</c:v>
                </c:pt>
                <c:pt idx="771">
                  <c:v>0.3805100000000019</c:v>
                </c:pt>
                <c:pt idx="772">
                  <c:v>0.3805100000000019</c:v>
                </c:pt>
                <c:pt idx="773">
                  <c:v>0.3805100000000019</c:v>
                </c:pt>
                <c:pt idx="774">
                  <c:v>0.3805100000000019</c:v>
                </c:pt>
                <c:pt idx="775">
                  <c:v>0.3805100000000019</c:v>
                </c:pt>
                <c:pt idx="776">
                  <c:v>0.3805100000000019</c:v>
                </c:pt>
                <c:pt idx="777">
                  <c:v>0.3805100000000019</c:v>
                </c:pt>
                <c:pt idx="778">
                  <c:v>0.3805100000000019</c:v>
                </c:pt>
                <c:pt idx="779">
                  <c:v>0.3805100000000019</c:v>
                </c:pt>
                <c:pt idx="780">
                  <c:v>0.3805100000000019</c:v>
                </c:pt>
                <c:pt idx="781">
                  <c:v>0.3805100000000019</c:v>
                </c:pt>
                <c:pt idx="782">
                  <c:v>0.3805100000000019</c:v>
                </c:pt>
                <c:pt idx="783">
                  <c:v>0.3805100000000019</c:v>
                </c:pt>
                <c:pt idx="784">
                  <c:v>0.3805100000000019</c:v>
                </c:pt>
                <c:pt idx="785">
                  <c:v>0.3805100000000019</c:v>
                </c:pt>
                <c:pt idx="786">
                  <c:v>0.3805100000000019</c:v>
                </c:pt>
                <c:pt idx="787">
                  <c:v>0.3805100000000019</c:v>
                </c:pt>
                <c:pt idx="788">
                  <c:v>0.3805100000000019</c:v>
                </c:pt>
                <c:pt idx="789">
                  <c:v>0.3805100000000019</c:v>
                </c:pt>
                <c:pt idx="790">
                  <c:v>0.3805100000000019</c:v>
                </c:pt>
                <c:pt idx="791">
                  <c:v>0.3805100000000019</c:v>
                </c:pt>
                <c:pt idx="792">
                  <c:v>0.3805100000000019</c:v>
                </c:pt>
                <c:pt idx="793">
                  <c:v>0.3805100000000019</c:v>
                </c:pt>
                <c:pt idx="794">
                  <c:v>0.3805100000000019</c:v>
                </c:pt>
                <c:pt idx="795">
                  <c:v>0.3805100000000019</c:v>
                </c:pt>
                <c:pt idx="796">
                  <c:v>0.3805100000000019</c:v>
                </c:pt>
                <c:pt idx="797">
                  <c:v>0.3805100000000019</c:v>
                </c:pt>
                <c:pt idx="798">
                  <c:v>0.3805100000000019</c:v>
                </c:pt>
                <c:pt idx="799">
                  <c:v>0.3805100000000019</c:v>
                </c:pt>
                <c:pt idx="800">
                  <c:v>0.3805100000000019</c:v>
                </c:pt>
                <c:pt idx="801">
                  <c:v>0.3805100000000019</c:v>
                </c:pt>
                <c:pt idx="802">
                  <c:v>0.3805100000000019</c:v>
                </c:pt>
                <c:pt idx="803">
                  <c:v>0.3805100000000019</c:v>
                </c:pt>
                <c:pt idx="804">
                  <c:v>0.3805100000000019</c:v>
                </c:pt>
                <c:pt idx="805">
                  <c:v>0.3805100000000019</c:v>
                </c:pt>
                <c:pt idx="806">
                  <c:v>0.3805100000000019</c:v>
                </c:pt>
                <c:pt idx="807">
                  <c:v>0.3805100000000019</c:v>
                </c:pt>
                <c:pt idx="808">
                  <c:v>0.3805100000000019</c:v>
                </c:pt>
                <c:pt idx="809">
                  <c:v>0.3805100000000019</c:v>
                </c:pt>
                <c:pt idx="810">
                  <c:v>0.3805100000000019</c:v>
                </c:pt>
                <c:pt idx="811">
                  <c:v>0.3805100000000019</c:v>
                </c:pt>
                <c:pt idx="812">
                  <c:v>0.3805100000000019</c:v>
                </c:pt>
                <c:pt idx="813">
                  <c:v>0.3805100000000019</c:v>
                </c:pt>
                <c:pt idx="814">
                  <c:v>0.3805100000000019</c:v>
                </c:pt>
                <c:pt idx="815">
                  <c:v>0.3805100000000019</c:v>
                </c:pt>
                <c:pt idx="816">
                  <c:v>0.3805100000000019</c:v>
                </c:pt>
                <c:pt idx="817">
                  <c:v>0.3805100000000019</c:v>
                </c:pt>
                <c:pt idx="818">
                  <c:v>0.3805100000000019</c:v>
                </c:pt>
                <c:pt idx="819">
                  <c:v>0.3805100000000019</c:v>
                </c:pt>
                <c:pt idx="820">
                  <c:v>0.3805100000000019</c:v>
                </c:pt>
                <c:pt idx="821">
                  <c:v>0.3805100000000019</c:v>
                </c:pt>
                <c:pt idx="822">
                  <c:v>0.3805100000000019</c:v>
                </c:pt>
                <c:pt idx="823">
                  <c:v>0.3805100000000019</c:v>
                </c:pt>
                <c:pt idx="824">
                  <c:v>0.3805100000000019</c:v>
                </c:pt>
                <c:pt idx="825">
                  <c:v>0.3805100000000019</c:v>
                </c:pt>
                <c:pt idx="826">
                  <c:v>0.3805100000000019</c:v>
                </c:pt>
                <c:pt idx="827">
                  <c:v>0.3805100000000019</c:v>
                </c:pt>
                <c:pt idx="828">
                  <c:v>0.3805100000000019</c:v>
                </c:pt>
                <c:pt idx="829">
                  <c:v>0.3805100000000019</c:v>
                </c:pt>
                <c:pt idx="830">
                  <c:v>0.3805100000000019</c:v>
                </c:pt>
                <c:pt idx="831">
                  <c:v>0.3805100000000019</c:v>
                </c:pt>
                <c:pt idx="832">
                  <c:v>0.3805100000000019</c:v>
                </c:pt>
                <c:pt idx="833">
                  <c:v>0.3805100000000019</c:v>
                </c:pt>
                <c:pt idx="834">
                  <c:v>0.3805100000000019</c:v>
                </c:pt>
                <c:pt idx="835">
                  <c:v>0.3805100000000019</c:v>
                </c:pt>
                <c:pt idx="836">
                  <c:v>0.3805100000000019</c:v>
                </c:pt>
                <c:pt idx="837">
                  <c:v>0.3805100000000019</c:v>
                </c:pt>
                <c:pt idx="838">
                  <c:v>0.3805100000000019</c:v>
                </c:pt>
                <c:pt idx="839">
                  <c:v>0.3805100000000019</c:v>
                </c:pt>
                <c:pt idx="840">
                  <c:v>0.3805100000000019</c:v>
                </c:pt>
                <c:pt idx="841">
                  <c:v>0.3805100000000019</c:v>
                </c:pt>
                <c:pt idx="842">
                  <c:v>0.3805100000000019</c:v>
                </c:pt>
                <c:pt idx="843">
                  <c:v>0.3805100000000019</c:v>
                </c:pt>
                <c:pt idx="844">
                  <c:v>0.3805100000000019</c:v>
                </c:pt>
                <c:pt idx="845">
                  <c:v>0.3805100000000019</c:v>
                </c:pt>
                <c:pt idx="846">
                  <c:v>0.3805100000000019</c:v>
                </c:pt>
                <c:pt idx="847">
                  <c:v>0.3805100000000019</c:v>
                </c:pt>
                <c:pt idx="848">
                  <c:v>0.3805100000000019</c:v>
                </c:pt>
                <c:pt idx="849">
                  <c:v>0.3805100000000019</c:v>
                </c:pt>
                <c:pt idx="850">
                  <c:v>0.3805100000000019</c:v>
                </c:pt>
                <c:pt idx="851">
                  <c:v>0.3805100000000019</c:v>
                </c:pt>
                <c:pt idx="852">
                  <c:v>0.3805100000000019</c:v>
                </c:pt>
                <c:pt idx="853">
                  <c:v>0.3805100000000019</c:v>
                </c:pt>
                <c:pt idx="854">
                  <c:v>0.3805100000000019</c:v>
                </c:pt>
                <c:pt idx="855">
                  <c:v>0.3805100000000019</c:v>
                </c:pt>
                <c:pt idx="856">
                  <c:v>0.3805100000000019</c:v>
                </c:pt>
                <c:pt idx="857">
                  <c:v>0.3805100000000019</c:v>
                </c:pt>
                <c:pt idx="858">
                  <c:v>0.3805100000000019</c:v>
                </c:pt>
                <c:pt idx="859">
                  <c:v>0.3805100000000019</c:v>
                </c:pt>
                <c:pt idx="860">
                  <c:v>0.3805100000000019</c:v>
                </c:pt>
                <c:pt idx="861">
                  <c:v>0.3805100000000019</c:v>
                </c:pt>
                <c:pt idx="862">
                  <c:v>0.3805100000000019</c:v>
                </c:pt>
                <c:pt idx="863">
                  <c:v>0.3805100000000019</c:v>
                </c:pt>
                <c:pt idx="864">
                  <c:v>0.3805100000000019</c:v>
                </c:pt>
                <c:pt idx="865">
                  <c:v>0.3805100000000019</c:v>
                </c:pt>
                <c:pt idx="866">
                  <c:v>0.3805100000000019</c:v>
                </c:pt>
                <c:pt idx="867">
                  <c:v>0.3805100000000019</c:v>
                </c:pt>
                <c:pt idx="868">
                  <c:v>0.3805100000000019</c:v>
                </c:pt>
                <c:pt idx="869">
                  <c:v>0.3805100000000019</c:v>
                </c:pt>
                <c:pt idx="870">
                  <c:v>0.3805100000000019</c:v>
                </c:pt>
                <c:pt idx="871">
                  <c:v>0.3805100000000019</c:v>
                </c:pt>
                <c:pt idx="872">
                  <c:v>0.3805100000000019</c:v>
                </c:pt>
                <c:pt idx="873">
                  <c:v>0.3805100000000019</c:v>
                </c:pt>
                <c:pt idx="874">
                  <c:v>0.3805100000000019</c:v>
                </c:pt>
                <c:pt idx="875">
                  <c:v>0.3805100000000019</c:v>
                </c:pt>
                <c:pt idx="876">
                  <c:v>0.3805100000000019</c:v>
                </c:pt>
                <c:pt idx="877">
                  <c:v>0.3805100000000019</c:v>
                </c:pt>
                <c:pt idx="878">
                  <c:v>0.3805100000000019</c:v>
                </c:pt>
                <c:pt idx="879">
                  <c:v>0.3805100000000019</c:v>
                </c:pt>
                <c:pt idx="880">
                  <c:v>0.3805100000000019</c:v>
                </c:pt>
                <c:pt idx="881">
                  <c:v>0.3805100000000019</c:v>
                </c:pt>
                <c:pt idx="882">
                  <c:v>0.3805100000000019</c:v>
                </c:pt>
                <c:pt idx="883">
                  <c:v>0.3805100000000019</c:v>
                </c:pt>
                <c:pt idx="884">
                  <c:v>0.3805100000000019</c:v>
                </c:pt>
                <c:pt idx="885">
                  <c:v>0.3805100000000019</c:v>
                </c:pt>
                <c:pt idx="886">
                  <c:v>0.3805100000000019</c:v>
                </c:pt>
                <c:pt idx="887">
                  <c:v>0.3805100000000019</c:v>
                </c:pt>
                <c:pt idx="888">
                  <c:v>0.3805100000000019</c:v>
                </c:pt>
                <c:pt idx="889">
                  <c:v>0.3805100000000019</c:v>
                </c:pt>
                <c:pt idx="890">
                  <c:v>0.3805100000000019</c:v>
                </c:pt>
                <c:pt idx="891">
                  <c:v>0.3805100000000019</c:v>
                </c:pt>
                <c:pt idx="892">
                  <c:v>0.3805100000000019</c:v>
                </c:pt>
                <c:pt idx="893">
                  <c:v>0.3805100000000019</c:v>
                </c:pt>
                <c:pt idx="894">
                  <c:v>0.3805100000000019</c:v>
                </c:pt>
                <c:pt idx="895">
                  <c:v>0.3805100000000019</c:v>
                </c:pt>
                <c:pt idx="896">
                  <c:v>0.3805100000000019</c:v>
                </c:pt>
                <c:pt idx="897">
                  <c:v>0.3805100000000019</c:v>
                </c:pt>
                <c:pt idx="898">
                  <c:v>0.3805100000000019</c:v>
                </c:pt>
                <c:pt idx="899">
                  <c:v>0.3805100000000019</c:v>
                </c:pt>
                <c:pt idx="900">
                  <c:v>0.3805100000000019</c:v>
                </c:pt>
                <c:pt idx="901">
                  <c:v>0.3805100000000019</c:v>
                </c:pt>
                <c:pt idx="902">
                  <c:v>0.3805100000000019</c:v>
                </c:pt>
                <c:pt idx="903">
                  <c:v>0.3805100000000019</c:v>
                </c:pt>
                <c:pt idx="904">
                  <c:v>0.3805100000000019</c:v>
                </c:pt>
                <c:pt idx="905">
                  <c:v>0.3805100000000019</c:v>
                </c:pt>
                <c:pt idx="906">
                  <c:v>0.3805100000000019</c:v>
                </c:pt>
                <c:pt idx="907">
                  <c:v>0.3805100000000019</c:v>
                </c:pt>
                <c:pt idx="908">
                  <c:v>0.3805100000000019</c:v>
                </c:pt>
                <c:pt idx="909">
                  <c:v>0.3805100000000019</c:v>
                </c:pt>
                <c:pt idx="910">
                  <c:v>0.3805100000000019</c:v>
                </c:pt>
                <c:pt idx="911">
                  <c:v>0.3805100000000019</c:v>
                </c:pt>
                <c:pt idx="912">
                  <c:v>0.3805100000000019</c:v>
                </c:pt>
                <c:pt idx="913">
                  <c:v>0.3805100000000019</c:v>
                </c:pt>
                <c:pt idx="914">
                  <c:v>0.3805100000000019</c:v>
                </c:pt>
                <c:pt idx="915">
                  <c:v>0.3805100000000019</c:v>
                </c:pt>
                <c:pt idx="916">
                  <c:v>0.3805100000000019</c:v>
                </c:pt>
                <c:pt idx="917">
                  <c:v>0.3805100000000019</c:v>
                </c:pt>
                <c:pt idx="918">
                  <c:v>0.3805100000000019</c:v>
                </c:pt>
                <c:pt idx="919">
                  <c:v>0.3805100000000019</c:v>
                </c:pt>
                <c:pt idx="920">
                  <c:v>0.3805100000000019</c:v>
                </c:pt>
                <c:pt idx="921">
                  <c:v>0.3805100000000019</c:v>
                </c:pt>
                <c:pt idx="922">
                  <c:v>0.3805100000000019</c:v>
                </c:pt>
                <c:pt idx="923">
                  <c:v>0.3805100000000019</c:v>
                </c:pt>
                <c:pt idx="924">
                  <c:v>0.3805100000000019</c:v>
                </c:pt>
                <c:pt idx="925">
                  <c:v>0.3805100000000019</c:v>
                </c:pt>
                <c:pt idx="926">
                  <c:v>0.3805100000000019</c:v>
                </c:pt>
                <c:pt idx="927">
                  <c:v>0.3805100000000019</c:v>
                </c:pt>
                <c:pt idx="928">
                  <c:v>0.3805100000000019</c:v>
                </c:pt>
                <c:pt idx="929">
                  <c:v>0.3805100000000019</c:v>
                </c:pt>
                <c:pt idx="930">
                  <c:v>0.3805100000000019</c:v>
                </c:pt>
                <c:pt idx="931">
                  <c:v>0.3805100000000019</c:v>
                </c:pt>
                <c:pt idx="932">
                  <c:v>0.3805100000000019</c:v>
                </c:pt>
                <c:pt idx="933">
                  <c:v>0.3805100000000019</c:v>
                </c:pt>
                <c:pt idx="934">
                  <c:v>0.3805100000000019</c:v>
                </c:pt>
                <c:pt idx="935">
                  <c:v>0.3805100000000019</c:v>
                </c:pt>
                <c:pt idx="936">
                  <c:v>0.3805100000000019</c:v>
                </c:pt>
                <c:pt idx="937">
                  <c:v>0.3805100000000019</c:v>
                </c:pt>
                <c:pt idx="938">
                  <c:v>0.3805100000000019</c:v>
                </c:pt>
                <c:pt idx="939">
                  <c:v>0.3805100000000019</c:v>
                </c:pt>
                <c:pt idx="940">
                  <c:v>0.3805100000000019</c:v>
                </c:pt>
                <c:pt idx="941">
                  <c:v>0.3805100000000019</c:v>
                </c:pt>
                <c:pt idx="942">
                  <c:v>0.3805100000000019</c:v>
                </c:pt>
                <c:pt idx="943">
                  <c:v>0.3805100000000019</c:v>
                </c:pt>
                <c:pt idx="944">
                  <c:v>0.3805100000000019</c:v>
                </c:pt>
                <c:pt idx="945">
                  <c:v>0.3805100000000019</c:v>
                </c:pt>
                <c:pt idx="946">
                  <c:v>0.3805100000000019</c:v>
                </c:pt>
                <c:pt idx="947">
                  <c:v>0.3805100000000019</c:v>
                </c:pt>
                <c:pt idx="948">
                  <c:v>0.3805100000000019</c:v>
                </c:pt>
                <c:pt idx="949">
                  <c:v>0.3805100000000019</c:v>
                </c:pt>
                <c:pt idx="950">
                  <c:v>0.3805100000000019</c:v>
                </c:pt>
                <c:pt idx="951">
                  <c:v>0.3805100000000019</c:v>
                </c:pt>
                <c:pt idx="952">
                  <c:v>0.3805100000000019</c:v>
                </c:pt>
                <c:pt idx="953">
                  <c:v>0.3805100000000019</c:v>
                </c:pt>
                <c:pt idx="954">
                  <c:v>0.3805100000000019</c:v>
                </c:pt>
                <c:pt idx="955">
                  <c:v>0.3805100000000019</c:v>
                </c:pt>
                <c:pt idx="956">
                  <c:v>0.3805100000000019</c:v>
                </c:pt>
                <c:pt idx="957">
                  <c:v>0.3805100000000019</c:v>
                </c:pt>
                <c:pt idx="958">
                  <c:v>0.3805100000000019</c:v>
                </c:pt>
                <c:pt idx="959">
                  <c:v>0.3805100000000019</c:v>
                </c:pt>
                <c:pt idx="960">
                  <c:v>0.3805100000000019</c:v>
                </c:pt>
                <c:pt idx="961">
                  <c:v>0.3805100000000019</c:v>
                </c:pt>
                <c:pt idx="962">
                  <c:v>0.3805100000000019</c:v>
                </c:pt>
                <c:pt idx="963">
                  <c:v>0.3805100000000019</c:v>
                </c:pt>
                <c:pt idx="964">
                  <c:v>0.3805100000000019</c:v>
                </c:pt>
                <c:pt idx="965">
                  <c:v>0.3805100000000019</c:v>
                </c:pt>
                <c:pt idx="966">
                  <c:v>0.3805100000000019</c:v>
                </c:pt>
                <c:pt idx="967">
                  <c:v>0.3805100000000019</c:v>
                </c:pt>
                <c:pt idx="968">
                  <c:v>0.3805100000000019</c:v>
                </c:pt>
                <c:pt idx="969">
                  <c:v>0.3805100000000019</c:v>
                </c:pt>
                <c:pt idx="970">
                  <c:v>0.3805100000000019</c:v>
                </c:pt>
                <c:pt idx="971">
                  <c:v>0.3805100000000019</c:v>
                </c:pt>
                <c:pt idx="972">
                  <c:v>0.3805100000000019</c:v>
                </c:pt>
                <c:pt idx="973">
                  <c:v>0.3805100000000019</c:v>
                </c:pt>
                <c:pt idx="974">
                  <c:v>0.3805100000000019</c:v>
                </c:pt>
                <c:pt idx="975">
                  <c:v>0.3805100000000019</c:v>
                </c:pt>
                <c:pt idx="976">
                  <c:v>0.3805100000000019</c:v>
                </c:pt>
                <c:pt idx="977">
                  <c:v>0.3805100000000019</c:v>
                </c:pt>
                <c:pt idx="978">
                  <c:v>0.3805100000000019</c:v>
                </c:pt>
                <c:pt idx="979">
                  <c:v>0.3805100000000019</c:v>
                </c:pt>
                <c:pt idx="980">
                  <c:v>0.3805100000000019</c:v>
                </c:pt>
                <c:pt idx="981">
                  <c:v>0.3805100000000019</c:v>
                </c:pt>
                <c:pt idx="982">
                  <c:v>0.3805100000000019</c:v>
                </c:pt>
                <c:pt idx="983">
                  <c:v>0.3805100000000019</c:v>
                </c:pt>
                <c:pt idx="984">
                  <c:v>0.3805100000000019</c:v>
                </c:pt>
                <c:pt idx="985">
                  <c:v>0.3805100000000019</c:v>
                </c:pt>
                <c:pt idx="986">
                  <c:v>0.3805100000000019</c:v>
                </c:pt>
                <c:pt idx="987">
                  <c:v>0.3805100000000019</c:v>
                </c:pt>
                <c:pt idx="988">
                  <c:v>0.3805100000000019</c:v>
                </c:pt>
                <c:pt idx="989">
                  <c:v>0.3805100000000019</c:v>
                </c:pt>
                <c:pt idx="990">
                  <c:v>0.3805100000000019</c:v>
                </c:pt>
                <c:pt idx="991">
                  <c:v>0.3805100000000019</c:v>
                </c:pt>
                <c:pt idx="992">
                  <c:v>0.3805100000000019</c:v>
                </c:pt>
                <c:pt idx="993">
                  <c:v>0.3805100000000019</c:v>
                </c:pt>
                <c:pt idx="994">
                  <c:v>0.3805100000000019</c:v>
                </c:pt>
                <c:pt idx="995">
                  <c:v>0.3805100000000019</c:v>
                </c:pt>
                <c:pt idx="996">
                  <c:v>0.3805100000000019</c:v>
                </c:pt>
                <c:pt idx="997">
                  <c:v>0.3805100000000019</c:v>
                </c:pt>
                <c:pt idx="998">
                  <c:v>0.3805100000000019</c:v>
                </c:pt>
                <c:pt idx="999">
                  <c:v>0.3805100000000019</c:v>
                </c:pt>
                <c:pt idx="1000">
                  <c:v>0.3805100000000019</c:v>
                </c:pt>
                <c:pt idx="1001">
                  <c:v>0.3805100000000019</c:v>
                </c:pt>
                <c:pt idx="1002">
                  <c:v>0.3805100000000019</c:v>
                </c:pt>
                <c:pt idx="1003">
                  <c:v>0.3805100000000019</c:v>
                </c:pt>
                <c:pt idx="1004">
                  <c:v>0.3805100000000019</c:v>
                </c:pt>
                <c:pt idx="1005">
                  <c:v>0.3805100000000019</c:v>
                </c:pt>
                <c:pt idx="1006">
                  <c:v>0.3805100000000019</c:v>
                </c:pt>
                <c:pt idx="1007">
                  <c:v>0.3805100000000019</c:v>
                </c:pt>
                <c:pt idx="1008">
                  <c:v>0.3805100000000019</c:v>
                </c:pt>
                <c:pt idx="1009">
                  <c:v>0.3805100000000019</c:v>
                </c:pt>
                <c:pt idx="1010">
                  <c:v>0.3805100000000019</c:v>
                </c:pt>
                <c:pt idx="1011">
                  <c:v>0.3805100000000019</c:v>
                </c:pt>
                <c:pt idx="1012">
                  <c:v>0.3805100000000019</c:v>
                </c:pt>
                <c:pt idx="1013">
                  <c:v>0.3805100000000019</c:v>
                </c:pt>
                <c:pt idx="1014">
                  <c:v>0.3805100000000019</c:v>
                </c:pt>
                <c:pt idx="1015">
                  <c:v>0.3805100000000019</c:v>
                </c:pt>
                <c:pt idx="1016">
                  <c:v>0.3805100000000019</c:v>
                </c:pt>
                <c:pt idx="1017">
                  <c:v>0.3805100000000019</c:v>
                </c:pt>
                <c:pt idx="1018">
                  <c:v>0.3805100000000019</c:v>
                </c:pt>
                <c:pt idx="1019">
                  <c:v>0.3805100000000019</c:v>
                </c:pt>
                <c:pt idx="1020">
                  <c:v>0.3805100000000019</c:v>
                </c:pt>
                <c:pt idx="1021">
                  <c:v>0.3805100000000019</c:v>
                </c:pt>
                <c:pt idx="1022">
                  <c:v>0.3805100000000019</c:v>
                </c:pt>
                <c:pt idx="1023">
                  <c:v>0.3805100000000019</c:v>
                </c:pt>
                <c:pt idx="1024">
                  <c:v>0.3805100000000019</c:v>
                </c:pt>
                <c:pt idx="1025">
                  <c:v>0.3805100000000019</c:v>
                </c:pt>
                <c:pt idx="1026">
                  <c:v>0.3805100000000019</c:v>
                </c:pt>
                <c:pt idx="1027">
                  <c:v>0.3805100000000019</c:v>
                </c:pt>
                <c:pt idx="1028">
                  <c:v>0.3805100000000019</c:v>
                </c:pt>
                <c:pt idx="1029">
                  <c:v>0.3805100000000019</c:v>
                </c:pt>
                <c:pt idx="1030">
                  <c:v>0.3805100000000019</c:v>
                </c:pt>
                <c:pt idx="1031">
                  <c:v>0.3805100000000019</c:v>
                </c:pt>
                <c:pt idx="1032">
                  <c:v>0.3805100000000019</c:v>
                </c:pt>
                <c:pt idx="1033">
                  <c:v>0.3805100000000019</c:v>
                </c:pt>
                <c:pt idx="1034">
                  <c:v>0.3805100000000019</c:v>
                </c:pt>
                <c:pt idx="1035">
                  <c:v>0.3805100000000019</c:v>
                </c:pt>
                <c:pt idx="1036">
                  <c:v>0.3805100000000019</c:v>
                </c:pt>
                <c:pt idx="1037">
                  <c:v>0.3805100000000019</c:v>
                </c:pt>
                <c:pt idx="1038">
                  <c:v>0.3805100000000019</c:v>
                </c:pt>
                <c:pt idx="1039">
                  <c:v>0.3805100000000019</c:v>
                </c:pt>
                <c:pt idx="1040">
                  <c:v>0.3805100000000019</c:v>
                </c:pt>
                <c:pt idx="1041">
                  <c:v>0.3805100000000019</c:v>
                </c:pt>
                <c:pt idx="1042">
                  <c:v>0.3805100000000019</c:v>
                </c:pt>
                <c:pt idx="1043">
                  <c:v>0.3805100000000019</c:v>
                </c:pt>
                <c:pt idx="1044">
                  <c:v>0.3805100000000019</c:v>
                </c:pt>
                <c:pt idx="1045">
                  <c:v>0.3805100000000019</c:v>
                </c:pt>
                <c:pt idx="1046">
                  <c:v>0.3805100000000019</c:v>
                </c:pt>
                <c:pt idx="1047">
                  <c:v>0.3805100000000019</c:v>
                </c:pt>
                <c:pt idx="1048">
                  <c:v>0.3805100000000019</c:v>
                </c:pt>
                <c:pt idx="1049">
                  <c:v>0.3805100000000019</c:v>
                </c:pt>
                <c:pt idx="1050">
                  <c:v>0.3805100000000019</c:v>
                </c:pt>
                <c:pt idx="1051">
                  <c:v>0.3805100000000019</c:v>
                </c:pt>
                <c:pt idx="1052">
                  <c:v>0.3805100000000019</c:v>
                </c:pt>
                <c:pt idx="1053">
                  <c:v>0.3805100000000019</c:v>
                </c:pt>
                <c:pt idx="1054">
                  <c:v>0.3805100000000019</c:v>
                </c:pt>
                <c:pt idx="1055">
                  <c:v>0.3805100000000019</c:v>
                </c:pt>
                <c:pt idx="1056">
                  <c:v>0.3805100000000019</c:v>
                </c:pt>
                <c:pt idx="1057">
                  <c:v>0.3805100000000019</c:v>
                </c:pt>
                <c:pt idx="1058">
                  <c:v>0.3805100000000019</c:v>
                </c:pt>
                <c:pt idx="1059">
                  <c:v>0.3805100000000019</c:v>
                </c:pt>
                <c:pt idx="1060">
                  <c:v>0.3805100000000019</c:v>
                </c:pt>
                <c:pt idx="1061">
                  <c:v>0.3805100000000019</c:v>
                </c:pt>
                <c:pt idx="1062">
                  <c:v>0.3805100000000019</c:v>
                </c:pt>
                <c:pt idx="1063">
                  <c:v>0.3805100000000019</c:v>
                </c:pt>
                <c:pt idx="1064">
                  <c:v>0.3805100000000019</c:v>
                </c:pt>
                <c:pt idx="1065">
                  <c:v>0.3805100000000019</c:v>
                </c:pt>
                <c:pt idx="1066">
                  <c:v>0.3805100000000019</c:v>
                </c:pt>
                <c:pt idx="1067">
                  <c:v>0.3805100000000019</c:v>
                </c:pt>
                <c:pt idx="1068">
                  <c:v>0.3805100000000019</c:v>
                </c:pt>
                <c:pt idx="1069">
                  <c:v>0.38051100000000032</c:v>
                </c:pt>
                <c:pt idx="1070">
                  <c:v>0.38051900000000038</c:v>
                </c:pt>
                <c:pt idx="1071">
                  <c:v>0.38055500000000031</c:v>
                </c:pt>
                <c:pt idx="1072">
                  <c:v>0.38070500000000002</c:v>
                </c:pt>
                <c:pt idx="1073">
                  <c:v>0.38135200000000197</c:v>
                </c:pt>
                <c:pt idx="1074">
                  <c:v>0.38367500000000032</c:v>
                </c:pt>
                <c:pt idx="1075">
                  <c:v>0.38916000000000167</c:v>
                </c:pt>
                <c:pt idx="1076">
                  <c:v>0.41310200000000002</c:v>
                </c:pt>
                <c:pt idx="1077">
                  <c:v>0.47224700000000003</c:v>
                </c:pt>
                <c:pt idx="1078">
                  <c:v>0.63293500000000391</c:v>
                </c:pt>
                <c:pt idx="1079">
                  <c:v>0.82007399999999997</c:v>
                </c:pt>
                <c:pt idx="1080">
                  <c:v>1.26458</c:v>
                </c:pt>
                <c:pt idx="1081">
                  <c:v>2.1705299999999998</c:v>
                </c:pt>
                <c:pt idx="1082">
                  <c:v>3.45287999999998</c:v>
                </c:pt>
                <c:pt idx="1083">
                  <c:v>4.9065000000000003</c:v>
                </c:pt>
                <c:pt idx="1084">
                  <c:v>7.2219799999999985</c:v>
                </c:pt>
                <c:pt idx="1085">
                  <c:v>9.3753300000000248</c:v>
                </c:pt>
                <c:pt idx="1086">
                  <c:v>10.9747</c:v>
                </c:pt>
                <c:pt idx="1087">
                  <c:v>13.3293</c:v>
                </c:pt>
                <c:pt idx="1088">
                  <c:v>15.2052</c:v>
                </c:pt>
                <c:pt idx="1089">
                  <c:v>13.877000000000002</c:v>
                </c:pt>
                <c:pt idx="1090">
                  <c:v>12.153600000000004</c:v>
                </c:pt>
                <c:pt idx="1091">
                  <c:v>12.008800000000001</c:v>
                </c:pt>
                <c:pt idx="1092">
                  <c:v>10.907300000000001</c:v>
                </c:pt>
                <c:pt idx="1093">
                  <c:v>8.3388199999999983</c:v>
                </c:pt>
                <c:pt idx="1094">
                  <c:v>6.1671499999999755</c:v>
                </c:pt>
                <c:pt idx="1095">
                  <c:v>4.3235999999999946</c:v>
                </c:pt>
                <c:pt idx="1096">
                  <c:v>2.5171899999999998</c:v>
                </c:pt>
                <c:pt idx="1097">
                  <c:v>1.5667</c:v>
                </c:pt>
                <c:pt idx="1098">
                  <c:v>0.98842699999999606</c:v>
                </c:pt>
                <c:pt idx="1099">
                  <c:v>0.67948200000000003</c:v>
                </c:pt>
                <c:pt idx="1100">
                  <c:v>0.500139</c:v>
                </c:pt>
                <c:pt idx="1101">
                  <c:v>0.40964800000000001</c:v>
                </c:pt>
                <c:pt idx="1102">
                  <c:v>0.38555100000000031</c:v>
                </c:pt>
                <c:pt idx="1103">
                  <c:v>0.38131300000000168</c:v>
                </c:pt>
                <c:pt idx="1104">
                  <c:v>0.38059700000000002</c:v>
                </c:pt>
                <c:pt idx="1105">
                  <c:v>0.38051700000000038</c:v>
                </c:pt>
                <c:pt idx="1106">
                  <c:v>0.38051100000000032</c:v>
                </c:pt>
                <c:pt idx="1107">
                  <c:v>0.3805100000000019</c:v>
                </c:pt>
                <c:pt idx="1108">
                  <c:v>0.3805100000000019</c:v>
                </c:pt>
                <c:pt idx="1109">
                  <c:v>0.3805100000000019</c:v>
                </c:pt>
                <c:pt idx="1110">
                  <c:v>0.3805100000000019</c:v>
                </c:pt>
                <c:pt idx="1111">
                  <c:v>0.3805100000000019</c:v>
                </c:pt>
                <c:pt idx="1112">
                  <c:v>0.3805100000000019</c:v>
                </c:pt>
                <c:pt idx="1113">
                  <c:v>0.3805100000000019</c:v>
                </c:pt>
                <c:pt idx="1114">
                  <c:v>0.3805100000000019</c:v>
                </c:pt>
                <c:pt idx="1115">
                  <c:v>0.3805100000000019</c:v>
                </c:pt>
                <c:pt idx="1116">
                  <c:v>0.3805100000000019</c:v>
                </c:pt>
                <c:pt idx="1117">
                  <c:v>0.3805100000000019</c:v>
                </c:pt>
                <c:pt idx="1118">
                  <c:v>0.3805100000000019</c:v>
                </c:pt>
                <c:pt idx="1119">
                  <c:v>0.3805100000000019</c:v>
                </c:pt>
                <c:pt idx="1120">
                  <c:v>0.3805100000000019</c:v>
                </c:pt>
                <c:pt idx="1121">
                  <c:v>0.3805100000000019</c:v>
                </c:pt>
                <c:pt idx="1122">
                  <c:v>0.3805100000000019</c:v>
                </c:pt>
                <c:pt idx="1123">
                  <c:v>0.3805100000000019</c:v>
                </c:pt>
                <c:pt idx="1124">
                  <c:v>0.3805100000000019</c:v>
                </c:pt>
                <c:pt idx="1125">
                  <c:v>0.3805100000000019</c:v>
                </c:pt>
                <c:pt idx="1126">
                  <c:v>0.3805100000000019</c:v>
                </c:pt>
                <c:pt idx="1127">
                  <c:v>0.3805100000000019</c:v>
                </c:pt>
                <c:pt idx="1128">
                  <c:v>0.3805100000000019</c:v>
                </c:pt>
                <c:pt idx="1129">
                  <c:v>0.3805100000000019</c:v>
                </c:pt>
                <c:pt idx="1130">
                  <c:v>0.3805100000000019</c:v>
                </c:pt>
                <c:pt idx="1131">
                  <c:v>0.3805100000000019</c:v>
                </c:pt>
                <c:pt idx="1132">
                  <c:v>0.3805100000000019</c:v>
                </c:pt>
                <c:pt idx="1133">
                  <c:v>0.3805100000000019</c:v>
                </c:pt>
                <c:pt idx="1134">
                  <c:v>0.3805100000000019</c:v>
                </c:pt>
                <c:pt idx="1135">
                  <c:v>0.3805100000000019</c:v>
                </c:pt>
                <c:pt idx="1136">
                  <c:v>0.3805100000000019</c:v>
                </c:pt>
                <c:pt idx="1137">
                  <c:v>0.3805100000000019</c:v>
                </c:pt>
                <c:pt idx="1138">
                  <c:v>0.3805100000000019</c:v>
                </c:pt>
                <c:pt idx="1139">
                  <c:v>0.3805100000000019</c:v>
                </c:pt>
                <c:pt idx="1140">
                  <c:v>0.3805100000000019</c:v>
                </c:pt>
                <c:pt idx="1141">
                  <c:v>0.3805100000000019</c:v>
                </c:pt>
                <c:pt idx="1142">
                  <c:v>0.3805100000000019</c:v>
                </c:pt>
                <c:pt idx="1143">
                  <c:v>0.3805100000000019</c:v>
                </c:pt>
                <c:pt idx="1144">
                  <c:v>0.3805100000000019</c:v>
                </c:pt>
                <c:pt idx="1145">
                  <c:v>0.3805100000000019</c:v>
                </c:pt>
                <c:pt idx="1146">
                  <c:v>0.3805100000000019</c:v>
                </c:pt>
                <c:pt idx="1147">
                  <c:v>0.3805100000000019</c:v>
                </c:pt>
                <c:pt idx="1148">
                  <c:v>0.3805100000000019</c:v>
                </c:pt>
                <c:pt idx="1149">
                  <c:v>0.3805100000000019</c:v>
                </c:pt>
                <c:pt idx="1150">
                  <c:v>0.3805100000000019</c:v>
                </c:pt>
                <c:pt idx="1151">
                  <c:v>0.3805100000000019</c:v>
                </c:pt>
                <c:pt idx="1152">
                  <c:v>0.3805100000000019</c:v>
                </c:pt>
                <c:pt idx="1153">
                  <c:v>0.3805100000000019</c:v>
                </c:pt>
                <c:pt idx="1154">
                  <c:v>0.3805100000000019</c:v>
                </c:pt>
                <c:pt idx="1155">
                  <c:v>0.3805100000000019</c:v>
                </c:pt>
                <c:pt idx="1156">
                  <c:v>0.3805100000000019</c:v>
                </c:pt>
                <c:pt idx="1157">
                  <c:v>0.3805100000000019</c:v>
                </c:pt>
                <c:pt idx="1158">
                  <c:v>0.3805100000000019</c:v>
                </c:pt>
                <c:pt idx="1159">
                  <c:v>0.3805100000000019</c:v>
                </c:pt>
                <c:pt idx="1160">
                  <c:v>0.3805100000000019</c:v>
                </c:pt>
                <c:pt idx="1161">
                  <c:v>0.3805100000000019</c:v>
                </c:pt>
                <c:pt idx="1162">
                  <c:v>0.3805100000000019</c:v>
                </c:pt>
                <c:pt idx="1163">
                  <c:v>0.3805100000000019</c:v>
                </c:pt>
                <c:pt idx="1164">
                  <c:v>0.3805100000000019</c:v>
                </c:pt>
                <c:pt idx="1165">
                  <c:v>0.3805100000000019</c:v>
                </c:pt>
                <c:pt idx="1166">
                  <c:v>0.3805100000000019</c:v>
                </c:pt>
                <c:pt idx="1167">
                  <c:v>0.3805100000000019</c:v>
                </c:pt>
                <c:pt idx="1168">
                  <c:v>0.3805100000000019</c:v>
                </c:pt>
                <c:pt idx="1169">
                  <c:v>0.3805100000000019</c:v>
                </c:pt>
                <c:pt idx="1170">
                  <c:v>0.3805100000000019</c:v>
                </c:pt>
                <c:pt idx="1171">
                  <c:v>0.3805100000000019</c:v>
                </c:pt>
                <c:pt idx="1172">
                  <c:v>0.3805100000000019</c:v>
                </c:pt>
                <c:pt idx="1173">
                  <c:v>0.3805100000000019</c:v>
                </c:pt>
                <c:pt idx="1174">
                  <c:v>0.3805100000000019</c:v>
                </c:pt>
                <c:pt idx="1175">
                  <c:v>0.3805100000000019</c:v>
                </c:pt>
                <c:pt idx="1176">
                  <c:v>0.3805100000000019</c:v>
                </c:pt>
                <c:pt idx="1177">
                  <c:v>0.3805100000000019</c:v>
                </c:pt>
                <c:pt idx="1178">
                  <c:v>0.3805100000000019</c:v>
                </c:pt>
                <c:pt idx="1179">
                  <c:v>0.3805100000000019</c:v>
                </c:pt>
                <c:pt idx="1180">
                  <c:v>0.3805100000000019</c:v>
                </c:pt>
                <c:pt idx="1181">
                  <c:v>0.3805100000000019</c:v>
                </c:pt>
                <c:pt idx="1182">
                  <c:v>0.3805100000000019</c:v>
                </c:pt>
                <c:pt idx="1183">
                  <c:v>0.3805100000000019</c:v>
                </c:pt>
                <c:pt idx="1184">
                  <c:v>0.3805100000000019</c:v>
                </c:pt>
                <c:pt idx="1185">
                  <c:v>0.3805100000000019</c:v>
                </c:pt>
                <c:pt idx="1186">
                  <c:v>0.3805100000000019</c:v>
                </c:pt>
                <c:pt idx="1187">
                  <c:v>0.3805100000000019</c:v>
                </c:pt>
                <c:pt idx="1188">
                  <c:v>0.3805100000000019</c:v>
                </c:pt>
                <c:pt idx="1189">
                  <c:v>0.3805100000000019</c:v>
                </c:pt>
                <c:pt idx="1190">
                  <c:v>0.3805100000000019</c:v>
                </c:pt>
                <c:pt idx="1191">
                  <c:v>0.3805100000000019</c:v>
                </c:pt>
                <c:pt idx="1192">
                  <c:v>0.3805100000000019</c:v>
                </c:pt>
                <c:pt idx="1193">
                  <c:v>0.3805100000000019</c:v>
                </c:pt>
                <c:pt idx="1194">
                  <c:v>0.3805100000000019</c:v>
                </c:pt>
                <c:pt idx="1195">
                  <c:v>0.3805100000000019</c:v>
                </c:pt>
                <c:pt idx="1196">
                  <c:v>0.3805100000000019</c:v>
                </c:pt>
                <c:pt idx="1197">
                  <c:v>0.3805100000000019</c:v>
                </c:pt>
                <c:pt idx="1198">
                  <c:v>0.3805100000000019</c:v>
                </c:pt>
                <c:pt idx="1199">
                  <c:v>0.3805100000000019</c:v>
                </c:pt>
                <c:pt idx="1200">
                  <c:v>0.3805100000000019</c:v>
                </c:pt>
                <c:pt idx="1201">
                  <c:v>0.3805100000000019</c:v>
                </c:pt>
                <c:pt idx="1202">
                  <c:v>0.3805100000000019</c:v>
                </c:pt>
                <c:pt idx="1203">
                  <c:v>0.3805100000000019</c:v>
                </c:pt>
                <c:pt idx="1204">
                  <c:v>0.3805100000000019</c:v>
                </c:pt>
                <c:pt idx="1205">
                  <c:v>0.3805100000000019</c:v>
                </c:pt>
                <c:pt idx="1206">
                  <c:v>0.3805100000000019</c:v>
                </c:pt>
                <c:pt idx="1207">
                  <c:v>0.3805100000000019</c:v>
                </c:pt>
                <c:pt idx="1208">
                  <c:v>0.3805100000000019</c:v>
                </c:pt>
                <c:pt idx="1209">
                  <c:v>0.3805100000000019</c:v>
                </c:pt>
                <c:pt idx="1210">
                  <c:v>0.3805100000000019</c:v>
                </c:pt>
                <c:pt idx="1211">
                  <c:v>0.3805100000000019</c:v>
                </c:pt>
                <c:pt idx="1212">
                  <c:v>0.3805100000000019</c:v>
                </c:pt>
                <c:pt idx="1213">
                  <c:v>0.3805100000000019</c:v>
                </c:pt>
                <c:pt idx="1214">
                  <c:v>0.3805100000000019</c:v>
                </c:pt>
                <c:pt idx="1215">
                  <c:v>0.3805100000000019</c:v>
                </c:pt>
                <c:pt idx="1216">
                  <c:v>0.3805100000000019</c:v>
                </c:pt>
                <c:pt idx="1217">
                  <c:v>0.3805100000000019</c:v>
                </c:pt>
                <c:pt idx="1218">
                  <c:v>0.3805100000000019</c:v>
                </c:pt>
                <c:pt idx="1219">
                  <c:v>0.3805100000000019</c:v>
                </c:pt>
                <c:pt idx="1220">
                  <c:v>0.3805100000000019</c:v>
                </c:pt>
                <c:pt idx="1221">
                  <c:v>0.3805100000000019</c:v>
                </c:pt>
                <c:pt idx="1222">
                  <c:v>0.3805100000000019</c:v>
                </c:pt>
                <c:pt idx="1223">
                  <c:v>0.3805100000000019</c:v>
                </c:pt>
                <c:pt idx="1224">
                  <c:v>0.3805100000000019</c:v>
                </c:pt>
                <c:pt idx="1225">
                  <c:v>0.3805100000000019</c:v>
                </c:pt>
                <c:pt idx="1226">
                  <c:v>0.3805100000000019</c:v>
                </c:pt>
                <c:pt idx="1227">
                  <c:v>0.3805100000000019</c:v>
                </c:pt>
                <c:pt idx="1228">
                  <c:v>0.3805100000000019</c:v>
                </c:pt>
                <c:pt idx="1229">
                  <c:v>0.3805100000000019</c:v>
                </c:pt>
                <c:pt idx="1230">
                  <c:v>0.3805100000000019</c:v>
                </c:pt>
                <c:pt idx="1231">
                  <c:v>0.3805100000000019</c:v>
                </c:pt>
                <c:pt idx="1232">
                  <c:v>0.3805100000000019</c:v>
                </c:pt>
                <c:pt idx="1233">
                  <c:v>0.3805100000000019</c:v>
                </c:pt>
                <c:pt idx="1234">
                  <c:v>0.3805100000000019</c:v>
                </c:pt>
                <c:pt idx="1235">
                  <c:v>0.3805100000000019</c:v>
                </c:pt>
                <c:pt idx="1236">
                  <c:v>0.3805100000000019</c:v>
                </c:pt>
                <c:pt idx="1237">
                  <c:v>0.3805100000000019</c:v>
                </c:pt>
                <c:pt idx="1238">
                  <c:v>0.3805100000000019</c:v>
                </c:pt>
                <c:pt idx="1239">
                  <c:v>0.3805100000000019</c:v>
                </c:pt>
                <c:pt idx="1240">
                  <c:v>0.3805100000000019</c:v>
                </c:pt>
                <c:pt idx="1241">
                  <c:v>0.3805100000000019</c:v>
                </c:pt>
                <c:pt idx="1242">
                  <c:v>0.3805100000000019</c:v>
                </c:pt>
                <c:pt idx="1243">
                  <c:v>0.3805100000000019</c:v>
                </c:pt>
                <c:pt idx="1244">
                  <c:v>0.3805100000000019</c:v>
                </c:pt>
                <c:pt idx="1245">
                  <c:v>0.3805100000000019</c:v>
                </c:pt>
                <c:pt idx="1246">
                  <c:v>0.3805100000000019</c:v>
                </c:pt>
                <c:pt idx="1247">
                  <c:v>0.3805100000000019</c:v>
                </c:pt>
                <c:pt idx="1248">
                  <c:v>0.3805100000000019</c:v>
                </c:pt>
                <c:pt idx="1249">
                  <c:v>0.3805100000000019</c:v>
                </c:pt>
                <c:pt idx="1250">
                  <c:v>0.3805100000000019</c:v>
                </c:pt>
                <c:pt idx="1251">
                  <c:v>0.3805100000000019</c:v>
                </c:pt>
                <c:pt idx="1252">
                  <c:v>0.3805100000000019</c:v>
                </c:pt>
                <c:pt idx="1253">
                  <c:v>0.3805100000000019</c:v>
                </c:pt>
                <c:pt idx="1254">
                  <c:v>0.3805100000000019</c:v>
                </c:pt>
                <c:pt idx="1255">
                  <c:v>0.3805100000000019</c:v>
                </c:pt>
                <c:pt idx="1256">
                  <c:v>0.3805100000000019</c:v>
                </c:pt>
                <c:pt idx="1257">
                  <c:v>0.3805100000000019</c:v>
                </c:pt>
                <c:pt idx="1258">
                  <c:v>0.3805100000000019</c:v>
                </c:pt>
                <c:pt idx="1259">
                  <c:v>0.3805100000000019</c:v>
                </c:pt>
                <c:pt idx="1260">
                  <c:v>0.3805100000000019</c:v>
                </c:pt>
                <c:pt idx="1261">
                  <c:v>0.3805100000000019</c:v>
                </c:pt>
                <c:pt idx="1262">
                  <c:v>0.3805100000000019</c:v>
                </c:pt>
                <c:pt idx="1263">
                  <c:v>0.3805100000000019</c:v>
                </c:pt>
                <c:pt idx="1264">
                  <c:v>0.3805100000000019</c:v>
                </c:pt>
                <c:pt idx="1265">
                  <c:v>0.3805100000000019</c:v>
                </c:pt>
                <c:pt idx="1266">
                  <c:v>0.3805100000000019</c:v>
                </c:pt>
                <c:pt idx="1267">
                  <c:v>0.3805100000000019</c:v>
                </c:pt>
                <c:pt idx="1268">
                  <c:v>0.3805100000000019</c:v>
                </c:pt>
                <c:pt idx="1269">
                  <c:v>0.3805100000000019</c:v>
                </c:pt>
                <c:pt idx="1270">
                  <c:v>0.3805100000000019</c:v>
                </c:pt>
                <c:pt idx="1271">
                  <c:v>0.3805100000000019</c:v>
                </c:pt>
                <c:pt idx="1272">
                  <c:v>0.3805100000000019</c:v>
                </c:pt>
                <c:pt idx="1273">
                  <c:v>0.3805100000000019</c:v>
                </c:pt>
                <c:pt idx="1274">
                  <c:v>0.3805100000000019</c:v>
                </c:pt>
                <c:pt idx="1275">
                  <c:v>0.3805100000000019</c:v>
                </c:pt>
                <c:pt idx="1276">
                  <c:v>0.3805100000000019</c:v>
                </c:pt>
                <c:pt idx="1277">
                  <c:v>0.3805100000000019</c:v>
                </c:pt>
                <c:pt idx="1278">
                  <c:v>0.3805100000000019</c:v>
                </c:pt>
                <c:pt idx="1279">
                  <c:v>0.3805100000000019</c:v>
                </c:pt>
                <c:pt idx="1280">
                  <c:v>0.3805100000000019</c:v>
                </c:pt>
                <c:pt idx="1281">
                  <c:v>0.3805100000000019</c:v>
                </c:pt>
                <c:pt idx="1282">
                  <c:v>0.3805100000000019</c:v>
                </c:pt>
                <c:pt idx="1283">
                  <c:v>0.3805100000000019</c:v>
                </c:pt>
                <c:pt idx="1284">
                  <c:v>0.3805100000000019</c:v>
                </c:pt>
                <c:pt idx="1285">
                  <c:v>0.3805100000000019</c:v>
                </c:pt>
                <c:pt idx="1286">
                  <c:v>0.3805100000000019</c:v>
                </c:pt>
                <c:pt idx="1287">
                  <c:v>0.3805100000000019</c:v>
                </c:pt>
                <c:pt idx="1288">
                  <c:v>0.3805100000000019</c:v>
                </c:pt>
                <c:pt idx="1289">
                  <c:v>0.3805100000000019</c:v>
                </c:pt>
                <c:pt idx="1290">
                  <c:v>0.3805100000000019</c:v>
                </c:pt>
                <c:pt idx="1291">
                  <c:v>0.3805100000000019</c:v>
                </c:pt>
                <c:pt idx="1292">
                  <c:v>0.3805100000000019</c:v>
                </c:pt>
                <c:pt idx="1293">
                  <c:v>0.3805100000000019</c:v>
                </c:pt>
                <c:pt idx="1294">
                  <c:v>0.3805100000000019</c:v>
                </c:pt>
                <c:pt idx="1295">
                  <c:v>0.3805100000000019</c:v>
                </c:pt>
                <c:pt idx="1296">
                  <c:v>0.3805100000000019</c:v>
                </c:pt>
                <c:pt idx="1297">
                  <c:v>0.3805100000000019</c:v>
                </c:pt>
                <c:pt idx="1298">
                  <c:v>0.3805100000000019</c:v>
                </c:pt>
                <c:pt idx="1299">
                  <c:v>0.3805100000000019</c:v>
                </c:pt>
                <c:pt idx="1300">
                  <c:v>0.3805100000000019</c:v>
                </c:pt>
                <c:pt idx="1301">
                  <c:v>0.3805100000000019</c:v>
                </c:pt>
                <c:pt idx="1302">
                  <c:v>0.3805100000000019</c:v>
                </c:pt>
                <c:pt idx="1303">
                  <c:v>0.3805100000000019</c:v>
                </c:pt>
                <c:pt idx="1304">
                  <c:v>0.3805100000000019</c:v>
                </c:pt>
                <c:pt idx="1305">
                  <c:v>0.3805100000000019</c:v>
                </c:pt>
                <c:pt idx="1306">
                  <c:v>0.3805100000000019</c:v>
                </c:pt>
                <c:pt idx="1307">
                  <c:v>0.3805100000000019</c:v>
                </c:pt>
                <c:pt idx="1308">
                  <c:v>0.3805100000000019</c:v>
                </c:pt>
                <c:pt idx="1309">
                  <c:v>0.3805100000000019</c:v>
                </c:pt>
                <c:pt idx="1310">
                  <c:v>0.3805100000000019</c:v>
                </c:pt>
                <c:pt idx="1311">
                  <c:v>0.3805100000000019</c:v>
                </c:pt>
                <c:pt idx="1312">
                  <c:v>0.3805100000000019</c:v>
                </c:pt>
                <c:pt idx="1313">
                  <c:v>0.3805100000000019</c:v>
                </c:pt>
                <c:pt idx="1314">
                  <c:v>0.3805100000000019</c:v>
                </c:pt>
                <c:pt idx="1315">
                  <c:v>0.3805100000000019</c:v>
                </c:pt>
                <c:pt idx="1316">
                  <c:v>0.3805100000000019</c:v>
                </c:pt>
                <c:pt idx="1317">
                  <c:v>0.3805100000000019</c:v>
                </c:pt>
                <c:pt idx="1318">
                  <c:v>0.3805100000000019</c:v>
                </c:pt>
                <c:pt idx="1319">
                  <c:v>0.3805100000000019</c:v>
                </c:pt>
                <c:pt idx="1320">
                  <c:v>0.3805100000000019</c:v>
                </c:pt>
                <c:pt idx="1321">
                  <c:v>0.3805100000000019</c:v>
                </c:pt>
                <c:pt idx="1322">
                  <c:v>0.3805100000000019</c:v>
                </c:pt>
                <c:pt idx="1323">
                  <c:v>0.3805100000000019</c:v>
                </c:pt>
                <c:pt idx="1324">
                  <c:v>0.3805100000000019</c:v>
                </c:pt>
                <c:pt idx="1325">
                  <c:v>0.3805100000000019</c:v>
                </c:pt>
                <c:pt idx="1326">
                  <c:v>0.3805100000000019</c:v>
                </c:pt>
                <c:pt idx="1327">
                  <c:v>0.3805100000000019</c:v>
                </c:pt>
                <c:pt idx="1328">
                  <c:v>0.3805100000000019</c:v>
                </c:pt>
                <c:pt idx="1329">
                  <c:v>0.3805100000000019</c:v>
                </c:pt>
                <c:pt idx="1330">
                  <c:v>0.3805100000000019</c:v>
                </c:pt>
                <c:pt idx="1331">
                  <c:v>0.3805100000000019</c:v>
                </c:pt>
                <c:pt idx="1332">
                  <c:v>0.3805100000000019</c:v>
                </c:pt>
                <c:pt idx="1333">
                  <c:v>0.3805100000000019</c:v>
                </c:pt>
                <c:pt idx="1334">
                  <c:v>0.3805100000000019</c:v>
                </c:pt>
                <c:pt idx="1335">
                  <c:v>0.3805100000000019</c:v>
                </c:pt>
                <c:pt idx="1336">
                  <c:v>0.3805100000000019</c:v>
                </c:pt>
                <c:pt idx="1337">
                  <c:v>0.3805100000000019</c:v>
                </c:pt>
                <c:pt idx="1338">
                  <c:v>0.3805100000000019</c:v>
                </c:pt>
                <c:pt idx="1339">
                  <c:v>0.3805100000000019</c:v>
                </c:pt>
                <c:pt idx="1340">
                  <c:v>0.3805100000000019</c:v>
                </c:pt>
                <c:pt idx="1341">
                  <c:v>0.3805100000000019</c:v>
                </c:pt>
                <c:pt idx="1342">
                  <c:v>0.3805100000000019</c:v>
                </c:pt>
                <c:pt idx="1343">
                  <c:v>0.3805100000000019</c:v>
                </c:pt>
                <c:pt idx="1344">
                  <c:v>0.3805100000000019</c:v>
                </c:pt>
                <c:pt idx="1345">
                  <c:v>0.3805100000000019</c:v>
                </c:pt>
                <c:pt idx="1346">
                  <c:v>0.3805100000000019</c:v>
                </c:pt>
                <c:pt idx="1347">
                  <c:v>0.3805100000000019</c:v>
                </c:pt>
                <c:pt idx="1348">
                  <c:v>0.3805100000000019</c:v>
                </c:pt>
                <c:pt idx="1349">
                  <c:v>0.3805100000000019</c:v>
                </c:pt>
                <c:pt idx="1350">
                  <c:v>0.3805100000000019</c:v>
                </c:pt>
                <c:pt idx="1351">
                  <c:v>0.3805100000000019</c:v>
                </c:pt>
                <c:pt idx="1352">
                  <c:v>0.3805100000000019</c:v>
                </c:pt>
                <c:pt idx="1353">
                  <c:v>0.3805100000000019</c:v>
                </c:pt>
                <c:pt idx="1354">
                  <c:v>0.3805100000000019</c:v>
                </c:pt>
                <c:pt idx="1355">
                  <c:v>0.3805100000000019</c:v>
                </c:pt>
                <c:pt idx="1356">
                  <c:v>0.3805100000000019</c:v>
                </c:pt>
                <c:pt idx="1357">
                  <c:v>0.3805100000000019</c:v>
                </c:pt>
                <c:pt idx="1358">
                  <c:v>0.3805100000000019</c:v>
                </c:pt>
                <c:pt idx="1359">
                  <c:v>0.3805100000000019</c:v>
                </c:pt>
                <c:pt idx="1360">
                  <c:v>0.3805100000000019</c:v>
                </c:pt>
                <c:pt idx="1361">
                  <c:v>0.3805100000000019</c:v>
                </c:pt>
                <c:pt idx="1362">
                  <c:v>0.3805100000000019</c:v>
                </c:pt>
                <c:pt idx="1363">
                  <c:v>0.3805100000000019</c:v>
                </c:pt>
                <c:pt idx="1364">
                  <c:v>0.3805100000000019</c:v>
                </c:pt>
                <c:pt idx="1365">
                  <c:v>0.3805100000000019</c:v>
                </c:pt>
                <c:pt idx="1366">
                  <c:v>0.3805100000000019</c:v>
                </c:pt>
                <c:pt idx="1367">
                  <c:v>0.3805100000000019</c:v>
                </c:pt>
                <c:pt idx="1368">
                  <c:v>0.3805100000000019</c:v>
                </c:pt>
                <c:pt idx="1369">
                  <c:v>0.3805100000000019</c:v>
                </c:pt>
                <c:pt idx="1370">
                  <c:v>0.3805100000000019</c:v>
                </c:pt>
                <c:pt idx="1371">
                  <c:v>0.3805100000000019</c:v>
                </c:pt>
                <c:pt idx="1372">
                  <c:v>0.3805100000000019</c:v>
                </c:pt>
                <c:pt idx="1373">
                  <c:v>0.3805100000000019</c:v>
                </c:pt>
                <c:pt idx="1374">
                  <c:v>0.3805100000000019</c:v>
                </c:pt>
                <c:pt idx="1375">
                  <c:v>0.3805100000000019</c:v>
                </c:pt>
                <c:pt idx="1376">
                  <c:v>0.3805100000000019</c:v>
                </c:pt>
                <c:pt idx="1377">
                  <c:v>0.3805100000000019</c:v>
                </c:pt>
                <c:pt idx="1378">
                  <c:v>0.3805100000000019</c:v>
                </c:pt>
                <c:pt idx="1379">
                  <c:v>0.3805100000000019</c:v>
                </c:pt>
                <c:pt idx="1380">
                  <c:v>0.3805100000000019</c:v>
                </c:pt>
                <c:pt idx="1381">
                  <c:v>0.3805100000000019</c:v>
                </c:pt>
                <c:pt idx="1382">
                  <c:v>0.3805100000000019</c:v>
                </c:pt>
                <c:pt idx="1383">
                  <c:v>0.3805100000000019</c:v>
                </c:pt>
                <c:pt idx="1384">
                  <c:v>0.3805100000000019</c:v>
                </c:pt>
                <c:pt idx="1385">
                  <c:v>0.3805100000000019</c:v>
                </c:pt>
                <c:pt idx="1386">
                  <c:v>0.3805100000000019</c:v>
                </c:pt>
                <c:pt idx="1387">
                  <c:v>0.3805100000000019</c:v>
                </c:pt>
                <c:pt idx="1388">
                  <c:v>0.3805100000000019</c:v>
                </c:pt>
                <c:pt idx="1389">
                  <c:v>0.3805100000000019</c:v>
                </c:pt>
                <c:pt idx="1390">
                  <c:v>0.3805100000000019</c:v>
                </c:pt>
                <c:pt idx="1391">
                  <c:v>0.3805100000000019</c:v>
                </c:pt>
                <c:pt idx="1392">
                  <c:v>0.3805100000000019</c:v>
                </c:pt>
                <c:pt idx="1393">
                  <c:v>0.3805100000000019</c:v>
                </c:pt>
                <c:pt idx="1394">
                  <c:v>0.3805100000000019</c:v>
                </c:pt>
                <c:pt idx="1395">
                  <c:v>0.3805100000000019</c:v>
                </c:pt>
                <c:pt idx="1396">
                  <c:v>0.3805100000000019</c:v>
                </c:pt>
                <c:pt idx="1397">
                  <c:v>0.3805100000000019</c:v>
                </c:pt>
                <c:pt idx="1398">
                  <c:v>0.3805100000000019</c:v>
                </c:pt>
                <c:pt idx="1399">
                  <c:v>0.3805100000000019</c:v>
                </c:pt>
                <c:pt idx="1400">
                  <c:v>0.3805100000000019</c:v>
                </c:pt>
                <c:pt idx="1401">
                  <c:v>0.3805100000000019</c:v>
                </c:pt>
                <c:pt idx="1402">
                  <c:v>0.3805100000000019</c:v>
                </c:pt>
                <c:pt idx="1403">
                  <c:v>0.3805100000000019</c:v>
                </c:pt>
                <c:pt idx="1404">
                  <c:v>0.3805100000000019</c:v>
                </c:pt>
                <c:pt idx="1405">
                  <c:v>0.3805100000000019</c:v>
                </c:pt>
                <c:pt idx="1406">
                  <c:v>0.3805100000000019</c:v>
                </c:pt>
                <c:pt idx="1407">
                  <c:v>0.3805100000000019</c:v>
                </c:pt>
                <c:pt idx="1408">
                  <c:v>0.3805100000000019</c:v>
                </c:pt>
                <c:pt idx="1409">
                  <c:v>0.3805100000000019</c:v>
                </c:pt>
                <c:pt idx="1410">
                  <c:v>0.3805100000000019</c:v>
                </c:pt>
                <c:pt idx="1411">
                  <c:v>0.3805100000000019</c:v>
                </c:pt>
                <c:pt idx="1412">
                  <c:v>0.3805100000000019</c:v>
                </c:pt>
                <c:pt idx="1413">
                  <c:v>0.3805100000000019</c:v>
                </c:pt>
                <c:pt idx="1414">
                  <c:v>0.3805100000000019</c:v>
                </c:pt>
                <c:pt idx="1415">
                  <c:v>0.3805100000000019</c:v>
                </c:pt>
                <c:pt idx="1416">
                  <c:v>0.3805100000000019</c:v>
                </c:pt>
                <c:pt idx="1417">
                  <c:v>0.3805100000000019</c:v>
                </c:pt>
                <c:pt idx="1418">
                  <c:v>0.3805100000000019</c:v>
                </c:pt>
                <c:pt idx="1419">
                  <c:v>0.3805100000000019</c:v>
                </c:pt>
                <c:pt idx="1420">
                  <c:v>0.3805100000000019</c:v>
                </c:pt>
                <c:pt idx="1421">
                  <c:v>0.3805100000000019</c:v>
                </c:pt>
                <c:pt idx="1422">
                  <c:v>0.3805100000000019</c:v>
                </c:pt>
                <c:pt idx="1423">
                  <c:v>0.3805100000000019</c:v>
                </c:pt>
                <c:pt idx="1424">
                  <c:v>0.3805100000000019</c:v>
                </c:pt>
                <c:pt idx="1425">
                  <c:v>0.3805100000000019</c:v>
                </c:pt>
                <c:pt idx="1426">
                  <c:v>0.3805100000000019</c:v>
                </c:pt>
                <c:pt idx="1427">
                  <c:v>0.3805100000000019</c:v>
                </c:pt>
                <c:pt idx="1428">
                  <c:v>0.3805100000000019</c:v>
                </c:pt>
                <c:pt idx="1429">
                  <c:v>0.3805100000000019</c:v>
                </c:pt>
                <c:pt idx="1430">
                  <c:v>0.3805100000000019</c:v>
                </c:pt>
                <c:pt idx="1431">
                  <c:v>0.3805100000000019</c:v>
                </c:pt>
                <c:pt idx="1432">
                  <c:v>0.3805100000000019</c:v>
                </c:pt>
                <c:pt idx="1433">
                  <c:v>0.3805100000000019</c:v>
                </c:pt>
                <c:pt idx="1434">
                  <c:v>0.3805100000000019</c:v>
                </c:pt>
                <c:pt idx="1435">
                  <c:v>0.3805100000000019</c:v>
                </c:pt>
                <c:pt idx="1436">
                  <c:v>0.3805100000000019</c:v>
                </c:pt>
                <c:pt idx="1437">
                  <c:v>0.3805100000000019</c:v>
                </c:pt>
                <c:pt idx="1438">
                  <c:v>0.3805100000000019</c:v>
                </c:pt>
                <c:pt idx="1439">
                  <c:v>0.3805100000000019</c:v>
                </c:pt>
              </c:numCache>
            </c:numRef>
          </c:yVal>
        </c:ser>
        <c:ser>
          <c:idx val="1"/>
          <c:order val="1"/>
          <c:tx>
            <c:strRef>
              <c:f>plume4.obs!$D$1</c:f>
              <c:strCache>
                <c:ptCount val="1"/>
                <c:pt idx="0">
                  <c:v>SO2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plume4.obs!$K$2:$K$49</c:f>
              <c:numCache>
                <c:formatCode>General</c:formatCode>
                <c:ptCount val="48"/>
                <c:pt idx="0">
                  <c:v>-2342.8989999999999</c:v>
                </c:pt>
                <c:pt idx="1">
                  <c:v>-2233.694</c:v>
                </c:pt>
                <c:pt idx="2">
                  <c:v>-2133.5279999999998</c:v>
                </c:pt>
                <c:pt idx="3">
                  <c:v>-2023.6289999999999</c:v>
                </c:pt>
                <c:pt idx="4">
                  <c:v>-1923.471</c:v>
                </c:pt>
                <c:pt idx="5">
                  <c:v>-1814.269</c:v>
                </c:pt>
                <c:pt idx="6">
                  <c:v>-1705.067</c:v>
                </c:pt>
                <c:pt idx="7">
                  <c:v>-1595.1699999999998</c:v>
                </c:pt>
                <c:pt idx="8">
                  <c:v>-1495.01</c:v>
                </c:pt>
                <c:pt idx="9">
                  <c:v>-1385.8119999999999</c:v>
                </c:pt>
                <c:pt idx="10">
                  <c:v>-1285.6619999999998</c:v>
                </c:pt>
                <c:pt idx="11">
                  <c:v>-1176.4680000000001</c:v>
                </c:pt>
                <c:pt idx="12">
                  <c:v>-1066.5829999999999</c:v>
                </c:pt>
                <c:pt idx="13">
                  <c:v>-966.25800000000004</c:v>
                </c:pt>
                <c:pt idx="14">
                  <c:v>-857.05499999999938</c:v>
                </c:pt>
                <c:pt idx="15">
                  <c:v>-756.89300000000003</c:v>
                </c:pt>
                <c:pt idx="16">
                  <c:v>-647.00199999999938</c:v>
                </c:pt>
                <c:pt idx="17">
                  <c:v>-537.80999999999949</c:v>
                </c:pt>
                <c:pt idx="18">
                  <c:v>-428.62900000000002</c:v>
                </c:pt>
                <c:pt idx="19">
                  <c:v>-328.32499999999999</c:v>
                </c:pt>
                <c:pt idx="20">
                  <c:v>-209.37200000000001</c:v>
                </c:pt>
                <c:pt idx="21">
                  <c:v>-109.21000000000002</c:v>
                </c:pt>
                <c:pt idx="22">
                  <c:v>0</c:v>
                </c:pt>
                <c:pt idx="23">
                  <c:v>109.91300000000012</c:v>
                </c:pt>
                <c:pt idx="24">
                  <c:v>210.07499999999999</c:v>
                </c:pt>
                <c:pt idx="25">
                  <c:v>319.28500000000003</c:v>
                </c:pt>
                <c:pt idx="26">
                  <c:v>428.49499999999864</c:v>
                </c:pt>
                <c:pt idx="27">
                  <c:v>529.36099999999749</c:v>
                </c:pt>
                <c:pt idx="28">
                  <c:v>638.57000000000005</c:v>
                </c:pt>
                <c:pt idx="29">
                  <c:v>747.78000000000054</c:v>
                </c:pt>
                <c:pt idx="30">
                  <c:v>847.94999999999948</c:v>
                </c:pt>
                <c:pt idx="31">
                  <c:v>957.85499999999797</c:v>
                </c:pt>
                <c:pt idx="32">
                  <c:v>1067.0650000000001</c:v>
                </c:pt>
                <c:pt idx="33">
                  <c:v>1176.2739999999999</c:v>
                </c:pt>
                <c:pt idx="34">
                  <c:v>1285.4839999999999</c:v>
                </c:pt>
                <c:pt idx="35">
                  <c:v>1386.3489999999999</c:v>
                </c:pt>
                <c:pt idx="36">
                  <c:v>1495.559</c:v>
                </c:pt>
                <c:pt idx="37">
                  <c:v>1613.816</c:v>
                </c:pt>
                <c:pt idx="38">
                  <c:v>1713.9780000000001</c:v>
                </c:pt>
                <c:pt idx="39">
                  <c:v>1823.8829999999998</c:v>
                </c:pt>
                <c:pt idx="40">
                  <c:v>1924.0529999999999</c:v>
                </c:pt>
                <c:pt idx="41">
                  <c:v>2033.2629999999999</c:v>
                </c:pt>
                <c:pt idx="42">
                  <c:v>2143.1679999999997</c:v>
                </c:pt>
                <c:pt idx="43">
                  <c:v>2243.3380000000002</c:v>
                </c:pt>
                <c:pt idx="44">
                  <c:v>2352.547</c:v>
                </c:pt>
                <c:pt idx="45">
                  <c:v>2452.7170000000001</c:v>
                </c:pt>
                <c:pt idx="46">
                  <c:v>2561.9270000000001</c:v>
                </c:pt>
                <c:pt idx="47">
                  <c:v>2662.7919999999999</c:v>
                </c:pt>
              </c:numCache>
            </c:numRef>
          </c:xVal>
          <c:yVal>
            <c:numRef>
              <c:f>plume4.obs!$D$2:$D$49</c:f>
              <c:numCache>
                <c:formatCode>General</c:formatCode>
                <c:ptCount val="48"/>
                <c:pt idx="0">
                  <c:v>0.05</c:v>
                </c:pt>
                <c:pt idx="1">
                  <c:v>0.4</c:v>
                </c:pt>
                <c:pt idx="2">
                  <c:v>-9999</c:v>
                </c:pt>
                <c:pt idx="3">
                  <c:v>6.0000000000000032E-2</c:v>
                </c:pt>
                <c:pt idx="4">
                  <c:v>-9999</c:v>
                </c:pt>
                <c:pt idx="5">
                  <c:v>0.1</c:v>
                </c:pt>
                <c:pt idx="6">
                  <c:v>0.28000000000000008</c:v>
                </c:pt>
                <c:pt idx="7">
                  <c:v>0.23</c:v>
                </c:pt>
                <c:pt idx="8">
                  <c:v>0.66000000000000392</c:v>
                </c:pt>
                <c:pt idx="9">
                  <c:v>0.4</c:v>
                </c:pt>
                <c:pt idx="10">
                  <c:v>0.30000000000000032</c:v>
                </c:pt>
                <c:pt idx="11">
                  <c:v>0.39000000000000168</c:v>
                </c:pt>
                <c:pt idx="12">
                  <c:v>1.8</c:v>
                </c:pt>
                <c:pt idx="13">
                  <c:v>1.86</c:v>
                </c:pt>
                <c:pt idx="14">
                  <c:v>2.77</c:v>
                </c:pt>
                <c:pt idx="15">
                  <c:v>3.24</c:v>
                </c:pt>
                <c:pt idx="16">
                  <c:v>4.33</c:v>
                </c:pt>
                <c:pt idx="17">
                  <c:v>5.8</c:v>
                </c:pt>
                <c:pt idx="18">
                  <c:v>8.7200000000000006</c:v>
                </c:pt>
                <c:pt idx="19">
                  <c:v>11.56</c:v>
                </c:pt>
                <c:pt idx="20">
                  <c:v>12.709999999999999</c:v>
                </c:pt>
                <c:pt idx="21">
                  <c:v>12.89</c:v>
                </c:pt>
                <c:pt idx="22">
                  <c:v>13.860000000000024</c:v>
                </c:pt>
                <c:pt idx="23">
                  <c:v>13.29</c:v>
                </c:pt>
                <c:pt idx="24">
                  <c:v>13.8</c:v>
                </c:pt>
                <c:pt idx="25">
                  <c:v>11.93</c:v>
                </c:pt>
                <c:pt idx="26">
                  <c:v>10.78</c:v>
                </c:pt>
                <c:pt idx="27">
                  <c:v>7.83</c:v>
                </c:pt>
                <c:pt idx="28">
                  <c:v>6.44</c:v>
                </c:pt>
                <c:pt idx="29">
                  <c:v>6.1</c:v>
                </c:pt>
                <c:pt idx="30">
                  <c:v>4.49</c:v>
                </c:pt>
                <c:pt idx="31">
                  <c:v>4.99</c:v>
                </c:pt>
                <c:pt idx="32">
                  <c:v>5.6099999999999985</c:v>
                </c:pt>
                <c:pt idx="33">
                  <c:v>4.4400000000000004</c:v>
                </c:pt>
                <c:pt idx="34">
                  <c:v>4.01</c:v>
                </c:pt>
                <c:pt idx="35">
                  <c:v>2.9299999999999997</c:v>
                </c:pt>
                <c:pt idx="36">
                  <c:v>2.21</c:v>
                </c:pt>
                <c:pt idx="37">
                  <c:v>2.1</c:v>
                </c:pt>
                <c:pt idx="38">
                  <c:v>1.74</c:v>
                </c:pt>
                <c:pt idx="39">
                  <c:v>0.92</c:v>
                </c:pt>
                <c:pt idx="40">
                  <c:v>0.59</c:v>
                </c:pt>
                <c:pt idx="41">
                  <c:v>0.54</c:v>
                </c:pt>
                <c:pt idx="42">
                  <c:v>1.0000000000000005E-2</c:v>
                </c:pt>
                <c:pt idx="43">
                  <c:v>0.77000000000000335</c:v>
                </c:pt>
                <c:pt idx="44">
                  <c:v>0.39000000000000168</c:v>
                </c:pt>
                <c:pt idx="45">
                  <c:v>0.33000000000000196</c:v>
                </c:pt>
                <c:pt idx="46">
                  <c:v>0.36000000000000032</c:v>
                </c:pt>
                <c:pt idx="47">
                  <c:v>-9999</c:v>
                </c:pt>
              </c:numCache>
            </c:numRef>
          </c:yVal>
        </c:ser>
        <c:axId val="74475008"/>
        <c:axId val="74476928"/>
      </c:scatterChart>
      <c:valAx>
        <c:axId val="74475008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476928"/>
        <c:crosses val="autoZero"/>
        <c:crossBetween val="midCat"/>
      </c:valAx>
      <c:valAx>
        <c:axId val="74476928"/>
        <c:scaling>
          <c:orientation val="minMax"/>
          <c:max val="16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475008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13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plume19!$D$1</c:f>
              <c:strCache>
                <c:ptCount val="1"/>
                <c:pt idx="0">
                  <c:v>SO2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plume19!$K$2:$K$1441</c:f>
              <c:numCache>
                <c:formatCode>General</c:formatCode>
                <c:ptCount val="1440"/>
                <c:pt idx="0">
                  <c:v>-65925.033629999991</c:v>
                </c:pt>
                <c:pt idx="1">
                  <c:v>-65864.0484</c:v>
                </c:pt>
                <c:pt idx="2">
                  <c:v>-65803.063170000009</c:v>
                </c:pt>
                <c:pt idx="3">
                  <c:v>-65742.077940000003</c:v>
                </c:pt>
                <c:pt idx="4">
                  <c:v>-65681.092709999968</c:v>
                </c:pt>
                <c:pt idx="5">
                  <c:v>-65620.107480000006</c:v>
                </c:pt>
                <c:pt idx="6">
                  <c:v>-65559.12225</c:v>
                </c:pt>
                <c:pt idx="7">
                  <c:v>-65498.137020000002</c:v>
                </c:pt>
                <c:pt idx="8">
                  <c:v>-65437.151790000004</c:v>
                </c:pt>
                <c:pt idx="9">
                  <c:v>-65376.166560000005</c:v>
                </c:pt>
                <c:pt idx="10">
                  <c:v>-65315.181329999999</c:v>
                </c:pt>
                <c:pt idx="11">
                  <c:v>-65254.196100000001</c:v>
                </c:pt>
                <c:pt idx="12">
                  <c:v>-65193.210870000003</c:v>
                </c:pt>
                <c:pt idx="13">
                  <c:v>-65132.225639999997</c:v>
                </c:pt>
                <c:pt idx="14">
                  <c:v>-65071.240409999999</c:v>
                </c:pt>
                <c:pt idx="15">
                  <c:v>-65010.255179999993</c:v>
                </c:pt>
                <c:pt idx="16">
                  <c:v>-64949.269949999994</c:v>
                </c:pt>
                <c:pt idx="17">
                  <c:v>-64888.284720000003</c:v>
                </c:pt>
                <c:pt idx="18">
                  <c:v>-64827.299489999976</c:v>
                </c:pt>
                <c:pt idx="19">
                  <c:v>-64766.314260000043</c:v>
                </c:pt>
                <c:pt idx="20">
                  <c:v>-64705.329030000001</c:v>
                </c:pt>
                <c:pt idx="21">
                  <c:v>-64644.343800000002</c:v>
                </c:pt>
                <c:pt idx="22">
                  <c:v>-64583.358570000251</c:v>
                </c:pt>
                <c:pt idx="23">
                  <c:v>-64522.373340000006</c:v>
                </c:pt>
                <c:pt idx="24">
                  <c:v>-64461.388110000189</c:v>
                </c:pt>
                <c:pt idx="25">
                  <c:v>-64400.402880000001</c:v>
                </c:pt>
                <c:pt idx="26">
                  <c:v>-64339.417650000003</c:v>
                </c:pt>
                <c:pt idx="27">
                  <c:v>-64278.432420000005</c:v>
                </c:pt>
                <c:pt idx="28">
                  <c:v>-64217.447189999999</c:v>
                </c:pt>
                <c:pt idx="29">
                  <c:v>-64156.461959999993</c:v>
                </c:pt>
                <c:pt idx="30">
                  <c:v>-64095.476730000002</c:v>
                </c:pt>
                <c:pt idx="31">
                  <c:v>-64034.491500000004</c:v>
                </c:pt>
                <c:pt idx="32">
                  <c:v>-63973.506270000013</c:v>
                </c:pt>
                <c:pt idx="33">
                  <c:v>-63912.521039999992</c:v>
                </c:pt>
                <c:pt idx="34">
                  <c:v>-63851.535810000001</c:v>
                </c:pt>
                <c:pt idx="35">
                  <c:v>-63790.550580000003</c:v>
                </c:pt>
                <c:pt idx="36">
                  <c:v>-63729.565350000004</c:v>
                </c:pt>
                <c:pt idx="37">
                  <c:v>-63668.580120000006</c:v>
                </c:pt>
                <c:pt idx="38">
                  <c:v>-63607.59489</c:v>
                </c:pt>
                <c:pt idx="39">
                  <c:v>-63546.609660000002</c:v>
                </c:pt>
                <c:pt idx="40">
                  <c:v>-63485.624429999996</c:v>
                </c:pt>
                <c:pt idx="41">
                  <c:v>-63424.639200000005</c:v>
                </c:pt>
                <c:pt idx="42">
                  <c:v>-63363.653969999999</c:v>
                </c:pt>
                <c:pt idx="43">
                  <c:v>-63302.668740000001</c:v>
                </c:pt>
                <c:pt idx="44">
                  <c:v>-63241.683510000003</c:v>
                </c:pt>
                <c:pt idx="45">
                  <c:v>-63180.698280000004</c:v>
                </c:pt>
                <c:pt idx="46">
                  <c:v>-63119.713049999998</c:v>
                </c:pt>
                <c:pt idx="47">
                  <c:v>-63058.727819999993</c:v>
                </c:pt>
                <c:pt idx="48">
                  <c:v>-62997.742590000002</c:v>
                </c:pt>
                <c:pt idx="49">
                  <c:v>-62936.757360000003</c:v>
                </c:pt>
                <c:pt idx="50">
                  <c:v>-62875.772130000005</c:v>
                </c:pt>
                <c:pt idx="51">
                  <c:v>-62814.786900000006</c:v>
                </c:pt>
                <c:pt idx="52">
                  <c:v>-62753.801670000001</c:v>
                </c:pt>
                <c:pt idx="53">
                  <c:v>-62692.816440000002</c:v>
                </c:pt>
                <c:pt idx="54">
                  <c:v>-62631.831210000011</c:v>
                </c:pt>
                <c:pt idx="55">
                  <c:v>-62570.845980000006</c:v>
                </c:pt>
                <c:pt idx="56">
                  <c:v>-62509.86075</c:v>
                </c:pt>
                <c:pt idx="57">
                  <c:v>-62448.875520000001</c:v>
                </c:pt>
                <c:pt idx="58">
                  <c:v>-62387.890290000003</c:v>
                </c:pt>
                <c:pt idx="59">
                  <c:v>-62326.905060000005</c:v>
                </c:pt>
                <c:pt idx="60">
                  <c:v>-62265.919830000013</c:v>
                </c:pt>
                <c:pt idx="61">
                  <c:v>-62204.934600000001</c:v>
                </c:pt>
                <c:pt idx="62">
                  <c:v>-62143.949370000002</c:v>
                </c:pt>
                <c:pt idx="63">
                  <c:v>-62082.964140000004</c:v>
                </c:pt>
                <c:pt idx="64">
                  <c:v>-62021.978910000013</c:v>
                </c:pt>
                <c:pt idx="65">
                  <c:v>-61960.993679999992</c:v>
                </c:pt>
                <c:pt idx="66">
                  <c:v>-61900.008450000001</c:v>
                </c:pt>
                <c:pt idx="67">
                  <c:v>-61839.023220000003</c:v>
                </c:pt>
                <c:pt idx="68">
                  <c:v>-61778.037990000004</c:v>
                </c:pt>
                <c:pt idx="69">
                  <c:v>-61717.052760000006</c:v>
                </c:pt>
                <c:pt idx="70">
                  <c:v>-61656.06753</c:v>
                </c:pt>
                <c:pt idx="71">
                  <c:v>-61595.082300000002</c:v>
                </c:pt>
                <c:pt idx="72">
                  <c:v>-61534.097069999996</c:v>
                </c:pt>
                <c:pt idx="73">
                  <c:v>-61473.111840000005</c:v>
                </c:pt>
                <c:pt idx="74">
                  <c:v>-61412.126609999999</c:v>
                </c:pt>
                <c:pt idx="75">
                  <c:v>-61351.141380000001</c:v>
                </c:pt>
                <c:pt idx="76">
                  <c:v>-61290.156150000003</c:v>
                </c:pt>
                <c:pt idx="77">
                  <c:v>-61229.170920000004</c:v>
                </c:pt>
                <c:pt idx="78">
                  <c:v>-61168.185689999998</c:v>
                </c:pt>
                <c:pt idx="79">
                  <c:v>-61107.200459999993</c:v>
                </c:pt>
                <c:pt idx="80">
                  <c:v>-61046.215230000002</c:v>
                </c:pt>
                <c:pt idx="81">
                  <c:v>-60985.229999999996</c:v>
                </c:pt>
                <c:pt idx="82">
                  <c:v>-60924.244770000005</c:v>
                </c:pt>
                <c:pt idx="83">
                  <c:v>-60863.259540000006</c:v>
                </c:pt>
                <c:pt idx="84">
                  <c:v>-60802.274310000001</c:v>
                </c:pt>
                <c:pt idx="85">
                  <c:v>-60741.289080000002</c:v>
                </c:pt>
                <c:pt idx="86">
                  <c:v>-60680.303850000011</c:v>
                </c:pt>
                <c:pt idx="87">
                  <c:v>-60619.318620000013</c:v>
                </c:pt>
                <c:pt idx="88">
                  <c:v>-60558.33339</c:v>
                </c:pt>
                <c:pt idx="89">
                  <c:v>-60497.348160000001</c:v>
                </c:pt>
                <c:pt idx="90">
                  <c:v>-60436.362930000003</c:v>
                </c:pt>
                <c:pt idx="91">
                  <c:v>-60375.377700000005</c:v>
                </c:pt>
                <c:pt idx="92">
                  <c:v>-60314.392469999999</c:v>
                </c:pt>
                <c:pt idx="93">
                  <c:v>-60253.40724</c:v>
                </c:pt>
                <c:pt idx="94">
                  <c:v>-60192.422010000002</c:v>
                </c:pt>
                <c:pt idx="95">
                  <c:v>-60131.436780000004</c:v>
                </c:pt>
                <c:pt idx="96">
                  <c:v>-60070.451550000013</c:v>
                </c:pt>
                <c:pt idx="97">
                  <c:v>-60009.46632</c:v>
                </c:pt>
                <c:pt idx="98">
                  <c:v>-59948.481090000001</c:v>
                </c:pt>
                <c:pt idx="99">
                  <c:v>-59887.495860000003</c:v>
                </c:pt>
                <c:pt idx="100">
                  <c:v>-59826.510630000012</c:v>
                </c:pt>
                <c:pt idx="101">
                  <c:v>-59765.525399999999</c:v>
                </c:pt>
                <c:pt idx="102">
                  <c:v>-59704.54017</c:v>
                </c:pt>
                <c:pt idx="103">
                  <c:v>-59643.554940000002</c:v>
                </c:pt>
                <c:pt idx="104">
                  <c:v>-59582.569709999996</c:v>
                </c:pt>
                <c:pt idx="105">
                  <c:v>-59521.584480000005</c:v>
                </c:pt>
                <c:pt idx="106">
                  <c:v>-59460.599249999999</c:v>
                </c:pt>
                <c:pt idx="107">
                  <c:v>-59399.614020000001</c:v>
                </c:pt>
                <c:pt idx="108">
                  <c:v>-59338.628789999995</c:v>
                </c:pt>
                <c:pt idx="109">
                  <c:v>-59277.643560000004</c:v>
                </c:pt>
                <c:pt idx="110">
                  <c:v>-59216.658330000013</c:v>
                </c:pt>
                <c:pt idx="111">
                  <c:v>-59155.673099999993</c:v>
                </c:pt>
                <c:pt idx="112">
                  <c:v>-59094.687870000002</c:v>
                </c:pt>
                <c:pt idx="113">
                  <c:v>-59033.702640000003</c:v>
                </c:pt>
                <c:pt idx="114">
                  <c:v>-58972.717410000005</c:v>
                </c:pt>
                <c:pt idx="115">
                  <c:v>-58911.732179999999</c:v>
                </c:pt>
                <c:pt idx="116">
                  <c:v>-58850.746950000001</c:v>
                </c:pt>
                <c:pt idx="117">
                  <c:v>-58789.761719999988</c:v>
                </c:pt>
                <c:pt idx="118">
                  <c:v>-58728.776490000004</c:v>
                </c:pt>
                <c:pt idx="119">
                  <c:v>-58667.791259999998</c:v>
                </c:pt>
                <c:pt idx="120">
                  <c:v>-58606.806030000043</c:v>
                </c:pt>
                <c:pt idx="121">
                  <c:v>-58545.820800000001</c:v>
                </c:pt>
                <c:pt idx="122">
                  <c:v>-58484.835570000003</c:v>
                </c:pt>
                <c:pt idx="123">
                  <c:v>-58423.850340000012</c:v>
                </c:pt>
                <c:pt idx="124">
                  <c:v>-58362.865109999999</c:v>
                </c:pt>
                <c:pt idx="125">
                  <c:v>-58301.87988</c:v>
                </c:pt>
                <c:pt idx="126">
                  <c:v>-58240.894650000002</c:v>
                </c:pt>
                <c:pt idx="127">
                  <c:v>-58179.909420000004</c:v>
                </c:pt>
                <c:pt idx="128">
                  <c:v>-58118.924189999998</c:v>
                </c:pt>
                <c:pt idx="129">
                  <c:v>-58057.938960000007</c:v>
                </c:pt>
                <c:pt idx="130">
                  <c:v>-57996.953730000001</c:v>
                </c:pt>
                <c:pt idx="131">
                  <c:v>-57935.968500000003</c:v>
                </c:pt>
                <c:pt idx="132">
                  <c:v>-57874.983270000012</c:v>
                </c:pt>
                <c:pt idx="133">
                  <c:v>-57813.998040000006</c:v>
                </c:pt>
                <c:pt idx="134">
                  <c:v>-57753.012810000189</c:v>
                </c:pt>
                <c:pt idx="135">
                  <c:v>-57692.027580000002</c:v>
                </c:pt>
                <c:pt idx="136">
                  <c:v>-57631.042350000003</c:v>
                </c:pt>
                <c:pt idx="137">
                  <c:v>-57570.057120000005</c:v>
                </c:pt>
                <c:pt idx="138">
                  <c:v>-57509.071889999999</c:v>
                </c:pt>
                <c:pt idx="139">
                  <c:v>-57448.086660000001</c:v>
                </c:pt>
                <c:pt idx="140">
                  <c:v>-57387.101429999995</c:v>
                </c:pt>
                <c:pt idx="141">
                  <c:v>-57326.116200000011</c:v>
                </c:pt>
                <c:pt idx="142">
                  <c:v>-57265.130969999998</c:v>
                </c:pt>
                <c:pt idx="143">
                  <c:v>-57204.145739999993</c:v>
                </c:pt>
                <c:pt idx="144">
                  <c:v>-57143.160510000002</c:v>
                </c:pt>
                <c:pt idx="145">
                  <c:v>-57082.175280000003</c:v>
                </c:pt>
                <c:pt idx="146">
                  <c:v>-57021.190050000005</c:v>
                </c:pt>
                <c:pt idx="147">
                  <c:v>-56960.204820000006</c:v>
                </c:pt>
                <c:pt idx="148">
                  <c:v>-56899.219590000001</c:v>
                </c:pt>
                <c:pt idx="149">
                  <c:v>-56838.234360000002</c:v>
                </c:pt>
                <c:pt idx="150">
                  <c:v>-56777.249130000004</c:v>
                </c:pt>
                <c:pt idx="151">
                  <c:v>-56716.263899999998</c:v>
                </c:pt>
                <c:pt idx="152">
                  <c:v>-56655.27867</c:v>
                </c:pt>
                <c:pt idx="153">
                  <c:v>-56594.293439999987</c:v>
                </c:pt>
                <c:pt idx="154">
                  <c:v>-56533.308210000236</c:v>
                </c:pt>
                <c:pt idx="155">
                  <c:v>-56472.322980000004</c:v>
                </c:pt>
                <c:pt idx="156">
                  <c:v>-56411.337749999999</c:v>
                </c:pt>
                <c:pt idx="157">
                  <c:v>-56350.35252000019</c:v>
                </c:pt>
                <c:pt idx="158">
                  <c:v>-56289.367290000002</c:v>
                </c:pt>
                <c:pt idx="159">
                  <c:v>-56228.382060000011</c:v>
                </c:pt>
                <c:pt idx="160">
                  <c:v>-56167.396830000012</c:v>
                </c:pt>
                <c:pt idx="161">
                  <c:v>-56106.411600000007</c:v>
                </c:pt>
                <c:pt idx="162">
                  <c:v>-56045.426370000001</c:v>
                </c:pt>
                <c:pt idx="163">
                  <c:v>-55984.441140000003</c:v>
                </c:pt>
                <c:pt idx="164">
                  <c:v>-55923.455910000011</c:v>
                </c:pt>
                <c:pt idx="165">
                  <c:v>-55862.470680000006</c:v>
                </c:pt>
                <c:pt idx="166">
                  <c:v>-55801.48545</c:v>
                </c:pt>
                <c:pt idx="167">
                  <c:v>-55740.500220000002</c:v>
                </c:pt>
                <c:pt idx="168">
                  <c:v>-55679.514990000003</c:v>
                </c:pt>
                <c:pt idx="169">
                  <c:v>-55618.529759999998</c:v>
                </c:pt>
                <c:pt idx="170">
                  <c:v>-55557.544530000043</c:v>
                </c:pt>
                <c:pt idx="171">
                  <c:v>-55496.559300000001</c:v>
                </c:pt>
                <c:pt idx="172">
                  <c:v>-55435.574070000002</c:v>
                </c:pt>
                <c:pt idx="173">
                  <c:v>-55374.588840000011</c:v>
                </c:pt>
                <c:pt idx="174">
                  <c:v>-55313.603609999998</c:v>
                </c:pt>
                <c:pt idx="175">
                  <c:v>-55252.61838</c:v>
                </c:pt>
                <c:pt idx="176">
                  <c:v>-55191.633149999994</c:v>
                </c:pt>
                <c:pt idx="177">
                  <c:v>-55130.647920000003</c:v>
                </c:pt>
                <c:pt idx="178">
                  <c:v>-55069.662690000005</c:v>
                </c:pt>
                <c:pt idx="179">
                  <c:v>-55008.677459999999</c:v>
                </c:pt>
                <c:pt idx="180">
                  <c:v>-54947.692230000001</c:v>
                </c:pt>
                <c:pt idx="181">
                  <c:v>-54886.707000000002</c:v>
                </c:pt>
                <c:pt idx="182">
                  <c:v>-54825.721769999975</c:v>
                </c:pt>
                <c:pt idx="183">
                  <c:v>-54764.736540000005</c:v>
                </c:pt>
                <c:pt idx="184">
                  <c:v>-54703.75131</c:v>
                </c:pt>
                <c:pt idx="185">
                  <c:v>-54642.766080000001</c:v>
                </c:pt>
                <c:pt idx="186">
                  <c:v>-54581.780850000003</c:v>
                </c:pt>
                <c:pt idx="187">
                  <c:v>-54520.795619999997</c:v>
                </c:pt>
                <c:pt idx="188">
                  <c:v>-54459.810390000013</c:v>
                </c:pt>
                <c:pt idx="189">
                  <c:v>-54398.825159999993</c:v>
                </c:pt>
                <c:pt idx="190">
                  <c:v>-54337.839930000002</c:v>
                </c:pt>
                <c:pt idx="191">
                  <c:v>-54276.854700000011</c:v>
                </c:pt>
                <c:pt idx="192">
                  <c:v>-54215.869469999998</c:v>
                </c:pt>
                <c:pt idx="193">
                  <c:v>-54154.884240000043</c:v>
                </c:pt>
                <c:pt idx="194">
                  <c:v>-54093.899010000001</c:v>
                </c:pt>
                <c:pt idx="195">
                  <c:v>-54032.913780000003</c:v>
                </c:pt>
                <c:pt idx="196">
                  <c:v>-53971.928550000011</c:v>
                </c:pt>
                <c:pt idx="197">
                  <c:v>-53910.943320000006</c:v>
                </c:pt>
                <c:pt idx="198">
                  <c:v>-53849.958090000189</c:v>
                </c:pt>
                <c:pt idx="199">
                  <c:v>-53788.972860000002</c:v>
                </c:pt>
                <c:pt idx="200">
                  <c:v>-53727.987630000003</c:v>
                </c:pt>
                <c:pt idx="201">
                  <c:v>-53667.002400000005</c:v>
                </c:pt>
                <c:pt idx="202">
                  <c:v>-53606.017169999999</c:v>
                </c:pt>
                <c:pt idx="203">
                  <c:v>-53545.031939999993</c:v>
                </c:pt>
                <c:pt idx="204">
                  <c:v>-53484.046710000002</c:v>
                </c:pt>
                <c:pt idx="205">
                  <c:v>-53423.061479999997</c:v>
                </c:pt>
                <c:pt idx="206">
                  <c:v>-53362.076250000013</c:v>
                </c:pt>
                <c:pt idx="207">
                  <c:v>-53301.091019999993</c:v>
                </c:pt>
                <c:pt idx="208">
                  <c:v>-53240.105789999994</c:v>
                </c:pt>
                <c:pt idx="209">
                  <c:v>-53179.120560000003</c:v>
                </c:pt>
                <c:pt idx="210">
                  <c:v>-53118.135330000005</c:v>
                </c:pt>
                <c:pt idx="211">
                  <c:v>-53057.150100000006</c:v>
                </c:pt>
                <c:pt idx="212">
                  <c:v>-52996.164870000001</c:v>
                </c:pt>
                <c:pt idx="213">
                  <c:v>-52935.179640000002</c:v>
                </c:pt>
                <c:pt idx="214">
                  <c:v>-52874.194410000004</c:v>
                </c:pt>
                <c:pt idx="215">
                  <c:v>-52813.209179999998</c:v>
                </c:pt>
                <c:pt idx="216">
                  <c:v>-52752.223949999985</c:v>
                </c:pt>
                <c:pt idx="217">
                  <c:v>-52691.238720000001</c:v>
                </c:pt>
                <c:pt idx="218">
                  <c:v>-52630.253489999996</c:v>
                </c:pt>
                <c:pt idx="219">
                  <c:v>-52569.268260000004</c:v>
                </c:pt>
                <c:pt idx="220">
                  <c:v>-52508.283029999999</c:v>
                </c:pt>
                <c:pt idx="221">
                  <c:v>-52447.297799999986</c:v>
                </c:pt>
                <c:pt idx="222">
                  <c:v>-52386.312570000213</c:v>
                </c:pt>
                <c:pt idx="223">
                  <c:v>-52325.327340000003</c:v>
                </c:pt>
                <c:pt idx="224">
                  <c:v>-52264.342110000012</c:v>
                </c:pt>
                <c:pt idx="225">
                  <c:v>-52203.356880000043</c:v>
                </c:pt>
                <c:pt idx="226">
                  <c:v>-52142.371650000001</c:v>
                </c:pt>
                <c:pt idx="227">
                  <c:v>-52081.386420000003</c:v>
                </c:pt>
                <c:pt idx="228">
                  <c:v>-52020.401190000004</c:v>
                </c:pt>
                <c:pt idx="229">
                  <c:v>-51959.415960000006</c:v>
                </c:pt>
                <c:pt idx="230">
                  <c:v>-51898.43073</c:v>
                </c:pt>
                <c:pt idx="231">
                  <c:v>-51837.445500000002</c:v>
                </c:pt>
                <c:pt idx="232">
                  <c:v>-51776.460270000003</c:v>
                </c:pt>
                <c:pt idx="233">
                  <c:v>-51715.475040000005</c:v>
                </c:pt>
                <c:pt idx="234">
                  <c:v>-51654.489810000043</c:v>
                </c:pt>
                <c:pt idx="235">
                  <c:v>-51593.504580000001</c:v>
                </c:pt>
                <c:pt idx="236">
                  <c:v>-51532.519350000002</c:v>
                </c:pt>
                <c:pt idx="237">
                  <c:v>-51471.534120000004</c:v>
                </c:pt>
                <c:pt idx="238">
                  <c:v>-51410.548890000013</c:v>
                </c:pt>
                <c:pt idx="239">
                  <c:v>-51349.563659999993</c:v>
                </c:pt>
                <c:pt idx="240">
                  <c:v>-51288.578430000001</c:v>
                </c:pt>
                <c:pt idx="241">
                  <c:v>-51227.593199999996</c:v>
                </c:pt>
                <c:pt idx="242">
                  <c:v>-51166.607970000005</c:v>
                </c:pt>
                <c:pt idx="243">
                  <c:v>-51105.622739999999</c:v>
                </c:pt>
                <c:pt idx="244">
                  <c:v>-51044.63751</c:v>
                </c:pt>
                <c:pt idx="245">
                  <c:v>-50983.652280000002</c:v>
                </c:pt>
                <c:pt idx="246">
                  <c:v>-50922.667050000004</c:v>
                </c:pt>
                <c:pt idx="247">
                  <c:v>-50861.681820000005</c:v>
                </c:pt>
                <c:pt idx="248">
                  <c:v>-50800.69659</c:v>
                </c:pt>
                <c:pt idx="249">
                  <c:v>-50739.711360000001</c:v>
                </c:pt>
                <c:pt idx="250">
                  <c:v>-50678.726129999995</c:v>
                </c:pt>
                <c:pt idx="251">
                  <c:v>-50617.740900000004</c:v>
                </c:pt>
                <c:pt idx="252">
                  <c:v>-50556.755669999999</c:v>
                </c:pt>
                <c:pt idx="253">
                  <c:v>-50495.770439999993</c:v>
                </c:pt>
                <c:pt idx="254">
                  <c:v>-50434.785210000002</c:v>
                </c:pt>
                <c:pt idx="255">
                  <c:v>-50373.799979999989</c:v>
                </c:pt>
                <c:pt idx="256">
                  <c:v>-50312.814750000012</c:v>
                </c:pt>
                <c:pt idx="257">
                  <c:v>-50251.829520000007</c:v>
                </c:pt>
                <c:pt idx="258">
                  <c:v>-50190.844290000205</c:v>
                </c:pt>
                <c:pt idx="259">
                  <c:v>-50129.859060000003</c:v>
                </c:pt>
                <c:pt idx="260">
                  <c:v>-50068.873830000011</c:v>
                </c:pt>
                <c:pt idx="261">
                  <c:v>-50007.888600000013</c:v>
                </c:pt>
                <c:pt idx="262">
                  <c:v>-49946.90337</c:v>
                </c:pt>
                <c:pt idx="263">
                  <c:v>-49885.918140000002</c:v>
                </c:pt>
                <c:pt idx="264">
                  <c:v>-49824.932910000003</c:v>
                </c:pt>
                <c:pt idx="265">
                  <c:v>-49763.947680000005</c:v>
                </c:pt>
                <c:pt idx="266">
                  <c:v>-49702.962449999999</c:v>
                </c:pt>
                <c:pt idx="267">
                  <c:v>-49641.977220000001</c:v>
                </c:pt>
                <c:pt idx="268">
                  <c:v>-49580.991989999995</c:v>
                </c:pt>
                <c:pt idx="269">
                  <c:v>-49520.006760000004</c:v>
                </c:pt>
                <c:pt idx="270">
                  <c:v>-49459.021529999998</c:v>
                </c:pt>
                <c:pt idx="271">
                  <c:v>-49398.0363</c:v>
                </c:pt>
                <c:pt idx="272">
                  <c:v>-49337.051070000001</c:v>
                </c:pt>
                <c:pt idx="273">
                  <c:v>-49276.065840000003</c:v>
                </c:pt>
                <c:pt idx="274">
                  <c:v>-49215.080610000012</c:v>
                </c:pt>
                <c:pt idx="275">
                  <c:v>-49154.095379999999</c:v>
                </c:pt>
                <c:pt idx="276">
                  <c:v>-49093.11015</c:v>
                </c:pt>
                <c:pt idx="277">
                  <c:v>-49032.124920000002</c:v>
                </c:pt>
                <c:pt idx="278">
                  <c:v>-48971.139690000004</c:v>
                </c:pt>
                <c:pt idx="279">
                  <c:v>-48910.154460000005</c:v>
                </c:pt>
                <c:pt idx="280">
                  <c:v>-48849.16923</c:v>
                </c:pt>
                <c:pt idx="281">
                  <c:v>-48788.184000000001</c:v>
                </c:pt>
                <c:pt idx="282">
                  <c:v>-48727.198769999995</c:v>
                </c:pt>
                <c:pt idx="283">
                  <c:v>-48666.213540000004</c:v>
                </c:pt>
                <c:pt idx="284">
                  <c:v>-48605.228309999999</c:v>
                </c:pt>
                <c:pt idx="285">
                  <c:v>-48544.243079999993</c:v>
                </c:pt>
                <c:pt idx="286">
                  <c:v>-48483.257850000002</c:v>
                </c:pt>
                <c:pt idx="287">
                  <c:v>-48422.272620000003</c:v>
                </c:pt>
                <c:pt idx="288">
                  <c:v>-48361.287389999998</c:v>
                </c:pt>
                <c:pt idx="289">
                  <c:v>-48300.302160000007</c:v>
                </c:pt>
                <c:pt idx="290">
                  <c:v>-48239.316930000205</c:v>
                </c:pt>
                <c:pt idx="291">
                  <c:v>-48178.331700000002</c:v>
                </c:pt>
                <c:pt idx="292">
                  <c:v>-48117.346470000011</c:v>
                </c:pt>
                <c:pt idx="293">
                  <c:v>-48056.361240000006</c:v>
                </c:pt>
                <c:pt idx="294">
                  <c:v>-47995.376010000189</c:v>
                </c:pt>
                <c:pt idx="295">
                  <c:v>-47934.390780000002</c:v>
                </c:pt>
                <c:pt idx="296">
                  <c:v>-47873.405550000003</c:v>
                </c:pt>
                <c:pt idx="297">
                  <c:v>-47812.420320000005</c:v>
                </c:pt>
                <c:pt idx="298">
                  <c:v>-47751.435089999999</c:v>
                </c:pt>
                <c:pt idx="299">
                  <c:v>-47690.449860000001</c:v>
                </c:pt>
                <c:pt idx="300">
                  <c:v>-47629.464630000002</c:v>
                </c:pt>
                <c:pt idx="301">
                  <c:v>-47568.479400000004</c:v>
                </c:pt>
                <c:pt idx="302">
                  <c:v>-47507.494169999998</c:v>
                </c:pt>
                <c:pt idx="303">
                  <c:v>-47446.50894</c:v>
                </c:pt>
                <c:pt idx="304">
                  <c:v>-47385.523709999994</c:v>
                </c:pt>
                <c:pt idx="305">
                  <c:v>-47324.538480000003</c:v>
                </c:pt>
                <c:pt idx="306">
                  <c:v>-47263.553250000012</c:v>
                </c:pt>
                <c:pt idx="307">
                  <c:v>-47202.568020000006</c:v>
                </c:pt>
                <c:pt idx="308">
                  <c:v>-47141.58279</c:v>
                </c:pt>
                <c:pt idx="309">
                  <c:v>-47080.597560000002</c:v>
                </c:pt>
                <c:pt idx="310">
                  <c:v>-47019.612330000011</c:v>
                </c:pt>
                <c:pt idx="311">
                  <c:v>-46958.627099999998</c:v>
                </c:pt>
                <c:pt idx="312">
                  <c:v>-46897.641869999999</c:v>
                </c:pt>
                <c:pt idx="313">
                  <c:v>-46836.656640000001</c:v>
                </c:pt>
                <c:pt idx="314">
                  <c:v>-46775.671409999995</c:v>
                </c:pt>
                <c:pt idx="315">
                  <c:v>-46714.686180000004</c:v>
                </c:pt>
                <c:pt idx="316">
                  <c:v>-46653.700949999999</c:v>
                </c:pt>
                <c:pt idx="317">
                  <c:v>-46592.715719999993</c:v>
                </c:pt>
                <c:pt idx="318">
                  <c:v>-46531.730489999994</c:v>
                </c:pt>
                <c:pt idx="319">
                  <c:v>-46470.745260000003</c:v>
                </c:pt>
                <c:pt idx="320">
                  <c:v>-46409.760029999998</c:v>
                </c:pt>
                <c:pt idx="321">
                  <c:v>-46348.774799999999</c:v>
                </c:pt>
                <c:pt idx="322">
                  <c:v>-46287.789570000001</c:v>
                </c:pt>
                <c:pt idx="323">
                  <c:v>-46226.804340000002</c:v>
                </c:pt>
                <c:pt idx="324">
                  <c:v>-46165.819110000011</c:v>
                </c:pt>
                <c:pt idx="325">
                  <c:v>-46104.833880000006</c:v>
                </c:pt>
                <c:pt idx="326">
                  <c:v>-46043.848650000189</c:v>
                </c:pt>
                <c:pt idx="327">
                  <c:v>-45982.863420000001</c:v>
                </c:pt>
                <c:pt idx="328">
                  <c:v>-45921.878190000003</c:v>
                </c:pt>
                <c:pt idx="329">
                  <c:v>-45860.892960000005</c:v>
                </c:pt>
                <c:pt idx="330">
                  <c:v>-45799.907729999999</c:v>
                </c:pt>
                <c:pt idx="331">
                  <c:v>-45738.922500000001</c:v>
                </c:pt>
                <c:pt idx="332">
                  <c:v>-45677.937270000002</c:v>
                </c:pt>
                <c:pt idx="333">
                  <c:v>-45616.952040000011</c:v>
                </c:pt>
                <c:pt idx="334">
                  <c:v>-45555.966810000013</c:v>
                </c:pt>
                <c:pt idx="335">
                  <c:v>-45494.98158</c:v>
                </c:pt>
                <c:pt idx="336">
                  <c:v>-45433.996350000001</c:v>
                </c:pt>
                <c:pt idx="337">
                  <c:v>-45373.011120000003</c:v>
                </c:pt>
                <c:pt idx="338">
                  <c:v>-45312.025890000004</c:v>
                </c:pt>
                <c:pt idx="339">
                  <c:v>-45251.040660000006</c:v>
                </c:pt>
                <c:pt idx="340">
                  <c:v>-45190.05543</c:v>
                </c:pt>
                <c:pt idx="341">
                  <c:v>-45129.070200000002</c:v>
                </c:pt>
                <c:pt idx="342">
                  <c:v>-45068.084970000011</c:v>
                </c:pt>
                <c:pt idx="343">
                  <c:v>-45007.099739999998</c:v>
                </c:pt>
                <c:pt idx="344">
                  <c:v>-44946.114510000043</c:v>
                </c:pt>
                <c:pt idx="345">
                  <c:v>-44885.129280000001</c:v>
                </c:pt>
                <c:pt idx="346">
                  <c:v>-44824.144050000003</c:v>
                </c:pt>
                <c:pt idx="347">
                  <c:v>-44763.158820000011</c:v>
                </c:pt>
                <c:pt idx="348">
                  <c:v>-44702.173589999999</c:v>
                </c:pt>
                <c:pt idx="349">
                  <c:v>-44641.18836</c:v>
                </c:pt>
                <c:pt idx="350">
                  <c:v>-44580.203129999994</c:v>
                </c:pt>
                <c:pt idx="351">
                  <c:v>-44519.217900000003</c:v>
                </c:pt>
                <c:pt idx="352">
                  <c:v>-44458.232669999998</c:v>
                </c:pt>
                <c:pt idx="353">
                  <c:v>-44397.247439999999</c:v>
                </c:pt>
                <c:pt idx="354">
                  <c:v>-44336.262210000001</c:v>
                </c:pt>
                <c:pt idx="355">
                  <c:v>-44275.276980000002</c:v>
                </c:pt>
                <c:pt idx="356">
                  <c:v>-44214.291749999975</c:v>
                </c:pt>
                <c:pt idx="357">
                  <c:v>-44153.306520000013</c:v>
                </c:pt>
                <c:pt idx="358">
                  <c:v>-44092.32129</c:v>
                </c:pt>
                <c:pt idx="359">
                  <c:v>-44031.336060000001</c:v>
                </c:pt>
                <c:pt idx="360">
                  <c:v>-43970.350830000236</c:v>
                </c:pt>
                <c:pt idx="361">
                  <c:v>-43909.365600000005</c:v>
                </c:pt>
                <c:pt idx="362">
                  <c:v>-43848.380370000013</c:v>
                </c:pt>
                <c:pt idx="363">
                  <c:v>-43787.395139999993</c:v>
                </c:pt>
                <c:pt idx="364">
                  <c:v>-43726.409910000002</c:v>
                </c:pt>
                <c:pt idx="365">
                  <c:v>-43665.424680000004</c:v>
                </c:pt>
                <c:pt idx="366">
                  <c:v>-43604.439449999998</c:v>
                </c:pt>
                <c:pt idx="367">
                  <c:v>-43543.454220000043</c:v>
                </c:pt>
                <c:pt idx="368">
                  <c:v>-43482.468990000001</c:v>
                </c:pt>
                <c:pt idx="369">
                  <c:v>-43421.483760000003</c:v>
                </c:pt>
                <c:pt idx="370">
                  <c:v>-43360.498530000012</c:v>
                </c:pt>
                <c:pt idx="371">
                  <c:v>-43299.513300000006</c:v>
                </c:pt>
                <c:pt idx="372">
                  <c:v>-43238.52807</c:v>
                </c:pt>
                <c:pt idx="373">
                  <c:v>-43177.542840000002</c:v>
                </c:pt>
                <c:pt idx="374">
                  <c:v>-43116.557610000003</c:v>
                </c:pt>
                <c:pt idx="375">
                  <c:v>-43055.572380000005</c:v>
                </c:pt>
                <c:pt idx="376">
                  <c:v>-42994.587149999999</c:v>
                </c:pt>
                <c:pt idx="377">
                  <c:v>-42933.601920000001</c:v>
                </c:pt>
                <c:pt idx="378">
                  <c:v>-42872.616690000003</c:v>
                </c:pt>
                <c:pt idx="379">
                  <c:v>-42811.631459999997</c:v>
                </c:pt>
                <c:pt idx="380">
                  <c:v>-42750.646230000013</c:v>
                </c:pt>
                <c:pt idx="381">
                  <c:v>-42689.660999999993</c:v>
                </c:pt>
                <c:pt idx="382">
                  <c:v>-42628.675769999994</c:v>
                </c:pt>
                <c:pt idx="383">
                  <c:v>-42567.690540000003</c:v>
                </c:pt>
                <c:pt idx="384">
                  <c:v>-42506.705309999998</c:v>
                </c:pt>
                <c:pt idx="385">
                  <c:v>-42445.720079999999</c:v>
                </c:pt>
                <c:pt idx="386">
                  <c:v>-42384.734850000001</c:v>
                </c:pt>
                <c:pt idx="387">
                  <c:v>-42323.749620000002</c:v>
                </c:pt>
                <c:pt idx="388">
                  <c:v>-42262.764390000004</c:v>
                </c:pt>
                <c:pt idx="389">
                  <c:v>-42201.779159999998</c:v>
                </c:pt>
                <c:pt idx="390">
                  <c:v>-42140.793929999985</c:v>
                </c:pt>
                <c:pt idx="391">
                  <c:v>-42079.808700000001</c:v>
                </c:pt>
                <c:pt idx="392">
                  <c:v>-42018.823469999996</c:v>
                </c:pt>
                <c:pt idx="393">
                  <c:v>-41957.838240000012</c:v>
                </c:pt>
                <c:pt idx="394">
                  <c:v>-41896.853010000013</c:v>
                </c:pt>
                <c:pt idx="395">
                  <c:v>-41835.867779999993</c:v>
                </c:pt>
                <c:pt idx="396">
                  <c:v>-41774.882550000213</c:v>
                </c:pt>
                <c:pt idx="397">
                  <c:v>-41713.897320000004</c:v>
                </c:pt>
                <c:pt idx="398">
                  <c:v>-41652.912090000013</c:v>
                </c:pt>
                <c:pt idx="399">
                  <c:v>-41591.92686</c:v>
                </c:pt>
                <c:pt idx="400">
                  <c:v>-41530.941630000001</c:v>
                </c:pt>
                <c:pt idx="401">
                  <c:v>-41469.956400000003</c:v>
                </c:pt>
                <c:pt idx="402">
                  <c:v>-41408.971170000004</c:v>
                </c:pt>
                <c:pt idx="403">
                  <c:v>-41347.985940000006</c:v>
                </c:pt>
                <c:pt idx="404">
                  <c:v>-41287.00071</c:v>
                </c:pt>
                <c:pt idx="405">
                  <c:v>-41226.015480000002</c:v>
                </c:pt>
                <c:pt idx="406">
                  <c:v>-41165.030250000003</c:v>
                </c:pt>
                <c:pt idx="407">
                  <c:v>-41104.045020000005</c:v>
                </c:pt>
                <c:pt idx="408">
                  <c:v>-41043.059789999999</c:v>
                </c:pt>
                <c:pt idx="409">
                  <c:v>-40982.074560000001</c:v>
                </c:pt>
                <c:pt idx="410">
                  <c:v>-40921.089330000003</c:v>
                </c:pt>
                <c:pt idx="411">
                  <c:v>-40860.104100000004</c:v>
                </c:pt>
                <c:pt idx="412">
                  <c:v>-40799.118870000013</c:v>
                </c:pt>
                <c:pt idx="413">
                  <c:v>-40738.133639999993</c:v>
                </c:pt>
                <c:pt idx="414">
                  <c:v>-40677.148410000002</c:v>
                </c:pt>
                <c:pt idx="415">
                  <c:v>-40616.163179999989</c:v>
                </c:pt>
                <c:pt idx="416">
                  <c:v>-40555.177949999998</c:v>
                </c:pt>
                <c:pt idx="417">
                  <c:v>-40494.192719999999</c:v>
                </c:pt>
                <c:pt idx="418">
                  <c:v>-40433.207489999986</c:v>
                </c:pt>
                <c:pt idx="419">
                  <c:v>-40372.222260000002</c:v>
                </c:pt>
                <c:pt idx="420">
                  <c:v>-40311.237030000004</c:v>
                </c:pt>
                <c:pt idx="421">
                  <c:v>-40250.251799999998</c:v>
                </c:pt>
                <c:pt idx="422">
                  <c:v>-40189.26657</c:v>
                </c:pt>
                <c:pt idx="423">
                  <c:v>-40128.281340000001</c:v>
                </c:pt>
                <c:pt idx="424">
                  <c:v>-40067.296109999996</c:v>
                </c:pt>
                <c:pt idx="425">
                  <c:v>-40006.310880000012</c:v>
                </c:pt>
                <c:pt idx="426">
                  <c:v>-39945.325649999999</c:v>
                </c:pt>
                <c:pt idx="427">
                  <c:v>-39884.34042</c:v>
                </c:pt>
                <c:pt idx="428">
                  <c:v>-39823.355190000002</c:v>
                </c:pt>
                <c:pt idx="429">
                  <c:v>-39762.369960000004</c:v>
                </c:pt>
                <c:pt idx="430">
                  <c:v>-39701.384730000012</c:v>
                </c:pt>
                <c:pt idx="431">
                  <c:v>-39640.3995</c:v>
                </c:pt>
                <c:pt idx="432">
                  <c:v>-39579.414270000205</c:v>
                </c:pt>
                <c:pt idx="433">
                  <c:v>-39518.429040000003</c:v>
                </c:pt>
                <c:pt idx="434">
                  <c:v>-39457.443810000012</c:v>
                </c:pt>
                <c:pt idx="435">
                  <c:v>-39396.458580000013</c:v>
                </c:pt>
                <c:pt idx="436">
                  <c:v>-39335.47335</c:v>
                </c:pt>
                <c:pt idx="437">
                  <c:v>-39274.488120000002</c:v>
                </c:pt>
                <c:pt idx="438">
                  <c:v>-39213.502890000003</c:v>
                </c:pt>
                <c:pt idx="439">
                  <c:v>-39152.517660000005</c:v>
                </c:pt>
                <c:pt idx="440">
                  <c:v>-39091.532429999999</c:v>
                </c:pt>
                <c:pt idx="441">
                  <c:v>-39030.547200000001</c:v>
                </c:pt>
                <c:pt idx="442">
                  <c:v>-38969.561969999995</c:v>
                </c:pt>
                <c:pt idx="443">
                  <c:v>-38908.576740000004</c:v>
                </c:pt>
                <c:pt idx="444">
                  <c:v>-38847.591509999998</c:v>
                </c:pt>
                <c:pt idx="445">
                  <c:v>-38786.60628</c:v>
                </c:pt>
                <c:pt idx="446">
                  <c:v>-38725.621049999994</c:v>
                </c:pt>
                <c:pt idx="447">
                  <c:v>-38664.635820000003</c:v>
                </c:pt>
                <c:pt idx="448">
                  <c:v>-38603.650590000012</c:v>
                </c:pt>
                <c:pt idx="449">
                  <c:v>-38542.665359999999</c:v>
                </c:pt>
                <c:pt idx="450">
                  <c:v>-38481.680130000001</c:v>
                </c:pt>
                <c:pt idx="451">
                  <c:v>-38420.694900000002</c:v>
                </c:pt>
                <c:pt idx="452">
                  <c:v>-38359.709670000004</c:v>
                </c:pt>
                <c:pt idx="453">
                  <c:v>-38298.724439999998</c:v>
                </c:pt>
                <c:pt idx="454">
                  <c:v>-38237.73921</c:v>
                </c:pt>
                <c:pt idx="455">
                  <c:v>-38176.753980000001</c:v>
                </c:pt>
                <c:pt idx="456">
                  <c:v>-38115.768749999996</c:v>
                </c:pt>
                <c:pt idx="457">
                  <c:v>-38054.783520000005</c:v>
                </c:pt>
                <c:pt idx="458">
                  <c:v>-37993.798289999999</c:v>
                </c:pt>
                <c:pt idx="459">
                  <c:v>-37932.81306</c:v>
                </c:pt>
                <c:pt idx="460">
                  <c:v>-37871.827830000002</c:v>
                </c:pt>
                <c:pt idx="461">
                  <c:v>-37810.842600000011</c:v>
                </c:pt>
                <c:pt idx="462">
                  <c:v>-37749.857370000012</c:v>
                </c:pt>
                <c:pt idx="463">
                  <c:v>-37688.872140000007</c:v>
                </c:pt>
                <c:pt idx="464">
                  <c:v>-37627.886910000205</c:v>
                </c:pt>
                <c:pt idx="465">
                  <c:v>-37566.901680000003</c:v>
                </c:pt>
                <c:pt idx="466">
                  <c:v>-37505.916450000012</c:v>
                </c:pt>
                <c:pt idx="467">
                  <c:v>-37444.931220000006</c:v>
                </c:pt>
                <c:pt idx="468">
                  <c:v>-37383.94599</c:v>
                </c:pt>
                <c:pt idx="469">
                  <c:v>-37322.960760000002</c:v>
                </c:pt>
                <c:pt idx="470">
                  <c:v>-37261.975530000003</c:v>
                </c:pt>
                <c:pt idx="471">
                  <c:v>-37200.990300000005</c:v>
                </c:pt>
                <c:pt idx="472">
                  <c:v>-37140.005069999999</c:v>
                </c:pt>
                <c:pt idx="473">
                  <c:v>-37079.019840000001</c:v>
                </c:pt>
                <c:pt idx="474">
                  <c:v>-37018.034610000002</c:v>
                </c:pt>
                <c:pt idx="475">
                  <c:v>-36957.049380000004</c:v>
                </c:pt>
                <c:pt idx="476">
                  <c:v>-36896.064149999998</c:v>
                </c:pt>
                <c:pt idx="477">
                  <c:v>-36835.07892</c:v>
                </c:pt>
                <c:pt idx="478">
                  <c:v>-36774.093689999994</c:v>
                </c:pt>
                <c:pt idx="479">
                  <c:v>-36713.108460000003</c:v>
                </c:pt>
                <c:pt idx="480">
                  <c:v>-36652.123229999997</c:v>
                </c:pt>
                <c:pt idx="481">
                  <c:v>-36591.137999999999</c:v>
                </c:pt>
                <c:pt idx="482">
                  <c:v>-36530.152770000001</c:v>
                </c:pt>
                <c:pt idx="483">
                  <c:v>-36469.167540000002</c:v>
                </c:pt>
                <c:pt idx="484">
                  <c:v>-36408.182310000011</c:v>
                </c:pt>
                <c:pt idx="485">
                  <c:v>-36347.197079999998</c:v>
                </c:pt>
                <c:pt idx="486">
                  <c:v>-36286.21185</c:v>
                </c:pt>
                <c:pt idx="487">
                  <c:v>-36225.226620000001</c:v>
                </c:pt>
                <c:pt idx="488">
                  <c:v>-36164.241389999996</c:v>
                </c:pt>
                <c:pt idx="489">
                  <c:v>-36103.256160000004</c:v>
                </c:pt>
                <c:pt idx="490">
                  <c:v>-36042.270929999999</c:v>
                </c:pt>
                <c:pt idx="491">
                  <c:v>-35981.285699999993</c:v>
                </c:pt>
                <c:pt idx="492">
                  <c:v>-35920.300470000002</c:v>
                </c:pt>
                <c:pt idx="493">
                  <c:v>-35859.315240000011</c:v>
                </c:pt>
                <c:pt idx="494">
                  <c:v>-35798.330010000012</c:v>
                </c:pt>
                <c:pt idx="495">
                  <c:v>-35737.344780000007</c:v>
                </c:pt>
                <c:pt idx="496">
                  <c:v>-35676.359550000205</c:v>
                </c:pt>
                <c:pt idx="497">
                  <c:v>-35615.374320000003</c:v>
                </c:pt>
                <c:pt idx="498">
                  <c:v>-35554.389090000011</c:v>
                </c:pt>
                <c:pt idx="499">
                  <c:v>-35493.403860000006</c:v>
                </c:pt>
                <c:pt idx="500">
                  <c:v>-35432.418630000189</c:v>
                </c:pt>
                <c:pt idx="501">
                  <c:v>-35371.433400000002</c:v>
                </c:pt>
                <c:pt idx="502">
                  <c:v>-35310.448170000003</c:v>
                </c:pt>
                <c:pt idx="503">
                  <c:v>-35249.462940000005</c:v>
                </c:pt>
                <c:pt idx="504">
                  <c:v>-35188.477709999999</c:v>
                </c:pt>
                <c:pt idx="505">
                  <c:v>-35127.492480000001</c:v>
                </c:pt>
                <c:pt idx="506">
                  <c:v>-35066.507250000002</c:v>
                </c:pt>
                <c:pt idx="507">
                  <c:v>-35005.522020000004</c:v>
                </c:pt>
                <c:pt idx="508">
                  <c:v>-34944.536789999998</c:v>
                </c:pt>
                <c:pt idx="509">
                  <c:v>-34883.55156</c:v>
                </c:pt>
                <c:pt idx="510">
                  <c:v>-34822.566330000001</c:v>
                </c:pt>
                <c:pt idx="511">
                  <c:v>-34761.581100000003</c:v>
                </c:pt>
                <c:pt idx="512">
                  <c:v>-34700.595869999997</c:v>
                </c:pt>
                <c:pt idx="513">
                  <c:v>-34639.610640000006</c:v>
                </c:pt>
                <c:pt idx="514">
                  <c:v>-34578.625409999986</c:v>
                </c:pt>
                <c:pt idx="515">
                  <c:v>-34517.640180000002</c:v>
                </c:pt>
                <c:pt idx="516">
                  <c:v>-34456.654950000011</c:v>
                </c:pt>
                <c:pt idx="517">
                  <c:v>-34395.669719999998</c:v>
                </c:pt>
                <c:pt idx="518">
                  <c:v>-34334.68449</c:v>
                </c:pt>
                <c:pt idx="519">
                  <c:v>-34273.699260000001</c:v>
                </c:pt>
                <c:pt idx="520">
                  <c:v>-34212.714030000003</c:v>
                </c:pt>
                <c:pt idx="521">
                  <c:v>-34151.728799999997</c:v>
                </c:pt>
                <c:pt idx="522">
                  <c:v>-34090.743569999999</c:v>
                </c:pt>
                <c:pt idx="523">
                  <c:v>-34029.75834</c:v>
                </c:pt>
                <c:pt idx="524">
                  <c:v>-33968.773109999995</c:v>
                </c:pt>
                <c:pt idx="525">
                  <c:v>-33907.787880000003</c:v>
                </c:pt>
                <c:pt idx="526">
                  <c:v>-33846.802650000012</c:v>
                </c:pt>
                <c:pt idx="527">
                  <c:v>-33785.817420000007</c:v>
                </c:pt>
                <c:pt idx="528">
                  <c:v>-33724.832190000001</c:v>
                </c:pt>
                <c:pt idx="529">
                  <c:v>-33663.846960000003</c:v>
                </c:pt>
                <c:pt idx="530">
                  <c:v>-33602.861730000004</c:v>
                </c:pt>
                <c:pt idx="531">
                  <c:v>-33541.876500000013</c:v>
                </c:pt>
                <c:pt idx="532">
                  <c:v>-33480.89127</c:v>
                </c:pt>
                <c:pt idx="533">
                  <c:v>-33419.906040000002</c:v>
                </c:pt>
                <c:pt idx="534">
                  <c:v>-33358.920810000003</c:v>
                </c:pt>
                <c:pt idx="535">
                  <c:v>-33297.935580000005</c:v>
                </c:pt>
                <c:pt idx="536">
                  <c:v>-33236.950350000043</c:v>
                </c:pt>
                <c:pt idx="537">
                  <c:v>-33175.965119999993</c:v>
                </c:pt>
                <c:pt idx="538">
                  <c:v>-33114.979890000002</c:v>
                </c:pt>
                <c:pt idx="539">
                  <c:v>-33053.994660000004</c:v>
                </c:pt>
                <c:pt idx="540">
                  <c:v>-32993.009429999998</c:v>
                </c:pt>
                <c:pt idx="541">
                  <c:v>-32932.0242</c:v>
                </c:pt>
                <c:pt idx="542">
                  <c:v>-32871.038970000001</c:v>
                </c:pt>
                <c:pt idx="543">
                  <c:v>-32810.053740000003</c:v>
                </c:pt>
                <c:pt idx="544">
                  <c:v>-32749.068510000001</c:v>
                </c:pt>
                <c:pt idx="545">
                  <c:v>-32688.083279999992</c:v>
                </c:pt>
                <c:pt idx="546">
                  <c:v>-32627.098050000001</c:v>
                </c:pt>
                <c:pt idx="547">
                  <c:v>-32566.112820000002</c:v>
                </c:pt>
                <c:pt idx="548">
                  <c:v>-32505.12759</c:v>
                </c:pt>
                <c:pt idx="549">
                  <c:v>-32444.142360000002</c:v>
                </c:pt>
                <c:pt idx="550">
                  <c:v>-32383.15713</c:v>
                </c:pt>
                <c:pt idx="551">
                  <c:v>-32322.171899999998</c:v>
                </c:pt>
                <c:pt idx="552">
                  <c:v>-32261.186669999996</c:v>
                </c:pt>
                <c:pt idx="553">
                  <c:v>-32200.201440000001</c:v>
                </c:pt>
                <c:pt idx="554">
                  <c:v>-32139.216210000002</c:v>
                </c:pt>
                <c:pt idx="555">
                  <c:v>-32078.23098</c:v>
                </c:pt>
                <c:pt idx="556">
                  <c:v>-32017.245750000009</c:v>
                </c:pt>
                <c:pt idx="557">
                  <c:v>-31956.26052</c:v>
                </c:pt>
                <c:pt idx="558">
                  <c:v>-31895.275290000001</c:v>
                </c:pt>
                <c:pt idx="559">
                  <c:v>-31834.290059999996</c:v>
                </c:pt>
                <c:pt idx="560">
                  <c:v>-31773.304830000001</c:v>
                </c:pt>
                <c:pt idx="561">
                  <c:v>-31712.319599999861</c:v>
                </c:pt>
                <c:pt idx="562">
                  <c:v>-31651.334369999891</c:v>
                </c:pt>
                <c:pt idx="563">
                  <c:v>-31590.349140000002</c:v>
                </c:pt>
                <c:pt idx="564">
                  <c:v>-31529.36391</c:v>
                </c:pt>
                <c:pt idx="565">
                  <c:v>-31468.378680000005</c:v>
                </c:pt>
                <c:pt idx="566">
                  <c:v>-31407.39345</c:v>
                </c:pt>
                <c:pt idx="567">
                  <c:v>-31346.408220000001</c:v>
                </c:pt>
                <c:pt idx="568">
                  <c:v>-31285.422989999999</c:v>
                </c:pt>
                <c:pt idx="569">
                  <c:v>-31224.437760000001</c:v>
                </c:pt>
                <c:pt idx="570">
                  <c:v>-31163.452530000002</c:v>
                </c:pt>
                <c:pt idx="571">
                  <c:v>-31102.467300000029</c:v>
                </c:pt>
                <c:pt idx="572">
                  <c:v>-31041.482070000005</c:v>
                </c:pt>
                <c:pt idx="573">
                  <c:v>-30980.496840000025</c:v>
                </c:pt>
                <c:pt idx="574">
                  <c:v>-30919.5116099999</c:v>
                </c:pt>
                <c:pt idx="575">
                  <c:v>-30858.526379999996</c:v>
                </c:pt>
                <c:pt idx="576">
                  <c:v>-30797.541150000001</c:v>
                </c:pt>
                <c:pt idx="577">
                  <c:v>-30736.555919999992</c:v>
                </c:pt>
                <c:pt idx="578">
                  <c:v>-30675.57069</c:v>
                </c:pt>
                <c:pt idx="579">
                  <c:v>-30614.585460000009</c:v>
                </c:pt>
                <c:pt idx="580">
                  <c:v>-30553.60022999988</c:v>
                </c:pt>
                <c:pt idx="581">
                  <c:v>-30492.615000000002</c:v>
                </c:pt>
                <c:pt idx="582">
                  <c:v>-30431.629769999861</c:v>
                </c:pt>
                <c:pt idx="583">
                  <c:v>-30370.644539999896</c:v>
                </c:pt>
                <c:pt idx="584">
                  <c:v>-30309.659309999854</c:v>
                </c:pt>
                <c:pt idx="585">
                  <c:v>-30248.674080000001</c:v>
                </c:pt>
                <c:pt idx="586">
                  <c:v>-30187.68885000002</c:v>
                </c:pt>
                <c:pt idx="587">
                  <c:v>-30126.70362</c:v>
                </c:pt>
                <c:pt idx="588">
                  <c:v>-30065.718390000005</c:v>
                </c:pt>
                <c:pt idx="589">
                  <c:v>-30004.73316</c:v>
                </c:pt>
                <c:pt idx="590">
                  <c:v>-29943.747930000001</c:v>
                </c:pt>
                <c:pt idx="591">
                  <c:v>-29882.762699999999</c:v>
                </c:pt>
                <c:pt idx="592">
                  <c:v>-29821.777470000001</c:v>
                </c:pt>
                <c:pt idx="593">
                  <c:v>-29760.792240000002</c:v>
                </c:pt>
                <c:pt idx="594">
                  <c:v>-29699.80701</c:v>
                </c:pt>
                <c:pt idx="595">
                  <c:v>-29638.821780000009</c:v>
                </c:pt>
                <c:pt idx="596">
                  <c:v>-29577.83654999988</c:v>
                </c:pt>
                <c:pt idx="597">
                  <c:v>-29516.851320000002</c:v>
                </c:pt>
                <c:pt idx="598">
                  <c:v>-29455.866090000021</c:v>
                </c:pt>
                <c:pt idx="599">
                  <c:v>-29394.880860000001</c:v>
                </c:pt>
                <c:pt idx="600">
                  <c:v>-29333.895629999992</c:v>
                </c:pt>
                <c:pt idx="601">
                  <c:v>-29272.910400000001</c:v>
                </c:pt>
                <c:pt idx="602">
                  <c:v>-29211.92517000002</c:v>
                </c:pt>
                <c:pt idx="603">
                  <c:v>-29150.93993999988</c:v>
                </c:pt>
                <c:pt idx="604">
                  <c:v>-29089.954710000005</c:v>
                </c:pt>
                <c:pt idx="605">
                  <c:v>-29028.969480000025</c:v>
                </c:pt>
                <c:pt idx="606">
                  <c:v>-28967.984250000001</c:v>
                </c:pt>
                <c:pt idx="607">
                  <c:v>-28906.999019999996</c:v>
                </c:pt>
                <c:pt idx="608">
                  <c:v>-28846.013790000001</c:v>
                </c:pt>
                <c:pt idx="609">
                  <c:v>-28785.028559999992</c:v>
                </c:pt>
                <c:pt idx="610">
                  <c:v>-28724.04333</c:v>
                </c:pt>
                <c:pt idx="611">
                  <c:v>-28663.058100000009</c:v>
                </c:pt>
                <c:pt idx="612">
                  <c:v>-28602.07287</c:v>
                </c:pt>
                <c:pt idx="613">
                  <c:v>-28541.087640000005</c:v>
                </c:pt>
                <c:pt idx="614">
                  <c:v>-28480.10241</c:v>
                </c:pt>
                <c:pt idx="615">
                  <c:v>-28419.117180000001</c:v>
                </c:pt>
                <c:pt idx="616">
                  <c:v>-28358.131949999854</c:v>
                </c:pt>
                <c:pt idx="617">
                  <c:v>-28297.146720000001</c:v>
                </c:pt>
                <c:pt idx="618">
                  <c:v>-28236.16149000002</c:v>
                </c:pt>
                <c:pt idx="619">
                  <c:v>-28175.17625999988</c:v>
                </c:pt>
                <c:pt idx="620">
                  <c:v>-28114.191030000002</c:v>
                </c:pt>
                <c:pt idx="621">
                  <c:v>-28053.205800000025</c:v>
                </c:pt>
                <c:pt idx="622">
                  <c:v>-27992.220569999896</c:v>
                </c:pt>
                <c:pt idx="623">
                  <c:v>-27931.235339999996</c:v>
                </c:pt>
                <c:pt idx="624">
                  <c:v>-27870.250110000001</c:v>
                </c:pt>
                <c:pt idx="625">
                  <c:v>-27809.264880000133</c:v>
                </c:pt>
                <c:pt idx="626">
                  <c:v>-27748.27964999988</c:v>
                </c:pt>
                <c:pt idx="627">
                  <c:v>-27687.294420000009</c:v>
                </c:pt>
                <c:pt idx="628">
                  <c:v>-27626.30919</c:v>
                </c:pt>
                <c:pt idx="629">
                  <c:v>-27565.323960000002</c:v>
                </c:pt>
                <c:pt idx="630">
                  <c:v>-27504.338729999996</c:v>
                </c:pt>
                <c:pt idx="631">
                  <c:v>-27443.353499999997</c:v>
                </c:pt>
                <c:pt idx="632">
                  <c:v>-27382.368269999992</c:v>
                </c:pt>
                <c:pt idx="633">
                  <c:v>-27321.383040000001</c:v>
                </c:pt>
                <c:pt idx="634">
                  <c:v>-27260.397810000009</c:v>
                </c:pt>
                <c:pt idx="635">
                  <c:v>-27199.41258</c:v>
                </c:pt>
                <c:pt idx="636">
                  <c:v>-27138.427350000005</c:v>
                </c:pt>
                <c:pt idx="637">
                  <c:v>-27077.442120000025</c:v>
                </c:pt>
                <c:pt idx="638">
                  <c:v>-27016.4568900001</c:v>
                </c:pt>
                <c:pt idx="639">
                  <c:v>-26955.471659999996</c:v>
                </c:pt>
                <c:pt idx="640">
                  <c:v>-26894.486430000099</c:v>
                </c:pt>
                <c:pt idx="641">
                  <c:v>-26833.501199999999</c:v>
                </c:pt>
                <c:pt idx="642">
                  <c:v>-26772.51596999988</c:v>
                </c:pt>
                <c:pt idx="643">
                  <c:v>-26711.530740000002</c:v>
                </c:pt>
                <c:pt idx="644">
                  <c:v>-26650.54551</c:v>
                </c:pt>
                <c:pt idx="645">
                  <c:v>-26589.560280000005</c:v>
                </c:pt>
                <c:pt idx="646">
                  <c:v>-26528.575049999996</c:v>
                </c:pt>
                <c:pt idx="647">
                  <c:v>-26467.589820000001</c:v>
                </c:pt>
                <c:pt idx="648">
                  <c:v>-26406.604589999992</c:v>
                </c:pt>
                <c:pt idx="649">
                  <c:v>-26345.619359999811</c:v>
                </c:pt>
                <c:pt idx="650">
                  <c:v>-26284.634130000002</c:v>
                </c:pt>
                <c:pt idx="651">
                  <c:v>-26223.6489</c:v>
                </c:pt>
                <c:pt idx="652">
                  <c:v>-26162.663670000002</c:v>
                </c:pt>
                <c:pt idx="653">
                  <c:v>-26101.67844</c:v>
                </c:pt>
                <c:pt idx="654">
                  <c:v>-26040.693209999896</c:v>
                </c:pt>
                <c:pt idx="655">
                  <c:v>-25979.707979999996</c:v>
                </c:pt>
                <c:pt idx="656">
                  <c:v>-25918.722750000001</c:v>
                </c:pt>
                <c:pt idx="657">
                  <c:v>-25857.737520000002</c:v>
                </c:pt>
                <c:pt idx="658">
                  <c:v>-25796.75229</c:v>
                </c:pt>
                <c:pt idx="659">
                  <c:v>-25735.767060000009</c:v>
                </c:pt>
                <c:pt idx="660">
                  <c:v>-25674.781830000025</c:v>
                </c:pt>
                <c:pt idx="661">
                  <c:v>-25613.796600000001</c:v>
                </c:pt>
                <c:pt idx="662">
                  <c:v>-25552.811369999854</c:v>
                </c:pt>
                <c:pt idx="663">
                  <c:v>-25491.826140000001</c:v>
                </c:pt>
                <c:pt idx="664">
                  <c:v>-25430.840909999992</c:v>
                </c:pt>
                <c:pt idx="665">
                  <c:v>-25369.855680000001</c:v>
                </c:pt>
                <c:pt idx="666">
                  <c:v>-25308.870450000002</c:v>
                </c:pt>
                <c:pt idx="667">
                  <c:v>-25247.88522</c:v>
                </c:pt>
                <c:pt idx="668">
                  <c:v>-25186.899990000002</c:v>
                </c:pt>
                <c:pt idx="669">
                  <c:v>-25125.91476</c:v>
                </c:pt>
                <c:pt idx="670">
                  <c:v>-25064.929529999896</c:v>
                </c:pt>
                <c:pt idx="671">
                  <c:v>-25003.944299999999</c:v>
                </c:pt>
                <c:pt idx="672">
                  <c:v>-24942.959069999892</c:v>
                </c:pt>
                <c:pt idx="673">
                  <c:v>-24881.973839999999</c:v>
                </c:pt>
                <c:pt idx="674">
                  <c:v>-24820.988610000029</c:v>
                </c:pt>
                <c:pt idx="675">
                  <c:v>-24760.003380000009</c:v>
                </c:pt>
                <c:pt idx="676">
                  <c:v>-24699.01815</c:v>
                </c:pt>
                <c:pt idx="677">
                  <c:v>-24638.0329199999</c:v>
                </c:pt>
                <c:pt idx="678">
                  <c:v>-24577.047689999999</c:v>
                </c:pt>
                <c:pt idx="679">
                  <c:v>-24516.062460000001</c:v>
                </c:pt>
                <c:pt idx="680">
                  <c:v>-24455.077229999992</c:v>
                </c:pt>
                <c:pt idx="681">
                  <c:v>-24394.092000000001</c:v>
                </c:pt>
                <c:pt idx="682">
                  <c:v>-24333.106770000002</c:v>
                </c:pt>
                <c:pt idx="683">
                  <c:v>-24272.12153999988</c:v>
                </c:pt>
                <c:pt idx="684">
                  <c:v>-24211.136310000002</c:v>
                </c:pt>
                <c:pt idx="685">
                  <c:v>-24150.15108</c:v>
                </c:pt>
                <c:pt idx="686">
                  <c:v>-24089.165850000001</c:v>
                </c:pt>
                <c:pt idx="687">
                  <c:v>-24028.180619999996</c:v>
                </c:pt>
                <c:pt idx="688">
                  <c:v>-23967.195390000001</c:v>
                </c:pt>
                <c:pt idx="689">
                  <c:v>-23906.210160000002</c:v>
                </c:pt>
                <c:pt idx="690">
                  <c:v>-23845.22493</c:v>
                </c:pt>
                <c:pt idx="691">
                  <c:v>-23784.239700000002</c:v>
                </c:pt>
                <c:pt idx="692">
                  <c:v>-23723.25447</c:v>
                </c:pt>
                <c:pt idx="693">
                  <c:v>-23662.2692399999</c:v>
                </c:pt>
                <c:pt idx="694">
                  <c:v>-23601.284009999999</c:v>
                </c:pt>
                <c:pt idx="695">
                  <c:v>-23540.298780000099</c:v>
                </c:pt>
                <c:pt idx="696">
                  <c:v>-23479.313549999853</c:v>
                </c:pt>
                <c:pt idx="697">
                  <c:v>-23418.328320000001</c:v>
                </c:pt>
                <c:pt idx="698">
                  <c:v>-23357.343090000009</c:v>
                </c:pt>
                <c:pt idx="699">
                  <c:v>-23296.35786</c:v>
                </c:pt>
                <c:pt idx="700">
                  <c:v>-23235.372630000002</c:v>
                </c:pt>
                <c:pt idx="701">
                  <c:v>-23174.387400000021</c:v>
                </c:pt>
                <c:pt idx="702">
                  <c:v>-23113.402170000001</c:v>
                </c:pt>
                <c:pt idx="703">
                  <c:v>-23052.416939999996</c:v>
                </c:pt>
                <c:pt idx="704">
                  <c:v>-22991.431710000001</c:v>
                </c:pt>
                <c:pt idx="705">
                  <c:v>-22930.446479999999</c:v>
                </c:pt>
                <c:pt idx="706">
                  <c:v>-22869.46125</c:v>
                </c:pt>
                <c:pt idx="707">
                  <c:v>-22808.476020000009</c:v>
                </c:pt>
                <c:pt idx="708">
                  <c:v>-22747.490790000025</c:v>
                </c:pt>
                <c:pt idx="709">
                  <c:v>-22686.5055599999</c:v>
                </c:pt>
                <c:pt idx="710">
                  <c:v>-22625.520329999996</c:v>
                </c:pt>
                <c:pt idx="711">
                  <c:v>-22564.535100000001</c:v>
                </c:pt>
                <c:pt idx="712">
                  <c:v>-22503.549869999992</c:v>
                </c:pt>
                <c:pt idx="713">
                  <c:v>-22442.564640000001</c:v>
                </c:pt>
                <c:pt idx="714">
                  <c:v>-22381.579410000002</c:v>
                </c:pt>
                <c:pt idx="715">
                  <c:v>-22320.594180000029</c:v>
                </c:pt>
                <c:pt idx="716">
                  <c:v>-22259.608950000002</c:v>
                </c:pt>
                <c:pt idx="717">
                  <c:v>-22198.62372</c:v>
                </c:pt>
                <c:pt idx="718">
                  <c:v>-22137.638490000001</c:v>
                </c:pt>
                <c:pt idx="719">
                  <c:v>-22076.653259999854</c:v>
                </c:pt>
                <c:pt idx="720">
                  <c:v>-22015.668030000001</c:v>
                </c:pt>
                <c:pt idx="721">
                  <c:v>-21954.682800000021</c:v>
                </c:pt>
                <c:pt idx="722">
                  <c:v>-21893.69756999988</c:v>
                </c:pt>
                <c:pt idx="723">
                  <c:v>-21832.712340000002</c:v>
                </c:pt>
                <c:pt idx="724">
                  <c:v>-21771.727110000025</c:v>
                </c:pt>
                <c:pt idx="725">
                  <c:v>-21710.7418800001</c:v>
                </c:pt>
                <c:pt idx="726">
                  <c:v>-21649.756649999996</c:v>
                </c:pt>
                <c:pt idx="727">
                  <c:v>-21588.771420000001</c:v>
                </c:pt>
                <c:pt idx="728">
                  <c:v>-21527.78619000013</c:v>
                </c:pt>
                <c:pt idx="729">
                  <c:v>-21466.800959999891</c:v>
                </c:pt>
                <c:pt idx="730">
                  <c:v>-21405.815730000002</c:v>
                </c:pt>
                <c:pt idx="731">
                  <c:v>-21344.830499999996</c:v>
                </c:pt>
                <c:pt idx="732">
                  <c:v>-21283.845270000002</c:v>
                </c:pt>
                <c:pt idx="733">
                  <c:v>-21222.86004</c:v>
                </c:pt>
                <c:pt idx="734">
                  <c:v>-21161.874810000001</c:v>
                </c:pt>
                <c:pt idx="735">
                  <c:v>-21100.889579999854</c:v>
                </c:pt>
                <c:pt idx="736">
                  <c:v>-21039.904350000001</c:v>
                </c:pt>
                <c:pt idx="737">
                  <c:v>-20978.919119999911</c:v>
                </c:pt>
                <c:pt idx="738">
                  <c:v>-20917.933890000029</c:v>
                </c:pt>
                <c:pt idx="739">
                  <c:v>-20856.948660000005</c:v>
                </c:pt>
                <c:pt idx="740">
                  <c:v>-20795.963430000025</c:v>
                </c:pt>
                <c:pt idx="741">
                  <c:v>-20734.978200000001</c:v>
                </c:pt>
                <c:pt idx="742">
                  <c:v>-20673.992969999996</c:v>
                </c:pt>
                <c:pt idx="743">
                  <c:v>-20613.007740000001</c:v>
                </c:pt>
                <c:pt idx="744">
                  <c:v>-20552.022509999992</c:v>
                </c:pt>
                <c:pt idx="745">
                  <c:v>-20491.03728</c:v>
                </c:pt>
                <c:pt idx="746">
                  <c:v>-20430.052050000002</c:v>
                </c:pt>
                <c:pt idx="747">
                  <c:v>-20369.066820000025</c:v>
                </c:pt>
                <c:pt idx="748">
                  <c:v>-20308.081590000005</c:v>
                </c:pt>
                <c:pt idx="749">
                  <c:v>-20247.09636</c:v>
                </c:pt>
                <c:pt idx="750">
                  <c:v>-20186.111129999896</c:v>
                </c:pt>
                <c:pt idx="751">
                  <c:v>-20125.125899999999</c:v>
                </c:pt>
                <c:pt idx="752">
                  <c:v>-20064.140669999892</c:v>
                </c:pt>
                <c:pt idx="753">
                  <c:v>-20003.155440000002</c:v>
                </c:pt>
                <c:pt idx="754">
                  <c:v>-19942.17020999988</c:v>
                </c:pt>
                <c:pt idx="755">
                  <c:v>-19881.184980000005</c:v>
                </c:pt>
                <c:pt idx="756">
                  <c:v>-19820.19974999988</c:v>
                </c:pt>
                <c:pt idx="757">
                  <c:v>-19759.214519999899</c:v>
                </c:pt>
                <c:pt idx="758">
                  <c:v>-19698.229289999996</c:v>
                </c:pt>
                <c:pt idx="759">
                  <c:v>-19637.244060000001</c:v>
                </c:pt>
                <c:pt idx="760">
                  <c:v>-19576.258829999999</c:v>
                </c:pt>
                <c:pt idx="761">
                  <c:v>-19515.2736</c:v>
                </c:pt>
                <c:pt idx="762">
                  <c:v>-19454.288370000009</c:v>
                </c:pt>
                <c:pt idx="763">
                  <c:v>-19393.30314</c:v>
                </c:pt>
                <c:pt idx="764">
                  <c:v>-19332.317910000002</c:v>
                </c:pt>
                <c:pt idx="765">
                  <c:v>-19271.33268</c:v>
                </c:pt>
                <c:pt idx="766">
                  <c:v>-19210.347450000001</c:v>
                </c:pt>
                <c:pt idx="767">
                  <c:v>-19149.362219999992</c:v>
                </c:pt>
                <c:pt idx="768">
                  <c:v>-19088.376990000001</c:v>
                </c:pt>
                <c:pt idx="769">
                  <c:v>-19027.391759999908</c:v>
                </c:pt>
                <c:pt idx="770">
                  <c:v>-18966.40653</c:v>
                </c:pt>
                <c:pt idx="771">
                  <c:v>-18905.421300000005</c:v>
                </c:pt>
                <c:pt idx="772">
                  <c:v>-18844.43607</c:v>
                </c:pt>
                <c:pt idx="773">
                  <c:v>-18783.450840000001</c:v>
                </c:pt>
                <c:pt idx="774">
                  <c:v>-18722.465609999999</c:v>
                </c:pt>
                <c:pt idx="775">
                  <c:v>-18661.480380000099</c:v>
                </c:pt>
                <c:pt idx="776">
                  <c:v>-18600.495149999999</c:v>
                </c:pt>
                <c:pt idx="777">
                  <c:v>-18539.509919999884</c:v>
                </c:pt>
                <c:pt idx="778">
                  <c:v>-18478.524690000009</c:v>
                </c:pt>
                <c:pt idx="779">
                  <c:v>-18417.53945999988</c:v>
                </c:pt>
                <c:pt idx="780">
                  <c:v>-18356.554230000002</c:v>
                </c:pt>
                <c:pt idx="781">
                  <c:v>-18295.569</c:v>
                </c:pt>
                <c:pt idx="782">
                  <c:v>-18234.583770000001</c:v>
                </c:pt>
                <c:pt idx="783">
                  <c:v>-18173.598539999992</c:v>
                </c:pt>
                <c:pt idx="784">
                  <c:v>-18112.613309999891</c:v>
                </c:pt>
                <c:pt idx="785">
                  <c:v>-18051.62808000002</c:v>
                </c:pt>
                <c:pt idx="786">
                  <c:v>-17990.64285</c:v>
                </c:pt>
                <c:pt idx="787">
                  <c:v>-17929.657620000002</c:v>
                </c:pt>
                <c:pt idx="788">
                  <c:v>-17868.67239</c:v>
                </c:pt>
                <c:pt idx="789">
                  <c:v>-17807.687160000001</c:v>
                </c:pt>
                <c:pt idx="790">
                  <c:v>-17746.701929999996</c:v>
                </c:pt>
                <c:pt idx="791">
                  <c:v>-17685.716700000001</c:v>
                </c:pt>
                <c:pt idx="792">
                  <c:v>-17624.731469999992</c:v>
                </c:pt>
                <c:pt idx="793">
                  <c:v>-17563.74624</c:v>
                </c:pt>
                <c:pt idx="794">
                  <c:v>-17502.761010000009</c:v>
                </c:pt>
                <c:pt idx="795">
                  <c:v>-17441.775780000025</c:v>
                </c:pt>
                <c:pt idx="796">
                  <c:v>-17380.790550000002</c:v>
                </c:pt>
                <c:pt idx="797">
                  <c:v>-17319.805319999996</c:v>
                </c:pt>
                <c:pt idx="798">
                  <c:v>-17258.820090000001</c:v>
                </c:pt>
                <c:pt idx="799">
                  <c:v>-17197.834859999992</c:v>
                </c:pt>
                <c:pt idx="800">
                  <c:v>-17136.849629999891</c:v>
                </c:pt>
                <c:pt idx="801">
                  <c:v>-17075.864399999999</c:v>
                </c:pt>
                <c:pt idx="802">
                  <c:v>-17014.87916999988</c:v>
                </c:pt>
                <c:pt idx="803">
                  <c:v>-16953.893940000002</c:v>
                </c:pt>
                <c:pt idx="804">
                  <c:v>-16892.908710000025</c:v>
                </c:pt>
                <c:pt idx="805">
                  <c:v>-16831.9234800001</c:v>
                </c:pt>
                <c:pt idx="806">
                  <c:v>-16770.938249999996</c:v>
                </c:pt>
                <c:pt idx="807">
                  <c:v>-16709.953020000001</c:v>
                </c:pt>
                <c:pt idx="808">
                  <c:v>-16648.96779000013</c:v>
                </c:pt>
                <c:pt idx="809">
                  <c:v>-16587.98256</c:v>
                </c:pt>
                <c:pt idx="810">
                  <c:v>-16526.997330000009</c:v>
                </c:pt>
                <c:pt idx="811">
                  <c:v>-16466.0121</c:v>
                </c:pt>
                <c:pt idx="812">
                  <c:v>-16405.026870000005</c:v>
                </c:pt>
                <c:pt idx="813">
                  <c:v>-16344.041639999989</c:v>
                </c:pt>
                <c:pt idx="814">
                  <c:v>-16283.056410000001</c:v>
                </c:pt>
                <c:pt idx="815">
                  <c:v>-16222.071180000001</c:v>
                </c:pt>
                <c:pt idx="816">
                  <c:v>-16161.085950000001</c:v>
                </c:pt>
                <c:pt idx="817">
                  <c:v>-16100.10072</c:v>
                </c:pt>
                <c:pt idx="818">
                  <c:v>-16039.11549</c:v>
                </c:pt>
                <c:pt idx="819">
                  <c:v>-15978.130260000014</c:v>
                </c:pt>
                <c:pt idx="820">
                  <c:v>-15917.14503</c:v>
                </c:pt>
                <c:pt idx="821">
                  <c:v>-15856.159800000001</c:v>
                </c:pt>
                <c:pt idx="822">
                  <c:v>-15795.174570000006</c:v>
                </c:pt>
                <c:pt idx="823">
                  <c:v>-15734.189340000004</c:v>
                </c:pt>
                <c:pt idx="824">
                  <c:v>-15673.204110000002</c:v>
                </c:pt>
                <c:pt idx="825">
                  <c:v>-15612.21888</c:v>
                </c:pt>
                <c:pt idx="826">
                  <c:v>-15551.233650000016</c:v>
                </c:pt>
                <c:pt idx="827">
                  <c:v>-15490.248420000014</c:v>
                </c:pt>
                <c:pt idx="828">
                  <c:v>-15429.26319</c:v>
                </c:pt>
                <c:pt idx="829">
                  <c:v>-15368.277959999989</c:v>
                </c:pt>
                <c:pt idx="830">
                  <c:v>-15307.292730000006</c:v>
                </c:pt>
                <c:pt idx="831">
                  <c:v>-15246.307500000001</c:v>
                </c:pt>
                <c:pt idx="832">
                  <c:v>-15185.322270000002</c:v>
                </c:pt>
                <c:pt idx="833">
                  <c:v>-15124.33704</c:v>
                </c:pt>
                <c:pt idx="834">
                  <c:v>-15063.351809999951</c:v>
                </c:pt>
                <c:pt idx="835">
                  <c:v>-15002.366579999945</c:v>
                </c:pt>
                <c:pt idx="836">
                  <c:v>-14941.38135</c:v>
                </c:pt>
                <c:pt idx="837">
                  <c:v>-14880.396119999939</c:v>
                </c:pt>
                <c:pt idx="838">
                  <c:v>-14819.410890000001</c:v>
                </c:pt>
                <c:pt idx="839">
                  <c:v>-14758.425660000001</c:v>
                </c:pt>
                <c:pt idx="840">
                  <c:v>-14697.440430000002</c:v>
                </c:pt>
                <c:pt idx="841">
                  <c:v>-14636.455199999909</c:v>
                </c:pt>
                <c:pt idx="842">
                  <c:v>-14575.469969999951</c:v>
                </c:pt>
                <c:pt idx="843">
                  <c:v>-14514.484740000014</c:v>
                </c:pt>
                <c:pt idx="844">
                  <c:v>-14453.49951</c:v>
                </c:pt>
                <c:pt idx="845">
                  <c:v>-14392.514279999999</c:v>
                </c:pt>
                <c:pt idx="846">
                  <c:v>-14331.529050000006</c:v>
                </c:pt>
                <c:pt idx="847">
                  <c:v>-14270.543820000004</c:v>
                </c:pt>
                <c:pt idx="848">
                  <c:v>-14209.558590000001</c:v>
                </c:pt>
                <c:pt idx="849">
                  <c:v>-14148.57336</c:v>
                </c:pt>
                <c:pt idx="850">
                  <c:v>-14087.588129999951</c:v>
                </c:pt>
                <c:pt idx="851">
                  <c:v>-14026.6029</c:v>
                </c:pt>
                <c:pt idx="852">
                  <c:v>-13965.61767</c:v>
                </c:pt>
                <c:pt idx="853">
                  <c:v>-13904.632440000061</c:v>
                </c:pt>
                <c:pt idx="854">
                  <c:v>-13843.647210000006</c:v>
                </c:pt>
                <c:pt idx="855">
                  <c:v>-13782.661980000001</c:v>
                </c:pt>
                <c:pt idx="856">
                  <c:v>-13721.676750000002</c:v>
                </c:pt>
                <c:pt idx="857">
                  <c:v>-13660.69152</c:v>
                </c:pt>
                <c:pt idx="858">
                  <c:v>-13599.70629</c:v>
                </c:pt>
                <c:pt idx="859">
                  <c:v>-13538.721060000014</c:v>
                </c:pt>
                <c:pt idx="860">
                  <c:v>-13477.73583</c:v>
                </c:pt>
                <c:pt idx="861">
                  <c:v>-13416.750599999987</c:v>
                </c:pt>
                <c:pt idx="862">
                  <c:v>-13355.765370000001</c:v>
                </c:pt>
                <c:pt idx="863">
                  <c:v>-13294.780140000004</c:v>
                </c:pt>
                <c:pt idx="864">
                  <c:v>-13233.794910000002</c:v>
                </c:pt>
                <c:pt idx="865">
                  <c:v>-13172.809679999951</c:v>
                </c:pt>
                <c:pt idx="866">
                  <c:v>-13111.824450000016</c:v>
                </c:pt>
                <c:pt idx="867">
                  <c:v>-13050.83922</c:v>
                </c:pt>
                <c:pt idx="868">
                  <c:v>-12989.853989999943</c:v>
                </c:pt>
                <c:pt idx="869">
                  <c:v>-12928.868760000001</c:v>
                </c:pt>
                <c:pt idx="870">
                  <c:v>-12867.883530000001</c:v>
                </c:pt>
                <c:pt idx="871">
                  <c:v>-12806.898300000001</c:v>
                </c:pt>
                <c:pt idx="872">
                  <c:v>-12745.913070000002</c:v>
                </c:pt>
                <c:pt idx="873">
                  <c:v>-12684.92784</c:v>
                </c:pt>
                <c:pt idx="874">
                  <c:v>-12623.94261</c:v>
                </c:pt>
                <c:pt idx="875">
                  <c:v>-12562.957379999945</c:v>
                </c:pt>
                <c:pt idx="876">
                  <c:v>-12501.97215</c:v>
                </c:pt>
                <c:pt idx="877">
                  <c:v>-12440.986919999928</c:v>
                </c:pt>
                <c:pt idx="878">
                  <c:v>-12380.001690000001</c:v>
                </c:pt>
                <c:pt idx="879">
                  <c:v>-12319.016460000004</c:v>
                </c:pt>
                <c:pt idx="880">
                  <c:v>-12258.031230000002</c:v>
                </c:pt>
                <c:pt idx="881">
                  <c:v>-12197.046</c:v>
                </c:pt>
                <c:pt idx="882">
                  <c:v>-12136.06077</c:v>
                </c:pt>
                <c:pt idx="883">
                  <c:v>-12075.07554</c:v>
                </c:pt>
                <c:pt idx="884">
                  <c:v>-12014.09031</c:v>
                </c:pt>
                <c:pt idx="885">
                  <c:v>-11953.105080000001</c:v>
                </c:pt>
                <c:pt idx="886">
                  <c:v>-11892.119850000006</c:v>
                </c:pt>
                <c:pt idx="887">
                  <c:v>-11831.134620000004</c:v>
                </c:pt>
                <c:pt idx="888">
                  <c:v>-11770.14939</c:v>
                </c:pt>
                <c:pt idx="889">
                  <c:v>-11709.16416</c:v>
                </c:pt>
                <c:pt idx="890">
                  <c:v>-11648.178929999951</c:v>
                </c:pt>
                <c:pt idx="891">
                  <c:v>-11587.193700000014</c:v>
                </c:pt>
                <c:pt idx="892">
                  <c:v>-11526.20847000001</c:v>
                </c:pt>
                <c:pt idx="893">
                  <c:v>-11465.223239999999</c:v>
                </c:pt>
                <c:pt idx="894">
                  <c:v>-11404.238010000006</c:v>
                </c:pt>
                <c:pt idx="895">
                  <c:v>-11343.252780000004</c:v>
                </c:pt>
                <c:pt idx="896">
                  <c:v>-11282.26755</c:v>
                </c:pt>
                <c:pt idx="897">
                  <c:v>-11221.28232</c:v>
                </c:pt>
                <c:pt idx="898">
                  <c:v>-11160.29709</c:v>
                </c:pt>
                <c:pt idx="899">
                  <c:v>-11099.31186</c:v>
                </c:pt>
                <c:pt idx="900">
                  <c:v>-11038.32662999994</c:v>
                </c:pt>
                <c:pt idx="901">
                  <c:v>-10977.341400000008</c:v>
                </c:pt>
                <c:pt idx="902">
                  <c:v>-10916.356169999932</c:v>
                </c:pt>
                <c:pt idx="903">
                  <c:v>-10855.370940000001</c:v>
                </c:pt>
                <c:pt idx="904">
                  <c:v>-10794.385709999957</c:v>
                </c:pt>
                <c:pt idx="905">
                  <c:v>-10733.40048</c:v>
                </c:pt>
                <c:pt idx="906">
                  <c:v>-10672.41525</c:v>
                </c:pt>
                <c:pt idx="907">
                  <c:v>-10611.43002</c:v>
                </c:pt>
                <c:pt idx="908">
                  <c:v>-10550.44479000001</c:v>
                </c:pt>
                <c:pt idx="909">
                  <c:v>-10489.459559999987</c:v>
                </c:pt>
                <c:pt idx="910">
                  <c:v>-10428.474330000001</c:v>
                </c:pt>
                <c:pt idx="911">
                  <c:v>-10367.489100000001</c:v>
                </c:pt>
                <c:pt idx="912">
                  <c:v>-10306.50387</c:v>
                </c:pt>
                <c:pt idx="913">
                  <c:v>-10245.51864</c:v>
                </c:pt>
                <c:pt idx="914">
                  <c:v>-10184.533410000016</c:v>
                </c:pt>
                <c:pt idx="915">
                  <c:v>-10123.54818</c:v>
                </c:pt>
                <c:pt idx="916">
                  <c:v>-10062.56295</c:v>
                </c:pt>
                <c:pt idx="917">
                  <c:v>-10001.577720000001</c:v>
                </c:pt>
                <c:pt idx="918">
                  <c:v>-9940.5924900000009</c:v>
                </c:pt>
                <c:pt idx="919">
                  <c:v>-9879.6072600000007</c:v>
                </c:pt>
                <c:pt idx="920">
                  <c:v>-9818.6220300000004</c:v>
                </c:pt>
                <c:pt idx="921">
                  <c:v>-9757.6368000000002</c:v>
                </c:pt>
                <c:pt idx="922">
                  <c:v>-9696.65157</c:v>
                </c:pt>
                <c:pt idx="923">
                  <c:v>-9635.6663399999288</c:v>
                </c:pt>
                <c:pt idx="924">
                  <c:v>-9574.681109999985</c:v>
                </c:pt>
                <c:pt idx="925">
                  <c:v>-9513.6958799999811</c:v>
                </c:pt>
                <c:pt idx="926">
                  <c:v>-9452.7106500000009</c:v>
                </c:pt>
                <c:pt idx="927">
                  <c:v>-9391.7254200000007</c:v>
                </c:pt>
                <c:pt idx="928">
                  <c:v>-9330.7401900000004</c:v>
                </c:pt>
                <c:pt idx="929">
                  <c:v>-9269.7549600000002</c:v>
                </c:pt>
                <c:pt idx="930">
                  <c:v>-9208.76973</c:v>
                </c:pt>
                <c:pt idx="931">
                  <c:v>-9147.7844999999998</c:v>
                </c:pt>
                <c:pt idx="932">
                  <c:v>-9086.7992699999995</c:v>
                </c:pt>
                <c:pt idx="933">
                  <c:v>-9025.8140400000029</c:v>
                </c:pt>
                <c:pt idx="934">
                  <c:v>-8964.8288099999572</c:v>
                </c:pt>
                <c:pt idx="935">
                  <c:v>-8903.8435800000007</c:v>
                </c:pt>
                <c:pt idx="936">
                  <c:v>-8842.8583499999513</c:v>
                </c:pt>
                <c:pt idx="937">
                  <c:v>-8781.8731199999456</c:v>
                </c:pt>
                <c:pt idx="938">
                  <c:v>-8720.8878899999399</c:v>
                </c:pt>
                <c:pt idx="939">
                  <c:v>-8659.902659999987</c:v>
                </c:pt>
                <c:pt idx="940">
                  <c:v>-8598.917429999985</c:v>
                </c:pt>
                <c:pt idx="941">
                  <c:v>-8537.9321999999811</c:v>
                </c:pt>
                <c:pt idx="942">
                  <c:v>-8476.9469699999572</c:v>
                </c:pt>
                <c:pt idx="943">
                  <c:v>-8415.9617400000006</c:v>
                </c:pt>
                <c:pt idx="944">
                  <c:v>-8354.9765099999495</c:v>
                </c:pt>
                <c:pt idx="945">
                  <c:v>-8293.9912800000002</c:v>
                </c:pt>
                <c:pt idx="946">
                  <c:v>-8233.00605</c:v>
                </c:pt>
                <c:pt idx="947">
                  <c:v>-8172.0208200000034</c:v>
                </c:pt>
                <c:pt idx="948">
                  <c:v>-8111.0355900000004</c:v>
                </c:pt>
                <c:pt idx="949">
                  <c:v>-8050.0503600000002</c:v>
                </c:pt>
                <c:pt idx="950">
                  <c:v>-7989.0651300000054</c:v>
                </c:pt>
                <c:pt idx="951">
                  <c:v>-7928.0799000000006</c:v>
                </c:pt>
                <c:pt idx="952">
                  <c:v>-7867.0946700000004</c:v>
                </c:pt>
                <c:pt idx="953">
                  <c:v>-7806.1094400000002</c:v>
                </c:pt>
                <c:pt idx="954">
                  <c:v>-7745.1242100000054</c:v>
                </c:pt>
                <c:pt idx="955">
                  <c:v>-7684.1389800000006</c:v>
                </c:pt>
                <c:pt idx="956">
                  <c:v>-7623.1537500000004</c:v>
                </c:pt>
                <c:pt idx="957">
                  <c:v>-7562.1685200000238</c:v>
                </c:pt>
                <c:pt idx="958">
                  <c:v>-7501.1832900000054</c:v>
                </c:pt>
                <c:pt idx="959">
                  <c:v>-7440.1980600000024</c:v>
                </c:pt>
                <c:pt idx="960">
                  <c:v>-7379.2128300000004</c:v>
                </c:pt>
                <c:pt idx="961">
                  <c:v>-7318.2276000000002</c:v>
                </c:pt>
                <c:pt idx="962">
                  <c:v>-7257.2423700000008</c:v>
                </c:pt>
                <c:pt idx="963">
                  <c:v>-7196.2571400000006</c:v>
                </c:pt>
                <c:pt idx="964">
                  <c:v>-7135.2719100000004</c:v>
                </c:pt>
                <c:pt idx="965">
                  <c:v>-7074.2866800000002</c:v>
                </c:pt>
                <c:pt idx="966">
                  <c:v>-7013.3014500000008</c:v>
                </c:pt>
                <c:pt idx="967">
                  <c:v>-6952.3162200000343</c:v>
                </c:pt>
                <c:pt idx="968">
                  <c:v>-6891.3309900000004</c:v>
                </c:pt>
                <c:pt idx="969">
                  <c:v>-6830.3457600000002</c:v>
                </c:pt>
                <c:pt idx="970">
                  <c:v>-6769.3605300000054</c:v>
                </c:pt>
                <c:pt idx="971">
                  <c:v>-6708.3753000000006</c:v>
                </c:pt>
                <c:pt idx="972">
                  <c:v>-6647.3900700000004</c:v>
                </c:pt>
                <c:pt idx="973">
                  <c:v>-6586.4048399999992</c:v>
                </c:pt>
                <c:pt idx="974">
                  <c:v>-6525.4196100000008</c:v>
                </c:pt>
                <c:pt idx="975">
                  <c:v>-6464.4343799999997</c:v>
                </c:pt>
                <c:pt idx="976">
                  <c:v>-6403.4491500000004</c:v>
                </c:pt>
                <c:pt idx="977">
                  <c:v>-6342.4639200000001</c:v>
                </c:pt>
                <c:pt idx="978">
                  <c:v>-6281.4786899999999</c:v>
                </c:pt>
                <c:pt idx="979">
                  <c:v>-6220.4934599999997</c:v>
                </c:pt>
                <c:pt idx="980">
                  <c:v>-6159.5082300000004</c:v>
                </c:pt>
                <c:pt idx="981">
                  <c:v>-6098.5230000000001</c:v>
                </c:pt>
                <c:pt idx="982">
                  <c:v>-6037.5377699999999</c:v>
                </c:pt>
                <c:pt idx="983">
                  <c:v>-5976.5525400000024</c:v>
                </c:pt>
                <c:pt idx="984">
                  <c:v>-5915.5673100000004</c:v>
                </c:pt>
                <c:pt idx="985">
                  <c:v>-5854.5820800000001</c:v>
                </c:pt>
                <c:pt idx="986">
                  <c:v>-5793.5968500000008</c:v>
                </c:pt>
                <c:pt idx="987">
                  <c:v>-5732.6116200000342</c:v>
                </c:pt>
                <c:pt idx="988">
                  <c:v>-5671.6263900000258</c:v>
                </c:pt>
                <c:pt idx="989">
                  <c:v>-5610.6411600000238</c:v>
                </c:pt>
                <c:pt idx="990">
                  <c:v>-5549.6559300000044</c:v>
                </c:pt>
                <c:pt idx="991">
                  <c:v>-5488.6707000000006</c:v>
                </c:pt>
                <c:pt idx="992">
                  <c:v>-5427.6854700000004</c:v>
                </c:pt>
                <c:pt idx="993">
                  <c:v>-5366.7002400000001</c:v>
                </c:pt>
                <c:pt idx="994">
                  <c:v>-5305.7150100000008</c:v>
                </c:pt>
                <c:pt idx="995">
                  <c:v>-5244.7297800000006</c:v>
                </c:pt>
                <c:pt idx="996">
                  <c:v>-5183.7445499999994</c:v>
                </c:pt>
                <c:pt idx="997">
                  <c:v>-5122.7593200000001</c:v>
                </c:pt>
                <c:pt idx="998">
                  <c:v>-5061.7740899999999</c:v>
                </c:pt>
                <c:pt idx="999">
                  <c:v>-5000.7888600000006</c:v>
                </c:pt>
                <c:pt idx="1000">
                  <c:v>-4939.8036300000003</c:v>
                </c:pt>
                <c:pt idx="1001">
                  <c:v>-4878.8184000000001</c:v>
                </c:pt>
                <c:pt idx="1002">
                  <c:v>-4817.8331700000008</c:v>
                </c:pt>
                <c:pt idx="1003">
                  <c:v>-4756.8479400000006</c:v>
                </c:pt>
                <c:pt idx="1004">
                  <c:v>-4695.8627100000003</c:v>
                </c:pt>
                <c:pt idx="1005">
                  <c:v>-4634.8774799999992</c:v>
                </c:pt>
                <c:pt idx="1006">
                  <c:v>-4573.8922500000044</c:v>
                </c:pt>
                <c:pt idx="1007">
                  <c:v>-4512.9070200000006</c:v>
                </c:pt>
                <c:pt idx="1008">
                  <c:v>-4451.9217900000003</c:v>
                </c:pt>
                <c:pt idx="1009">
                  <c:v>-4390.9365600000001</c:v>
                </c:pt>
                <c:pt idx="1010">
                  <c:v>-4329.9513300000008</c:v>
                </c:pt>
                <c:pt idx="1011">
                  <c:v>-4268.9661000000024</c:v>
                </c:pt>
                <c:pt idx="1012">
                  <c:v>-4207.9808699999994</c:v>
                </c:pt>
                <c:pt idx="1013">
                  <c:v>-4146.9956400000001</c:v>
                </c:pt>
                <c:pt idx="1014">
                  <c:v>-4086.0104099999999</c:v>
                </c:pt>
                <c:pt idx="1015">
                  <c:v>-4025.0251800000001</c:v>
                </c:pt>
                <c:pt idx="1016">
                  <c:v>-3964.0399500000012</c:v>
                </c:pt>
                <c:pt idx="1017">
                  <c:v>-3903.0547200000001</c:v>
                </c:pt>
                <c:pt idx="1018">
                  <c:v>-3842.0694899999867</c:v>
                </c:pt>
                <c:pt idx="1019">
                  <c:v>-3781.0842599999987</c:v>
                </c:pt>
                <c:pt idx="1020">
                  <c:v>-3720.0990300000012</c:v>
                </c:pt>
                <c:pt idx="1021">
                  <c:v>-3659.1138000000001</c:v>
                </c:pt>
                <c:pt idx="1022">
                  <c:v>-3598.1285699999867</c:v>
                </c:pt>
                <c:pt idx="1023">
                  <c:v>-3537.1433400000001</c:v>
                </c:pt>
                <c:pt idx="1024">
                  <c:v>-3476.1581100000012</c:v>
                </c:pt>
                <c:pt idx="1025">
                  <c:v>-3415.1728799999987</c:v>
                </c:pt>
                <c:pt idx="1026">
                  <c:v>-3354.1876499999867</c:v>
                </c:pt>
                <c:pt idx="1027">
                  <c:v>-3293.2024199999987</c:v>
                </c:pt>
                <c:pt idx="1028">
                  <c:v>-3232.2171900000012</c:v>
                </c:pt>
                <c:pt idx="1029">
                  <c:v>-3171.2319600000001</c:v>
                </c:pt>
                <c:pt idx="1030">
                  <c:v>-3110.2467299999867</c:v>
                </c:pt>
                <c:pt idx="1031">
                  <c:v>-3049.2615000000001</c:v>
                </c:pt>
                <c:pt idx="1032">
                  <c:v>-2988.2762700000003</c:v>
                </c:pt>
                <c:pt idx="1033">
                  <c:v>-2927.2910400000001</c:v>
                </c:pt>
                <c:pt idx="1034">
                  <c:v>-2866.3058099999998</c:v>
                </c:pt>
                <c:pt idx="1035">
                  <c:v>-2805.3205800000001</c:v>
                </c:pt>
                <c:pt idx="1036">
                  <c:v>-2744.3353500000198</c:v>
                </c:pt>
                <c:pt idx="1037">
                  <c:v>-2683.3501200000119</c:v>
                </c:pt>
                <c:pt idx="1038">
                  <c:v>-2622.3648899999866</c:v>
                </c:pt>
                <c:pt idx="1039">
                  <c:v>-2561.3796600000001</c:v>
                </c:pt>
                <c:pt idx="1040">
                  <c:v>-2500.3944300000012</c:v>
                </c:pt>
                <c:pt idx="1041">
                  <c:v>-2439.4092000000001</c:v>
                </c:pt>
                <c:pt idx="1042">
                  <c:v>-2378.4239699999998</c:v>
                </c:pt>
                <c:pt idx="1043">
                  <c:v>-2317.4387400000001</c:v>
                </c:pt>
                <c:pt idx="1044">
                  <c:v>-2256.4535100000171</c:v>
                </c:pt>
                <c:pt idx="1045">
                  <c:v>-2195.4682799999987</c:v>
                </c:pt>
                <c:pt idx="1046">
                  <c:v>-2134.4830499999998</c:v>
                </c:pt>
                <c:pt idx="1047">
                  <c:v>-2073.49782</c:v>
                </c:pt>
                <c:pt idx="1048">
                  <c:v>-2012.51259</c:v>
                </c:pt>
                <c:pt idx="1049">
                  <c:v>-1951.52736</c:v>
                </c:pt>
                <c:pt idx="1050">
                  <c:v>-1890.5421299999998</c:v>
                </c:pt>
                <c:pt idx="1051">
                  <c:v>-1829.5569</c:v>
                </c:pt>
                <c:pt idx="1052">
                  <c:v>-1768.57167</c:v>
                </c:pt>
                <c:pt idx="1053">
                  <c:v>-1707.5864399999998</c:v>
                </c:pt>
                <c:pt idx="1054">
                  <c:v>-1646.6012099999998</c:v>
                </c:pt>
                <c:pt idx="1055">
                  <c:v>-1585.61598</c:v>
                </c:pt>
                <c:pt idx="1056">
                  <c:v>-1524.63075</c:v>
                </c:pt>
                <c:pt idx="1057">
                  <c:v>-1463.64552</c:v>
                </c:pt>
                <c:pt idx="1058">
                  <c:v>-1402.6602899999998</c:v>
                </c:pt>
                <c:pt idx="1059">
                  <c:v>-1341.67506</c:v>
                </c:pt>
                <c:pt idx="1060">
                  <c:v>-1280.6898299999998</c:v>
                </c:pt>
                <c:pt idx="1061">
                  <c:v>-1219.7046</c:v>
                </c:pt>
                <c:pt idx="1062">
                  <c:v>-1158.71937</c:v>
                </c:pt>
                <c:pt idx="1063">
                  <c:v>-1097.7341399999998</c:v>
                </c:pt>
                <c:pt idx="1064">
                  <c:v>-1036.74891</c:v>
                </c:pt>
                <c:pt idx="1065">
                  <c:v>-975.76368000000002</c:v>
                </c:pt>
                <c:pt idx="1066">
                  <c:v>-914.77845000000343</c:v>
                </c:pt>
                <c:pt idx="1067">
                  <c:v>-853.79322000000002</c:v>
                </c:pt>
                <c:pt idx="1068">
                  <c:v>-792.80798999999797</c:v>
                </c:pt>
                <c:pt idx="1069">
                  <c:v>-731.82275999999797</c:v>
                </c:pt>
                <c:pt idx="1070">
                  <c:v>-670.83752999999547</c:v>
                </c:pt>
                <c:pt idx="1071">
                  <c:v>-609.85229999999547</c:v>
                </c:pt>
                <c:pt idx="1072">
                  <c:v>-548.86706999999546</c:v>
                </c:pt>
                <c:pt idx="1073">
                  <c:v>-487.88184000000001</c:v>
                </c:pt>
                <c:pt idx="1074">
                  <c:v>-426.89660999999899</c:v>
                </c:pt>
                <c:pt idx="1075">
                  <c:v>-365.91137999999773</c:v>
                </c:pt>
                <c:pt idx="1076">
                  <c:v>-304.92614999999751</c:v>
                </c:pt>
                <c:pt idx="1077">
                  <c:v>-243.94092000000001</c:v>
                </c:pt>
                <c:pt idx="1078">
                  <c:v>-182.95569</c:v>
                </c:pt>
                <c:pt idx="1079">
                  <c:v>-121.97046</c:v>
                </c:pt>
                <c:pt idx="1080">
                  <c:v>-60.985230000000001</c:v>
                </c:pt>
                <c:pt idx="1081">
                  <c:v>0</c:v>
                </c:pt>
                <c:pt idx="1082">
                  <c:v>60.985230000000001</c:v>
                </c:pt>
                <c:pt idx="1083">
                  <c:v>121.97046</c:v>
                </c:pt>
                <c:pt idx="1084">
                  <c:v>182.95569</c:v>
                </c:pt>
                <c:pt idx="1085">
                  <c:v>243.94092000000001</c:v>
                </c:pt>
                <c:pt idx="1086">
                  <c:v>304.92614999999751</c:v>
                </c:pt>
                <c:pt idx="1087">
                  <c:v>365.91137999999773</c:v>
                </c:pt>
                <c:pt idx="1088">
                  <c:v>426.89660999999899</c:v>
                </c:pt>
                <c:pt idx="1089">
                  <c:v>487.88184000000001</c:v>
                </c:pt>
                <c:pt idx="1090">
                  <c:v>548.86706999999546</c:v>
                </c:pt>
                <c:pt idx="1091">
                  <c:v>609.85229999999547</c:v>
                </c:pt>
                <c:pt idx="1092">
                  <c:v>670.83752999999547</c:v>
                </c:pt>
                <c:pt idx="1093">
                  <c:v>731.82275999999797</c:v>
                </c:pt>
                <c:pt idx="1094">
                  <c:v>792.80798999999797</c:v>
                </c:pt>
                <c:pt idx="1095">
                  <c:v>853.79322000000002</c:v>
                </c:pt>
                <c:pt idx="1096">
                  <c:v>914.77845000000343</c:v>
                </c:pt>
                <c:pt idx="1097">
                  <c:v>975.76368000000002</c:v>
                </c:pt>
                <c:pt idx="1098">
                  <c:v>1036.74891</c:v>
                </c:pt>
                <c:pt idx="1099">
                  <c:v>1097.7341399999998</c:v>
                </c:pt>
                <c:pt idx="1100">
                  <c:v>1158.71937</c:v>
                </c:pt>
                <c:pt idx="1101">
                  <c:v>1219.7046</c:v>
                </c:pt>
                <c:pt idx="1102">
                  <c:v>1280.6898299999998</c:v>
                </c:pt>
                <c:pt idx="1103">
                  <c:v>1341.67506</c:v>
                </c:pt>
                <c:pt idx="1104">
                  <c:v>1402.6602899999998</c:v>
                </c:pt>
                <c:pt idx="1105">
                  <c:v>1463.64552</c:v>
                </c:pt>
                <c:pt idx="1106">
                  <c:v>1524.63075</c:v>
                </c:pt>
                <c:pt idx="1107">
                  <c:v>1585.61598</c:v>
                </c:pt>
                <c:pt idx="1108">
                  <c:v>1646.6012099999998</c:v>
                </c:pt>
                <c:pt idx="1109">
                  <c:v>1707.5864399999998</c:v>
                </c:pt>
                <c:pt idx="1110">
                  <c:v>1768.57167</c:v>
                </c:pt>
                <c:pt idx="1111">
                  <c:v>1829.5569</c:v>
                </c:pt>
                <c:pt idx="1112">
                  <c:v>1890.5421299999998</c:v>
                </c:pt>
                <c:pt idx="1113">
                  <c:v>1951.52736</c:v>
                </c:pt>
                <c:pt idx="1114">
                  <c:v>2012.51259</c:v>
                </c:pt>
                <c:pt idx="1115">
                  <c:v>2073.49782</c:v>
                </c:pt>
                <c:pt idx="1116">
                  <c:v>2134.4830499999998</c:v>
                </c:pt>
                <c:pt idx="1117">
                  <c:v>2195.4682799999987</c:v>
                </c:pt>
                <c:pt idx="1118">
                  <c:v>2256.4535100000171</c:v>
                </c:pt>
                <c:pt idx="1119">
                  <c:v>2317.4387400000001</c:v>
                </c:pt>
                <c:pt idx="1120">
                  <c:v>2378.4239699999998</c:v>
                </c:pt>
                <c:pt idx="1121">
                  <c:v>2439.4092000000001</c:v>
                </c:pt>
                <c:pt idx="1122">
                  <c:v>2500.3944300000012</c:v>
                </c:pt>
                <c:pt idx="1123">
                  <c:v>2561.3796600000001</c:v>
                </c:pt>
                <c:pt idx="1124">
                  <c:v>2622.3648899999866</c:v>
                </c:pt>
                <c:pt idx="1125">
                  <c:v>2683.3501200000119</c:v>
                </c:pt>
                <c:pt idx="1126">
                  <c:v>2744.3353500000198</c:v>
                </c:pt>
                <c:pt idx="1127">
                  <c:v>2805.3205800000001</c:v>
                </c:pt>
                <c:pt idx="1128">
                  <c:v>2866.3058099999998</c:v>
                </c:pt>
                <c:pt idx="1129">
                  <c:v>2927.2910400000001</c:v>
                </c:pt>
                <c:pt idx="1130">
                  <c:v>2988.2762700000003</c:v>
                </c:pt>
                <c:pt idx="1131">
                  <c:v>3049.2615000000001</c:v>
                </c:pt>
                <c:pt idx="1132">
                  <c:v>3110.2467299999867</c:v>
                </c:pt>
                <c:pt idx="1133">
                  <c:v>3171.2319600000001</c:v>
                </c:pt>
                <c:pt idx="1134">
                  <c:v>3232.2171900000012</c:v>
                </c:pt>
                <c:pt idx="1135">
                  <c:v>3293.2024199999987</c:v>
                </c:pt>
                <c:pt idx="1136">
                  <c:v>3354.1876499999867</c:v>
                </c:pt>
                <c:pt idx="1137">
                  <c:v>3415.1728799999987</c:v>
                </c:pt>
                <c:pt idx="1138">
                  <c:v>3476.1581100000012</c:v>
                </c:pt>
                <c:pt idx="1139">
                  <c:v>3537.1433400000001</c:v>
                </c:pt>
                <c:pt idx="1140">
                  <c:v>3598.1285699999867</c:v>
                </c:pt>
                <c:pt idx="1141">
                  <c:v>3659.1138000000001</c:v>
                </c:pt>
                <c:pt idx="1142">
                  <c:v>3720.0990300000012</c:v>
                </c:pt>
                <c:pt idx="1143">
                  <c:v>3781.0842599999987</c:v>
                </c:pt>
                <c:pt idx="1144">
                  <c:v>3842.0694899999867</c:v>
                </c:pt>
                <c:pt idx="1145">
                  <c:v>3903.0547200000001</c:v>
                </c:pt>
                <c:pt idx="1146">
                  <c:v>3964.0399500000012</c:v>
                </c:pt>
                <c:pt idx="1147">
                  <c:v>4025.0251800000001</c:v>
                </c:pt>
                <c:pt idx="1148">
                  <c:v>4086.0104099999999</c:v>
                </c:pt>
                <c:pt idx="1149">
                  <c:v>4146.9956400000001</c:v>
                </c:pt>
                <c:pt idx="1150">
                  <c:v>4207.9808699999994</c:v>
                </c:pt>
                <c:pt idx="1151">
                  <c:v>4268.9661000000024</c:v>
                </c:pt>
                <c:pt idx="1152">
                  <c:v>4329.9513300000008</c:v>
                </c:pt>
                <c:pt idx="1153">
                  <c:v>4390.9365600000001</c:v>
                </c:pt>
                <c:pt idx="1154">
                  <c:v>4451.9217900000003</c:v>
                </c:pt>
                <c:pt idx="1155">
                  <c:v>4512.9070200000006</c:v>
                </c:pt>
                <c:pt idx="1156">
                  <c:v>4573.8922500000044</c:v>
                </c:pt>
                <c:pt idx="1157">
                  <c:v>4634.8774799999992</c:v>
                </c:pt>
                <c:pt idx="1158">
                  <c:v>4695.8627100000003</c:v>
                </c:pt>
                <c:pt idx="1159">
                  <c:v>4756.8479400000006</c:v>
                </c:pt>
                <c:pt idx="1160">
                  <c:v>4817.8331700000008</c:v>
                </c:pt>
                <c:pt idx="1161">
                  <c:v>4878.8184000000001</c:v>
                </c:pt>
                <c:pt idx="1162">
                  <c:v>4939.8036300000003</c:v>
                </c:pt>
                <c:pt idx="1163">
                  <c:v>5000.7888600000006</c:v>
                </c:pt>
                <c:pt idx="1164">
                  <c:v>5061.7740899999999</c:v>
                </c:pt>
                <c:pt idx="1165">
                  <c:v>5122.7593200000001</c:v>
                </c:pt>
                <c:pt idx="1166">
                  <c:v>5183.7445499999994</c:v>
                </c:pt>
                <c:pt idx="1167">
                  <c:v>5244.7297800000006</c:v>
                </c:pt>
                <c:pt idx="1168">
                  <c:v>5305.7150100000008</c:v>
                </c:pt>
                <c:pt idx="1169">
                  <c:v>5366.7002400000001</c:v>
                </c:pt>
                <c:pt idx="1170">
                  <c:v>5427.6854700000004</c:v>
                </c:pt>
                <c:pt idx="1171">
                  <c:v>5488.6707000000006</c:v>
                </c:pt>
                <c:pt idx="1172">
                  <c:v>5549.6559300000044</c:v>
                </c:pt>
                <c:pt idx="1173">
                  <c:v>5610.6411600000238</c:v>
                </c:pt>
                <c:pt idx="1174">
                  <c:v>5671.6263900000258</c:v>
                </c:pt>
                <c:pt idx="1175">
                  <c:v>5732.6116200000342</c:v>
                </c:pt>
                <c:pt idx="1176">
                  <c:v>5793.5968500000008</c:v>
                </c:pt>
                <c:pt idx="1177">
                  <c:v>5854.5820800000001</c:v>
                </c:pt>
                <c:pt idx="1178">
                  <c:v>5915.5673100000004</c:v>
                </c:pt>
                <c:pt idx="1179">
                  <c:v>5976.5525400000024</c:v>
                </c:pt>
                <c:pt idx="1180">
                  <c:v>6037.5377699999999</c:v>
                </c:pt>
                <c:pt idx="1181">
                  <c:v>6098.5230000000001</c:v>
                </c:pt>
                <c:pt idx="1182">
                  <c:v>6159.5082300000004</c:v>
                </c:pt>
                <c:pt idx="1183">
                  <c:v>6220.4934599999997</c:v>
                </c:pt>
                <c:pt idx="1184">
                  <c:v>6281.4786899999999</c:v>
                </c:pt>
                <c:pt idx="1185">
                  <c:v>6342.4639200000001</c:v>
                </c:pt>
                <c:pt idx="1186">
                  <c:v>6403.4491500000004</c:v>
                </c:pt>
                <c:pt idx="1187">
                  <c:v>6464.4343799999997</c:v>
                </c:pt>
                <c:pt idx="1188">
                  <c:v>6525.4196100000008</c:v>
                </c:pt>
                <c:pt idx="1189">
                  <c:v>6586.4048399999992</c:v>
                </c:pt>
                <c:pt idx="1190">
                  <c:v>6647.3900700000004</c:v>
                </c:pt>
                <c:pt idx="1191">
                  <c:v>6708.3753000000006</c:v>
                </c:pt>
                <c:pt idx="1192">
                  <c:v>6769.3605300000054</c:v>
                </c:pt>
                <c:pt idx="1193">
                  <c:v>6830.3457600000002</c:v>
                </c:pt>
                <c:pt idx="1194">
                  <c:v>6891.3309900000004</c:v>
                </c:pt>
                <c:pt idx="1195">
                  <c:v>6952.3162200000343</c:v>
                </c:pt>
                <c:pt idx="1196">
                  <c:v>7013.3014500000008</c:v>
                </c:pt>
                <c:pt idx="1197">
                  <c:v>7074.2866800000002</c:v>
                </c:pt>
                <c:pt idx="1198">
                  <c:v>7135.2719100000004</c:v>
                </c:pt>
                <c:pt idx="1199">
                  <c:v>7196.2571400000006</c:v>
                </c:pt>
                <c:pt idx="1200">
                  <c:v>7257.2423700000008</c:v>
                </c:pt>
                <c:pt idx="1201">
                  <c:v>7318.2276000000002</c:v>
                </c:pt>
                <c:pt idx="1202">
                  <c:v>7379.2128300000004</c:v>
                </c:pt>
                <c:pt idx="1203">
                  <c:v>7440.1980600000024</c:v>
                </c:pt>
                <c:pt idx="1204">
                  <c:v>7501.1832900000054</c:v>
                </c:pt>
                <c:pt idx="1205">
                  <c:v>7562.1685200000238</c:v>
                </c:pt>
                <c:pt idx="1206">
                  <c:v>7623.1537500000004</c:v>
                </c:pt>
                <c:pt idx="1207">
                  <c:v>7684.1389800000006</c:v>
                </c:pt>
                <c:pt idx="1208">
                  <c:v>7745.1242100000054</c:v>
                </c:pt>
                <c:pt idx="1209">
                  <c:v>7806.1094400000002</c:v>
                </c:pt>
                <c:pt idx="1210">
                  <c:v>7867.0946700000004</c:v>
                </c:pt>
                <c:pt idx="1211">
                  <c:v>7928.0799000000006</c:v>
                </c:pt>
                <c:pt idx="1212">
                  <c:v>7989.0651300000054</c:v>
                </c:pt>
                <c:pt idx="1213">
                  <c:v>8050.0503600000002</c:v>
                </c:pt>
                <c:pt idx="1214">
                  <c:v>8111.0355900000004</c:v>
                </c:pt>
                <c:pt idx="1215">
                  <c:v>8172.0208200000034</c:v>
                </c:pt>
                <c:pt idx="1216">
                  <c:v>8233.00605</c:v>
                </c:pt>
                <c:pt idx="1217">
                  <c:v>8293.9912800000002</c:v>
                </c:pt>
                <c:pt idx="1218">
                  <c:v>8354.9765099999495</c:v>
                </c:pt>
                <c:pt idx="1219">
                  <c:v>8415.9617400000006</c:v>
                </c:pt>
                <c:pt idx="1220">
                  <c:v>8476.9469699999572</c:v>
                </c:pt>
                <c:pt idx="1221">
                  <c:v>8537.9321999999811</c:v>
                </c:pt>
                <c:pt idx="1222">
                  <c:v>8598.917429999985</c:v>
                </c:pt>
                <c:pt idx="1223">
                  <c:v>8659.902659999987</c:v>
                </c:pt>
                <c:pt idx="1224">
                  <c:v>8720.8878899999399</c:v>
                </c:pt>
                <c:pt idx="1225">
                  <c:v>8781.8731199999456</c:v>
                </c:pt>
                <c:pt idx="1226">
                  <c:v>8842.8583499999513</c:v>
                </c:pt>
                <c:pt idx="1227">
                  <c:v>8903.8435800000007</c:v>
                </c:pt>
                <c:pt idx="1228">
                  <c:v>8964.8288099999572</c:v>
                </c:pt>
                <c:pt idx="1229">
                  <c:v>9025.8140400000029</c:v>
                </c:pt>
                <c:pt idx="1230">
                  <c:v>9086.7992699999995</c:v>
                </c:pt>
                <c:pt idx="1231">
                  <c:v>9147.7844999999998</c:v>
                </c:pt>
                <c:pt idx="1232">
                  <c:v>9208.76973</c:v>
                </c:pt>
                <c:pt idx="1233">
                  <c:v>9269.7549600000002</c:v>
                </c:pt>
                <c:pt idx="1234">
                  <c:v>9330.7401900000004</c:v>
                </c:pt>
                <c:pt idx="1235">
                  <c:v>9391.7254200000007</c:v>
                </c:pt>
                <c:pt idx="1236">
                  <c:v>9452.7106500000009</c:v>
                </c:pt>
                <c:pt idx="1237">
                  <c:v>9513.6958799999811</c:v>
                </c:pt>
                <c:pt idx="1238">
                  <c:v>9574.681109999985</c:v>
                </c:pt>
                <c:pt idx="1239">
                  <c:v>9635.6663399999288</c:v>
                </c:pt>
                <c:pt idx="1240">
                  <c:v>9696.65157</c:v>
                </c:pt>
                <c:pt idx="1241">
                  <c:v>9757.6368000000002</c:v>
                </c:pt>
                <c:pt idx="1242">
                  <c:v>9818.6220300000004</c:v>
                </c:pt>
                <c:pt idx="1243">
                  <c:v>9879.6072600000007</c:v>
                </c:pt>
                <c:pt idx="1244">
                  <c:v>9940.5924900000009</c:v>
                </c:pt>
                <c:pt idx="1245">
                  <c:v>10001.577720000001</c:v>
                </c:pt>
                <c:pt idx="1246">
                  <c:v>10062.56295</c:v>
                </c:pt>
                <c:pt idx="1247">
                  <c:v>10123.54818</c:v>
                </c:pt>
                <c:pt idx="1248">
                  <c:v>10184.533410000016</c:v>
                </c:pt>
                <c:pt idx="1249">
                  <c:v>10245.51864</c:v>
                </c:pt>
                <c:pt idx="1250">
                  <c:v>10306.50387</c:v>
                </c:pt>
                <c:pt idx="1251">
                  <c:v>10367.489100000001</c:v>
                </c:pt>
                <c:pt idx="1252">
                  <c:v>10428.474330000001</c:v>
                </c:pt>
                <c:pt idx="1253">
                  <c:v>10489.459559999987</c:v>
                </c:pt>
                <c:pt idx="1254">
                  <c:v>10550.44479000001</c:v>
                </c:pt>
                <c:pt idx="1255">
                  <c:v>10611.43002</c:v>
                </c:pt>
                <c:pt idx="1256">
                  <c:v>10672.41525</c:v>
                </c:pt>
                <c:pt idx="1257">
                  <c:v>10733.40048</c:v>
                </c:pt>
                <c:pt idx="1258">
                  <c:v>10794.385709999957</c:v>
                </c:pt>
                <c:pt idx="1259">
                  <c:v>10855.370940000001</c:v>
                </c:pt>
                <c:pt idx="1260">
                  <c:v>10916.356169999932</c:v>
                </c:pt>
                <c:pt idx="1261">
                  <c:v>10977.341400000008</c:v>
                </c:pt>
                <c:pt idx="1262">
                  <c:v>11038.32662999994</c:v>
                </c:pt>
                <c:pt idx="1263">
                  <c:v>11099.31186</c:v>
                </c:pt>
                <c:pt idx="1264">
                  <c:v>11160.29709</c:v>
                </c:pt>
                <c:pt idx="1265">
                  <c:v>11221.28232</c:v>
                </c:pt>
                <c:pt idx="1266">
                  <c:v>11282.26755</c:v>
                </c:pt>
                <c:pt idx="1267">
                  <c:v>11343.252780000004</c:v>
                </c:pt>
                <c:pt idx="1268">
                  <c:v>11404.238010000006</c:v>
                </c:pt>
                <c:pt idx="1269">
                  <c:v>11465.223239999999</c:v>
                </c:pt>
                <c:pt idx="1270">
                  <c:v>11526.20847000001</c:v>
                </c:pt>
                <c:pt idx="1271">
                  <c:v>11587.193700000014</c:v>
                </c:pt>
                <c:pt idx="1272">
                  <c:v>11648.178929999951</c:v>
                </c:pt>
                <c:pt idx="1273">
                  <c:v>11709.16416</c:v>
                </c:pt>
                <c:pt idx="1274">
                  <c:v>11770.14939</c:v>
                </c:pt>
                <c:pt idx="1275">
                  <c:v>11831.134620000004</c:v>
                </c:pt>
                <c:pt idx="1276">
                  <c:v>11892.119850000006</c:v>
                </c:pt>
                <c:pt idx="1277">
                  <c:v>11953.105080000001</c:v>
                </c:pt>
                <c:pt idx="1278">
                  <c:v>12014.09031</c:v>
                </c:pt>
                <c:pt idx="1279">
                  <c:v>12075.07554</c:v>
                </c:pt>
                <c:pt idx="1280">
                  <c:v>12136.06077</c:v>
                </c:pt>
                <c:pt idx="1281">
                  <c:v>12197.046</c:v>
                </c:pt>
                <c:pt idx="1282">
                  <c:v>12258.031230000002</c:v>
                </c:pt>
                <c:pt idx="1283">
                  <c:v>12319.016460000004</c:v>
                </c:pt>
                <c:pt idx="1284">
                  <c:v>12380.001690000001</c:v>
                </c:pt>
                <c:pt idx="1285">
                  <c:v>12440.986919999928</c:v>
                </c:pt>
                <c:pt idx="1286">
                  <c:v>12501.97215</c:v>
                </c:pt>
                <c:pt idx="1287">
                  <c:v>12562.957379999945</c:v>
                </c:pt>
                <c:pt idx="1288">
                  <c:v>12623.94261</c:v>
                </c:pt>
                <c:pt idx="1289">
                  <c:v>12684.92784</c:v>
                </c:pt>
                <c:pt idx="1290">
                  <c:v>12745.913070000002</c:v>
                </c:pt>
                <c:pt idx="1291">
                  <c:v>12806.898300000001</c:v>
                </c:pt>
                <c:pt idx="1292">
                  <c:v>12867.883530000001</c:v>
                </c:pt>
                <c:pt idx="1293">
                  <c:v>12928.868760000001</c:v>
                </c:pt>
                <c:pt idx="1294">
                  <c:v>12989.853989999943</c:v>
                </c:pt>
                <c:pt idx="1295">
                  <c:v>13050.83922</c:v>
                </c:pt>
                <c:pt idx="1296">
                  <c:v>13111.824450000016</c:v>
                </c:pt>
                <c:pt idx="1297">
                  <c:v>13172.809679999951</c:v>
                </c:pt>
                <c:pt idx="1298">
                  <c:v>13233.794910000002</c:v>
                </c:pt>
                <c:pt idx="1299">
                  <c:v>13294.780140000004</c:v>
                </c:pt>
                <c:pt idx="1300">
                  <c:v>13355.765370000001</c:v>
                </c:pt>
                <c:pt idx="1301">
                  <c:v>13416.750599999987</c:v>
                </c:pt>
                <c:pt idx="1302">
                  <c:v>13477.73583</c:v>
                </c:pt>
                <c:pt idx="1303">
                  <c:v>13538.721060000014</c:v>
                </c:pt>
                <c:pt idx="1304">
                  <c:v>13599.70629</c:v>
                </c:pt>
                <c:pt idx="1305">
                  <c:v>13660.69152</c:v>
                </c:pt>
                <c:pt idx="1306">
                  <c:v>13721.676750000002</c:v>
                </c:pt>
                <c:pt idx="1307">
                  <c:v>13782.661980000001</c:v>
                </c:pt>
                <c:pt idx="1308">
                  <c:v>13843.647210000006</c:v>
                </c:pt>
                <c:pt idx="1309">
                  <c:v>13904.632440000061</c:v>
                </c:pt>
                <c:pt idx="1310">
                  <c:v>13965.61767</c:v>
                </c:pt>
                <c:pt idx="1311">
                  <c:v>14026.6029</c:v>
                </c:pt>
                <c:pt idx="1312">
                  <c:v>14087.588129999951</c:v>
                </c:pt>
                <c:pt idx="1313">
                  <c:v>14148.57336</c:v>
                </c:pt>
                <c:pt idx="1314">
                  <c:v>14209.558590000001</c:v>
                </c:pt>
                <c:pt idx="1315">
                  <c:v>14270.543820000004</c:v>
                </c:pt>
                <c:pt idx="1316">
                  <c:v>14331.529050000006</c:v>
                </c:pt>
                <c:pt idx="1317">
                  <c:v>14392.514279999999</c:v>
                </c:pt>
                <c:pt idx="1318">
                  <c:v>14453.49951</c:v>
                </c:pt>
                <c:pt idx="1319">
                  <c:v>14514.484740000014</c:v>
                </c:pt>
                <c:pt idx="1320">
                  <c:v>14575.469969999951</c:v>
                </c:pt>
                <c:pt idx="1321">
                  <c:v>14636.455199999909</c:v>
                </c:pt>
                <c:pt idx="1322">
                  <c:v>14697.440430000002</c:v>
                </c:pt>
                <c:pt idx="1323">
                  <c:v>14758.425660000001</c:v>
                </c:pt>
                <c:pt idx="1324">
                  <c:v>14819.410890000001</c:v>
                </c:pt>
                <c:pt idx="1325">
                  <c:v>14880.396119999939</c:v>
                </c:pt>
                <c:pt idx="1326">
                  <c:v>14941.38135</c:v>
                </c:pt>
                <c:pt idx="1327">
                  <c:v>15002.366579999945</c:v>
                </c:pt>
                <c:pt idx="1328">
                  <c:v>15063.351809999951</c:v>
                </c:pt>
                <c:pt idx="1329">
                  <c:v>15124.33704</c:v>
                </c:pt>
                <c:pt idx="1330">
                  <c:v>15185.322270000002</c:v>
                </c:pt>
                <c:pt idx="1331">
                  <c:v>15246.307500000001</c:v>
                </c:pt>
                <c:pt idx="1332">
                  <c:v>15307.292730000006</c:v>
                </c:pt>
                <c:pt idx="1333">
                  <c:v>15368.277959999989</c:v>
                </c:pt>
                <c:pt idx="1334">
                  <c:v>15429.26319</c:v>
                </c:pt>
                <c:pt idx="1335">
                  <c:v>15490.248420000014</c:v>
                </c:pt>
                <c:pt idx="1336">
                  <c:v>15551.233650000016</c:v>
                </c:pt>
                <c:pt idx="1337">
                  <c:v>15612.21888</c:v>
                </c:pt>
                <c:pt idx="1338">
                  <c:v>15673.204110000002</c:v>
                </c:pt>
                <c:pt idx="1339">
                  <c:v>15734.189340000004</c:v>
                </c:pt>
                <c:pt idx="1340">
                  <c:v>15795.174570000006</c:v>
                </c:pt>
                <c:pt idx="1341">
                  <c:v>15856.159800000001</c:v>
                </c:pt>
                <c:pt idx="1342">
                  <c:v>15917.14503</c:v>
                </c:pt>
                <c:pt idx="1343">
                  <c:v>15978.130260000014</c:v>
                </c:pt>
                <c:pt idx="1344">
                  <c:v>16039.11549</c:v>
                </c:pt>
                <c:pt idx="1345">
                  <c:v>16100.10072</c:v>
                </c:pt>
                <c:pt idx="1346">
                  <c:v>16161.085950000001</c:v>
                </c:pt>
                <c:pt idx="1347">
                  <c:v>16222.071180000001</c:v>
                </c:pt>
                <c:pt idx="1348">
                  <c:v>16283.056410000001</c:v>
                </c:pt>
                <c:pt idx="1349">
                  <c:v>16344.041639999989</c:v>
                </c:pt>
                <c:pt idx="1350">
                  <c:v>16405.026870000005</c:v>
                </c:pt>
                <c:pt idx="1351">
                  <c:v>16466.0121</c:v>
                </c:pt>
                <c:pt idx="1352">
                  <c:v>16526.997330000009</c:v>
                </c:pt>
                <c:pt idx="1353">
                  <c:v>16587.98256</c:v>
                </c:pt>
                <c:pt idx="1354">
                  <c:v>16648.96779000013</c:v>
                </c:pt>
                <c:pt idx="1355">
                  <c:v>16709.953020000001</c:v>
                </c:pt>
                <c:pt idx="1356">
                  <c:v>16770.938249999996</c:v>
                </c:pt>
                <c:pt idx="1357">
                  <c:v>16831.9234800001</c:v>
                </c:pt>
                <c:pt idx="1358">
                  <c:v>16892.908710000025</c:v>
                </c:pt>
                <c:pt idx="1359">
                  <c:v>16953.893940000002</c:v>
                </c:pt>
                <c:pt idx="1360">
                  <c:v>17014.87916999988</c:v>
                </c:pt>
                <c:pt idx="1361">
                  <c:v>17075.864399999999</c:v>
                </c:pt>
                <c:pt idx="1362">
                  <c:v>17136.849629999891</c:v>
                </c:pt>
                <c:pt idx="1363">
                  <c:v>17197.834859999992</c:v>
                </c:pt>
                <c:pt idx="1364">
                  <c:v>17258.820090000001</c:v>
                </c:pt>
                <c:pt idx="1365">
                  <c:v>17319.805319999996</c:v>
                </c:pt>
                <c:pt idx="1366">
                  <c:v>17380.790550000002</c:v>
                </c:pt>
                <c:pt idx="1367">
                  <c:v>17441.775780000025</c:v>
                </c:pt>
                <c:pt idx="1368">
                  <c:v>17502.761010000009</c:v>
                </c:pt>
                <c:pt idx="1369">
                  <c:v>17563.74624</c:v>
                </c:pt>
                <c:pt idx="1370">
                  <c:v>17624.731469999992</c:v>
                </c:pt>
                <c:pt idx="1371">
                  <c:v>17685.716700000001</c:v>
                </c:pt>
                <c:pt idx="1372">
                  <c:v>17746.701929999996</c:v>
                </c:pt>
                <c:pt idx="1373">
                  <c:v>17807.687160000001</c:v>
                </c:pt>
                <c:pt idx="1374">
                  <c:v>17868.67239</c:v>
                </c:pt>
                <c:pt idx="1375">
                  <c:v>17929.657620000002</c:v>
                </c:pt>
                <c:pt idx="1376">
                  <c:v>17990.64285</c:v>
                </c:pt>
                <c:pt idx="1377">
                  <c:v>18051.62808000002</c:v>
                </c:pt>
                <c:pt idx="1378">
                  <c:v>18112.613309999891</c:v>
                </c:pt>
                <c:pt idx="1379">
                  <c:v>18173.598539999992</c:v>
                </c:pt>
                <c:pt idx="1380">
                  <c:v>18234.583770000001</c:v>
                </c:pt>
                <c:pt idx="1381">
                  <c:v>18295.569</c:v>
                </c:pt>
                <c:pt idx="1382">
                  <c:v>18356.554230000002</c:v>
                </c:pt>
                <c:pt idx="1383">
                  <c:v>18417.53945999988</c:v>
                </c:pt>
                <c:pt idx="1384">
                  <c:v>18478.524690000009</c:v>
                </c:pt>
                <c:pt idx="1385">
                  <c:v>18539.509919999884</c:v>
                </c:pt>
                <c:pt idx="1386">
                  <c:v>18600.495149999999</c:v>
                </c:pt>
                <c:pt idx="1387">
                  <c:v>18661.480380000099</c:v>
                </c:pt>
                <c:pt idx="1388">
                  <c:v>18722.465609999999</c:v>
                </c:pt>
                <c:pt idx="1389">
                  <c:v>18783.450840000001</c:v>
                </c:pt>
                <c:pt idx="1390">
                  <c:v>18844.43607</c:v>
                </c:pt>
                <c:pt idx="1391">
                  <c:v>18905.421300000005</c:v>
                </c:pt>
                <c:pt idx="1392">
                  <c:v>18966.40653</c:v>
                </c:pt>
                <c:pt idx="1393">
                  <c:v>19027.391759999908</c:v>
                </c:pt>
                <c:pt idx="1394">
                  <c:v>19088.376990000001</c:v>
                </c:pt>
                <c:pt idx="1395">
                  <c:v>19149.362219999992</c:v>
                </c:pt>
                <c:pt idx="1396">
                  <c:v>19210.347450000001</c:v>
                </c:pt>
                <c:pt idx="1397">
                  <c:v>19271.33268</c:v>
                </c:pt>
                <c:pt idx="1398">
                  <c:v>19332.317910000002</c:v>
                </c:pt>
                <c:pt idx="1399">
                  <c:v>19393.30314</c:v>
                </c:pt>
                <c:pt idx="1400">
                  <c:v>19454.288370000009</c:v>
                </c:pt>
                <c:pt idx="1401">
                  <c:v>19515.2736</c:v>
                </c:pt>
                <c:pt idx="1402">
                  <c:v>19576.258829999999</c:v>
                </c:pt>
                <c:pt idx="1403">
                  <c:v>19637.244060000001</c:v>
                </c:pt>
                <c:pt idx="1404">
                  <c:v>19698.229289999996</c:v>
                </c:pt>
                <c:pt idx="1405">
                  <c:v>19759.214519999899</c:v>
                </c:pt>
                <c:pt idx="1406">
                  <c:v>19820.19974999988</c:v>
                </c:pt>
                <c:pt idx="1407">
                  <c:v>19881.184980000005</c:v>
                </c:pt>
                <c:pt idx="1408">
                  <c:v>19942.17020999988</c:v>
                </c:pt>
                <c:pt idx="1409">
                  <c:v>20003.155440000002</c:v>
                </c:pt>
                <c:pt idx="1410">
                  <c:v>20064.140669999892</c:v>
                </c:pt>
                <c:pt idx="1411">
                  <c:v>20125.125899999999</c:v>
                </c:pt>
                <c:pt idx="1412">
                  <c:v>20186.111129999896</c:v>
                </c:pt>
                <c:pt idx="1413">
                  <c:v>20247.09636</c:v>
                </c:pt>
                <c:pt idx="1414">
                  <c:v>20308.081590000005</c:v>
                </c:pt>
                <c:pt idx="1415">
                  <c:v>20369.066820000025</c:v>
                </c:pt>
                <c:pt idx="1416">
                  <c:v>20430.052050000002</c:v>
                </c:pt>
                <c:pt idx="1417">
                  <c:v>20491.03728</c:v>
                </c:pt>
                <c:pt idx="1418">
                  <c:v>20552.022509999992</c:v>
                </c:pt>
                <c:pt idx="1419">
                  <c:v>20613.007740000001</c:v>
                </c:pt>
                <c:pt idx="1420">
                  <c:v>20673.992969999996</c:v>
                </c:pt>
                <c:pt idx="1421">
                  <c:v>20734.978200000001</c:v>
                </c:pt>
                <c:pt idx="1422">
                  <c:v>20795.963430000025</c:v>
                </c:pt>
                <c:pt idx="1423">
                  <c:v>20856.948660000005</c:v>
                </c:pt>
                <c:pt idx="1424">
                  <c:v>20917.933890000029</c:v>
                </c:pt>
                <c:pt idx="1425">
                  <c:v>20978.919119999911</c:v>
                </c:pt>
                <c:pt idx="1426">
                  <c:v>21039.904350000001</c:v>
                </c:pt>
                <c:pt idx="1427">
                  <c:v>21100.889579999854</c:v>
                </c:pt>
                <c:pt idx="1428">
                  <c:v>21161.874810000001</c:v>
                </c:pt>
                <c:pt idx="1429">
                  <c:v>21222.86004</c:v>
                </c:pt>
                <c:pt idx="1430">
                  <c:v>21283.845270000002</c:v>
                </c:pt>
                <c:pt idx="1431">
                  <c:v>21344.830499999996</c:v>
                </c:pt>
                <c:pt idx="1432">
                  <c:v>21405.815730000002</c:v>
                </c:pt>
                <c:pt idx="1433">
                  <c:v>21466.800959999891</c:v>
                </c:pt>
                <c:pt idx="1434">
                  <c:v>21527.78619000013</c:v>
                </c:pt>
                <c:pt idx="1435">
                  <c:v>21588.771420000001</c:v>
                </c:pt>
                <c:pt idx="1436">
                  <c:v>21649.756649999996</c:v>
                </c:pt>
                <c:pt idx="1437">
                  <c:v>21710.7418800001</c:v>
                </c:pt>
                <c:pt idx="1438">
                  <c:v>21771.727110000025</c:v>
                </c:pt>
                <c:pt idx="1439">
                  <c:v>21832.712340000002</c:v>
                </c:pt>
              </c:numCache>
            </c:numRef>
          </c:xVal>
          <c:yVal>
            <c:numRef>
              <c:f>plume19!$D$2:$D$1441</c:f>
              <c:numCache>
                <c:formatCode>General</c:formatCode>
                <c:ptCount val="1440"/>
                <c:pt idx="0">
                  <c:v>0.38051000000000168</c:v>
                </c:pt>
                <c:pt idx="1">
                  <c:v>0.38051000000000168</c:v>
                </c:pt>
                <c:pt idx="2">
                  <c:v>0.38051000000000168</c:v>
                </c:pt>
                <c:pt idx="3">
                  <c:v>0.38051000000000168</c:v>
                </c:pt>
                <c:pt idx="4">
                  <c:v>0.38051000000000168</c:v>
                </c:pt>
                <c:pt idx="5">
                  <c:v>0.38051000000000168</c:v>
                </c:pt>
                <c:pt idx="6">
                  <c:v>0.38051000000000168</c:v>
                </c:pt>
                <c:pt idx="7">
                  <c:v>0.38051000000000168</c:v>
                </c:pt>
                <c:pt idx="8">
                  <c:v>0.38051000000000168</c:v>
                </c:pt>
                <c:pt idx="9">
                  <c:v>0.38051000000000168</c:v>
                </c:pt>
                <c:pt idx="10">
                  <c:v>0.38051000000000168</c:v>
                </c:pt>
                <c:pt idx="11">
                  <c:v>0.38051000000000168</c:v>
                </c:pt>
                <c:pt idx="12">
                  <c:v>0.38051000000000168</c:v>
                </c:pt>
                <c:pt idx="13">
                  <c:v>0.38051000000000168</c:v>
                </c:pt>
                <c:pt idx="14">
                  <c:v>0.38051000000000168</c:v>
                </c:pt>
                <c:pt idx="15">
                  <c:v>0.38051000000000168</c:v>
                </c:pt>
                <c:pt idx="16">
                  <c:v>0.38051000000000168</c:v>
                </c:pt>
                <c:pt idx="17">
                  <c:v>0.38051000000000168</c:v>
                </c:pt>
                <c:pt idx="18">
                  <c:v>0.38051000000000168</c:v>
                </c:pt>
                <c:pt idx="19">
                  <c:v>0.38051000000000168</c:v>
                </c:pt>
                <c:pt idx="20">
                  <c:v>0.38051000000000168</c:v>
                </c:pt>
                <c:pt idx="21">
                  <c:v>0.38051000000000168</c:v>
                </c:pt>
                <c:pt idx="22">
                  <c:v>0.38051000000000168</c:v>
                </c:pt>
                <c:pt idx="23">
                  <c:v>0.38051000000000168</c:v>
                </c:pt>
                <c:pt idx="24">
                  <c:v>0.38051000000000168</c:v>
                </c:pt>
                <c:pt idx="25">
                  <c:v>0.38051000000000168</c:v>
                </c:pt>
                <c:pt idx="26">
                  <c:v>0.38051000000000168</c:v>
                </c:pt>
                <c:pt idx="27">
                  <c:v>0.38051000000000168</c:v>
                </c:pt>
                <c:pt idx="28">
                  <c:v>0.38051000000000168</c:v>
                </c:pt>
                <c:pt idx="29">
                  <c:v>0.38051000000000168</c:v>
                </c:pt>
                <c:pt idx="30">
                  <c:v>0.38051000000000168</c:v>
                </c:pt>
                <c:pt idx="31">
                  <c:v>0.38051000000000168</c:v>
                </c:pt>
                <c:pt idx="32">
                  <c:v>0.38051000000000168</c:v>
                </c:pt>
                <c:pt idx="33">
                  <c:v>0.38051000000000168</c:v>
                </c:pt>
                <c:pt idx="34">
                  <c:v>0.38051000000000168</c:v>
                </c:pt>
                <c:pt idx="35">
                  <c:v>0.38051000000000168</c:v>
                </c:pt>
                <c:pt idx="36">
                  <c:v>0.38051000000000168</c:v>
                </c:pt>
                <c:pt idx="37">
                  <c:v>0.38051000000000168</c:v>
                </c:pt>
                <c:pt idx="38">
                  <c:v>0.38051000000000168</c:v>
                </c:pt>
                <c:pt idx="39">
                  <c:v>0.38051000000000168</c:v>
                </c:pt>
                <c:pt idx="40">
                  <c:v>0.38051000000000168</c:v>
                </c:pt>
                <c:pt idx="41">
                  <c:v>0.38051000000000168</c:v>
                </c:pt>
                <c:pt idx="42">
                  <c:v>0.38051000000000168</c:v>
                </c:pt>
                <c:pt idx="43">
                  <c:v>0.38051000000000168</c:v>
                </c:pt>
                <c:pt idx="44">
                  <c:v>0.38051000000000168</c:v>
                </c:pt>
                <c:pt idx="45">
                  <c:v>0.38051000000000168</c:v>
                </c:pt>
                <c:pt idx="46">
                  <c:v>0.38051000000000168</c:v>
                </c:pt>
                <c:pt idx="47">
                  <c:v>0.38051000000000168</c:v>
                </c:pt>
                <c:pt idx="48">
                  <c:v>0.38051000000000168</c:v>
                </c:pt>
                <c:pt idx="49">
                  <c:v>0.38051000000000168</c:v>
                </c:pt>
                <c:pt idx="50">
                  <c:v>0.38051000000000168</c:v>
                </c:pt>
                <c:pt idx="51">
                  <c:v>0.38051000000000168</c:v>
                </c:pt>
                <c:pt idx="52">
                  <c:v>0.38051000000000168</c:v>
                </c:pt>
                <c:pt idx="53">
                  <c:v>0.38051000000000168</c:v>
                </c:pt>
                <c:pt idx="54">
                  <c:v>0.38051000000000168</c:v>
                </c:pt>
                <c:pt idx="55">
                  <c:v>0.38051000000000168</c:v>
                </c:pt>
                <c:pt idx="56">
                  <c:v>0.38051000000000168</c:v>
                </c:pt>
                <c:pt idx="57">
                  <c:v>0.38051000000000168</c:v>
                </c:pt>
                <c:pt idx="58">
                  <c:v>0.38051000000000168</c:v>
                </c:pt>
                <c:pt idx="59">
                  <c:v>0.38051000000000168</c:v>
                </c:pt>
                <c:pt idx="60">
                  <c:v>0.38051000000000168</c:v>
                </c:pt>
                <c:pt idx="61">
                  <c:v>0.38051000000000168</c:v>
                </c:pt>
                <c:pt idx="62">
                  <c:v>0.38051000000000168</c:v>
                </c:pt>
                <c:pt idx="63">
                  <c:v>0.38051000000000168</c:v>
                </c:pt>
                <c:pt idx="64">
                  <c:v>0.38051000000000168</c:v>
                </c:pt>
                <c:pt idx="65">
                  <c:v>0.38051000000000168</c:v>
                </c:pt>
                <c:pt idx="66">
                  <c:v>0.38051000000000168</c:v>
                </c:pt>
                <c:pt idx="67">
                  <c:v>0.38051000000000168</c:v>
                </c:pt>
                <c:pt idx="68">
                  <c:v>0.38051000000000168</c:v>
                </c:pt>
                <c:pt idx="69">
                  <c:v>0.38051000000000168</c:v>
                </c:pt>
                <c:pt idx="70">
                  <c:v>0.38051000000000168</c:v>
                </c:pt>
                <c:pt idx="71">
                  <c:v>0.38051000000000168</c:v>
                </c:pt>
                <c:pt idx="72">
                  <c:v>0.38051000000000168</c:v>
                </c:pt>
                <c:pt idx="73">
                  <c:v>0.38051000000000168</c:v>
                </c:pt>
                <c:pt idx="74">
                  <c:v>0.38051000000000168</c:v>
                </c:pt>
                <c:pt idx="75">
                  <c:v>0.38051000000000168</c:v>
                </c:pt>
                <c:pt idx="76">
                  <c:v>0.38051000000000168</c:v>
                </c:pt>
                <c:pt idx="77">
                  <c:v>0.38051000000000168</c:v>
                </c:pt>
                <c:pt idx="78">
                  <c:v>0.38051000000000168</c:v>
                </c:pt>
                <c:pt idx="79">
                  <c:v>0.38051000000000168</c:v>
                </c:pt>
                <c:pt idx="80">
                  <c:v>0.38051000000000168</c:v>
                </c:pt>
                <c:pt idx="81">
                  <c:v>0.38051000000000168</c:v>
                </c:pt>
                <c:pt idx="82">
                  <c:v>0.38051000000000168</c:v>
                </c:pt>
                <c:pt idx="83">
                  <c:v>0.38051000000000168</c:v>
                </c:pt>
                <c:pt idx="84">
                  <c:v>0.38051000000000168</c:v>
                </c:pt>
                <c:pt idx="85">
                  <c:v>0.38051000000000168</c:v>
                </c:pt>
                <c:pt idx="86">
                  <c:v>0.38051000000000168</c:v>
                </c:pt>
                <c:pt idx="87">
                  <c:v>0.38051000000000168</c:v>
                </c:pt>
                <c:pt idx="88">
                  <c:v>0.38051000000000168</c:v>
                </c:pt>
                <c:pt idx="89">
                  <c:v>0.38051000000000168</c:v>
                </c:pt>
                <c:pt idx="90">
                  <c:v>0.38051000000000168</c:v>
                </c:pt>
                <c:pt idx="91">
                  <c:v>0.38051000000000168</c:v>
                </c:pt>
                <c:pt idx="92">
                  <c:v>0.38051000000000168</c:v>
                </c:pt>
                <c:pt idx="93">
                  <c:v>0.38051000000000168</c:v>
                </c:pt>
                <c:pt idx="94">
                  <c:v>0.38051000000000168</c:v>
                </c:pt>
                <c:pt idx="95">
                  <c:v>0.38051000000000168</c:v>
                </c:pt>
                <c:pt idx="96">
                  <c:v>0.38051000000000168</c:v>
                </c:pt>
                <c:pt idx="97">
                  <c:v>0.38051000000000168</c:v>
                </c:pt>
                <c:pt idx="98">
                  <c:v>0.38051000000000168</c:v>
                </c:pt>
                <c:pt idx="99">
                  <c:v>0.38051000000000168</c:v>
                </c:pt>
                <c:pt idx="100">
                  <c:v>0.38051000000000168</c:v>
                </c:pt>
                <c:pt idx="101">
                  <c:v>0.38051000000000168</c:v>
                </c:pt>
                <c:pt idx="102">
                  <c:v>0.38051000000000168</c:v>
                </c:pt>
                <c:pt idx="103">
                  <c:v>0.38051000000000168</c:v>
                </c:pt>
                <c:pt idx="104">
                  <c:v>0.38051000000000168</c:v>
                </c:pt>
                <c:pt idx="105">
                  <c:v>0.38051000000000168</c:v>
                </c:pt>
                <c:pt idx="106">
                  <c:v>0.38051000000000168</c:v>
                </c:pt>
                <c:pt idx="107">
                  <c:v>0.38051000000000168</c:v>
                </c:pt>
                <c:pt idx="108">
                  <c:v>0.38051000000000168</c:v>
                </c:pt>
                <c:pt idx="109">
                  <c:v>0.38051000000000168</c:v>
                </c:pt>
                <c:pt idx="110">
                  <c:v>0.38051000000000168</c:v>
                </c:pt>
                <c:pt idx="111">
                  <c:v>0.38051000000000168</c:v>
                </c:pt>
                <c:pt idx="112">
                  <c:v>0.38051000000000168</c:v>
                </c:pt>
                <c:pt idx="113">
                  <c:v>0.38051000000000168</c:v>
                </c:pt>
                <c:pt idx="114">
                  <c:v>0.38051000000000168</c:v>
                </c:pt>
                <c:pt idx="115">
                  <c:v>0.38051000000000168</c:v>
                </c:pt>
                <c:pt idx="116">
                  <c:v>0.38051000000000168</c:v>
                </c:pt>
                <c:pt idx="117">
                  <c:v>0.38051000000000168</c:v>
                </c:pt>
                <c:pt idx="118">
                  <c:v>0.38051000000000168</c:v>
                </c:pt>
                <c:pt idx="119">
                  <c:v>0.38051000000000168</c:v>
                </c:pt>
                <c:pt idx="120">
                  <c:v>0.38051000000000168</c:v>
                </c:pt>
                <c:pt idx="121">
                  <c:v>0.38051000000000168</c:v>
                </c:pt>
                <c:pt idx="122">
                  <c:v>0.38051000000000168</c:v>
                </c:pt>
                <c:pt idx="123">
                  <c:v>0.38051000000000168</c:v>
                </c:pt>
                <c:pt idx="124">
                  <c:v>0.38051000000000168</c:v>
                </c:pt>
                <c:pt idx="125">
                  <c:v>0.38051000000000168</c:v>
                </c:pt>
                <c:pt idx="126">
                  <c:v>0.38051000000000168</c:v>
                </c:pt>
                <c:pt idx="127">
                  <c:v>0.38051000000000168</c:v>
                </c:pt>
                <c:pt idx="128">
                  <c:v>0.38051000000000168</c:v>
                </c:pt>
                <c:pt idx="129">
                  <c:v>0.38051000000000168</c:v>
                </c:pt>
                <c:pt idx="130">
                  <c:v>0.38051000000000168</c:v>
                </c:pt>
                <c:pt idx="131">
                  <c:v>0.38051000000000168</c:v>
                </c:pt>
                <c:pt idx="132">
                  <c:v>0.38051000000000168</c:v>
                </c:pt>
                <c:pt idx="133">
                  <c:v>0.38051000000000168</c:v>
                </c:pt>
                <c:pt idx="134">
                  <c:v>0.38051000000000168</c:v>
                </c:pt>
                <c:pt idx="135">
                  <c:v>0.38051000000000168</c:v>
                </c:pt>
                <c:pt idx="136">
                  <c:v>0.38051000000000168</c:v>
                </c:pt>
                <c:pt idx="137">
                  <c:v>0.38051000000000168</c:v>
                </c:pt>
                <c:pt idx="138">
                  <c:v>0.38051000000000168</c:v>
                </c:pt>
                <c:pt idx="139">
                  <c:v>0.38051000000000168</c:v>
                </c:pt>
                <c:pt idx="140">
                  <c:v>0.38051000000000168</c:v>
                </c:pt>
                <c:pt idx="141">
                  <c:v>0.38051000000000168</c:v>
                </c:pt>
                <c:pt idx="142">
                  <c:v>0.38051000000000168</c:v>
                </c:pt>
                <c:pt idx="143">
                  <c:v>0.38051000000000168</c:v>
                </c:pt>
                <c:pt idx="144">
                  <c:v>0.38051000000000168</c:v>
                </c:pt>
                <c:pt idx="145">
                  <c:v>0.38051000000000168</c:v>
                </c:pt>
                <c:pt idx="146">
                  <c:v>0.38051000000000168</c:v>
                </c:pt>
                <c:pt idx="147">
                  <c:v>0.38051000000000168</c:v>
                </c:pt>
                <c:pt idx="148">
                  <c:v>0.38051000000000168</c:v>
                </c:pt>
                <c:pt idx="149">
                  <c:v>0.38051000000000168</c:v>
                </c:pt>
                <c:pt idx="150">
                  <c:v>0.38051000000000168</c:v>
                </c:pt>
                <c:pt idx="151">
                  <c:v>0.38051000000000168</c:v>
                </c:pt>
                <c:pt idx="152">
                  <c:v>0.38051000000000168</c:v>
                </c:pt>
                <c:pt idx="153">
                  <c:v>0.38051000000000168</c:v>
                </c:pt>
                <c:pt idx="154">
                  <c:v>0.38051000000000168</c:v>
                </c:pt>
                <c:pt idx="155">
                  <c:v>0.38051000000000168</c:v>
                </c:pt>
                <c:pt idx="156">
                  <c:v>0.38051000000000168</c:v>
                </c:pt>
                <c:pt idx="157">
                  <c:v>0.38051000000000168</c:v>
                </c:pt>
                <c:pt idx="158">
                  <c:v>0.38051000000000168</c:v>
                </c:pt>
                <c:pt idx="159">
                  <c:v>0.38051000000000168</c:v>
                </c:pt>
                <c:pt idx="160">
                  <c:v>0.38051000000000168</c:v>
                </c:pt>
                <c:pt idx="161">
                  <c:v>0.38051000000000168</c:v>
                </c:pt>
                <c:pt idx="162">
                  <c:v>0.38051000000000168</c:v>
                </c:pt>
                <c:pt idx="163">
                  <c:v>0.38051000000000168</c:v>
                </c:pt>
                <c:pt idx="164">
                  <c:v>0.38051000000000168</c:v>
                </c:pt>
                <c:pt idx="165">
                  <c:v>0.38051000000000168</c:v>
                </c:pt>
                <c:pt idx="166">
                  <c:v>0.38051000000000168</c:v>
                </c:pt>
                <c:pt idx="167">
                  <c:v>0.38051000000000168</c:v>
                </c:pt>
                <c:pt idx="168">
                  <c:v>0.38051000000000168</c:v>
                </c:pt>
                <c:pt idx="169">
                  <c:v>0.38051000000000168</c:v>
                </c:pt>
                <c:pt idx="170">
                  <c:v>0.38051000000000168</c:v>
                </c:pt>
                <c:pt idx="171">
                  <c:v>0.38051000000000168</c:v>
                </c:pt>
                <c:pt idx="172">
                  <c:v>0.38051000000000168</c:v>
                </c:pt>
                <c:pt idx="173">
                  <c:v>0.38051000000000168</c:v>
                </c:pt>
                <c:pt idx="174">
                  <c:v>0.38051000000000168</c:v>
                </c:pt>
                <c:pt idx="175">
                  <c:v>0.38051000000000168</c:v>
                </c:pt>
                <c:pt idx="176">
                  <c:v>0.38051000000000168</c:v>
                </c:pt>
                <c:pt idx="177">
                  <c:v>0.38051000000000168</c:v>
                </c:pt>
                <c:pt idx="178">
                  <c:v>0.38051000000000168</c:v>
                </c:pt>
                <c:pt idx="179">
                  <c:v>0.38051000000000168</c:v>
                </c:pt>
                <c:pt idx="180">
                  <c:v>0.38051000000000168</c:v>
                </c:pt>
                <c:pt idx="181">
                  <c:v>0.38051000000000168</c:v>
                </c:pt>
                <c:pt idx="182">
                  <c:v>0.38051000000000168</c:v>
                </c:pt>
                <c:pt idx="183">
                  <c:v>0.38051000000000168</c:v>
                </c:pt>
                <c:pt idx="184">
                  <c:v>0.38051000000000168</c:v>
                </c:pt>
                <c:pt idx="185">
                  <c:v>0.38051000000000168</c:v>
                </c:pt>
                <c:pt idx="186">
                  <c:v>0.38051000000000168</c:v>
                </c:pt>
                <c:pt idx="187">
                  <c:v>0.38051000000000168</c:v>
                </c:pt>
                <c:pt idx="188">
                  <c:v>0.38051000000000168</c:v>
                </c:pt>
                <c:pt idx="189">
                  <c:v>0.38051000000000168</c:v>
                </c:pt>
                <c:pt idx="190">
                  <c:v>0.38051000000000168</c:v>
                </c:pt>
                <c:pt idx="191">
                  <c:v>0.38051000000000168</c:v>
                </c:pt>
                <c:pt idx="192">
                  <c:v>0.38051000000000168</c:v>
                </c:pt>
                <c:pt idx="193">
                  <c:v>0.38051000000000168</c:v>
                </c:pt>
                <c:pt idx="194">
                  <c:v>0.38051000000000168</c:v>
                </c:pt>
                <c:pt idx="195">
                  <c:v>0.38051000000000168</c:v>
                </c:pt>
                <c:pt idx="196">
                  <c:v>0.38051000000000168</c:v>
                </c:pt>
                <c:pt idx="197">
                  <c:v>0.38051000000000168</c:v>
                </c:pt>
                <c:pt idx="198">
                  <c:v>0.38051000000000168</c:v>
                </c:pt>
                <c:pt idx="199">
                  <c:v>0.38051000000000168</c:v>
                </c:pt>
                <c:pt idx="200">
                  <c:v>0.38051000000000168</c:v>
                </c:pt>
                <c:pt idx="201">
                  <c:v>0.38051000000000168</c:v>
                </c:pt>
                <c:pt idx="202">
                  <c:v>0.38051000000000168</c:v>
                </c:pt>
                <c:pt idx="203">
                  <c:v>0.38051000000000168</c:v>
                </c:pt>
                <c:pt idx="204">
                  <c:v>0.38051000000000168</c:v>
                </c:pt>
                <c:pt idx="205">
                  <c:v>0.38051000000000168</c:v>
                </c:pt>
                <c:pt idx="206">
                  <c:v>0.38051000000000168</c:v>
                </c:pt>
                <c:pt idx="207">
                  <c:v>0.38051000000000168</c:v>
                </c:pt>
                <c:pt idx="208">
                  <c:v>0.38051000000000168</c:v>
                </c:pt>
                <c:pt idx="209">
                  <c:v>0.38051000000000168</c:v>
                </c:pt>
                <c:pt idx="210">
                  <c:v>0.38051000000000168</c:v>
                </c:pt>
                <c:pt idx="211">
                  <c:v>0.38051000000000168</c:v>
                </c:pt>
                <c:pt idx="212">
                  <c:v>0.38051000000000168</c:v>
                </c:pt>
                <c:pt idx="213">
                  <c:v>0.38051000000000168</c:v>
                </c:pt>
                <c:pt idx="214">
                  <c:v>0.38051000000000168</c:v>
                </c:pt>
                <c:pt idx="215">
                  <c:v>0.38051000000000168</c:v>
                </c:pt>
                <c:pt idx="216">
                  <c:v>0.38051000000000168</c:v>
                </c:pt>
                <c:pt idx="217">
                  <c:v>0.38051000000000168</c:v>
                </c:pt>
                <c:pt idx="218">
                  <c:v>0.38051000000000168</c:v>
                </c:pt>
                <c:pt idx="219">
                  <c:v>0.38051000000000168</c:v>
                </c:pt>
                <c:pt idx="220">
                  <c:v>0.38051000000000168</c:v>
                </c:pt>
                <c:pt idx="221">
                  <c:v>0.38051000000000168</c:v>
                </c:pt>
                <c:pt idx="222">
                  <c:v>0.38051000000000168</c:v>
                </c:pt>
                <c:pt idx="223">
                  <c:v>0.38051000000000168</c:v>
                </c:pt>
                <c:pt idx="224">
                  <c:v>0.38051000000000168</c:v>
                </c:pt>
                <c:pt idx="225">
                  <c:v>0.38051000000000168</c:v>
                </c:pt>
                <c:pt idx="226">
                  <c:v>0.38051000000000168</c:v>
                </c:pt>
                <c:pt idx="227">
                  <c:v>0.38051000000000168</c:v>
                </c:pt>
                <c:pt idx="228">
                  <c:v>0.38051000000000168</c:v>
                </c:pt>
                <c:pt idx="229">
                  <c:v>0.38051000000000168</c:v>
                </c:pt>
                <c:pt idx="230">
                  <c:v>0.38051000000000168</c:v>
                </c:pt>
                <c:pt idx="231">
                  <c:v>0.38051000000000168</c:v>
                </c:pt>
                <c:pt idx="232">
                  <c:v>0.38051000000000168</c:v>
                </c:pt>
                <c:pt idx="233">
                  <c:v>0.38051000000000168</c:v>
                </c:pt>
                <c:pt idx="234">
                  <c:v>0.38051000000000168</c:v>
                </c:pt>
                <c:pt idx="235">
                  <c:v>0.38051000000000168</c:v>
                </c:pt>
                <c:pt idx="236">
                  <c:v>0.38051000000000168</c:v>
                </c:pt>
                <c:pt idx="237">
                  <c:v>0.38051000000000168</c:v>
                </c:pt>
                <c:pt idx="238">
                  <c:v>0.38051000000000168</c:v>
                </c:pt>
                <c:pt idx="239">
                  <c:v>0.38051000000000168</c:v>
                </c:pt>
                <c:pt idx="240">
                  <c:v>0.38051000000000168</c:v>
                </c:pt>
                <c:pt idx="241">
                  <c:v>0.38051000000000168</c:v>
                </c:pt>
                <c:pt idx="242">
                  <c:v>0.38051000000000168</c:v>
                </c:pt>
                <c:pt idx="243">
                  <c:v>0.38051000000000168</c:v>
                </c:pt>
                <c:pt idx="244">
                  <c:v>0.38051000000000168</c:v>
                </c:pt>
                <c:pt idx="245">
                  <c:v>0.38051000000000168</c:v>
                </c:pt>
                <c:pt idx="246">
                  <c:v>0.38051000000000168</c:v>
                </c:pt>
                <c:pt idx="247">
                  <c:v>0.38051000000000168</c:v>
                </c:pt>
                <c:pt idx="248">
                  <c:v>0.38051000000000168</c:v>
                </c:pt>
                <c:pt idx="249">
                  <c:v>0.38051000000000168</c:v>
                </c:pt>
                <c:pt idx="250">
                  <c:v>0.38051000000000168</c:v>
                </c:pt>
                <c:pt idx="251">
                  <c:v>0.38051000000000168</c:v>
                </c:pt>
                <c:pt idx="252">
                  <c:v>0.38051000000000168</c:v>
                </c:pt>
                <c:pt idx="253">
                  <c:v>0.38051000000000168</c:v>
                </c:pt>
                <c:pt idx="254">
                  <c:v>0.38051000000000168</c:v>
                </c:pt>
                <c:pt idx="255">
                  <c:v>0.38051000000000168</c:v>
                </c:pt>
                <c:pt idx="256">
                  <c:v>0.38051000000000168</c:v>
                </c:pt>
                <c:pt idx="257">
                  <c:v>0.38051000000000168</c:v>
                </c:pt>
                <c:pt idx="258">
                  <c:v>0.38051000000000168</c:v>
                </c:pt>
                <c:pt idx="259">
                  <c:v>0.38051000000000168</c:v>
                </c:pt>
                <c:pt idx="260">
                  <c:v>0.38051000000000168</c:v>
                </c:pt>
                <c:pt idx="261">
                  <c:v>0.38051000000000168</c:v>
                </c:pt>
                <c:pt idx="262">
                  <c:v>0.38051000000000168</c:v>
                </c:pt>
                <c:pt idx="263">
                  <c:v>0.38051000000000168</c:v>
                </c:pt>
                <c:pt idx="264">
                  <c:v>0.38051000000000168</c:v>
                </c:pt>
                <c:pt idx="265">
                  <c:v>0.38051000000000168</c:v>
                </c:pt>
                <c:pt idx="266">
                  <c:v>0.38051000000000168</c:v>
                </c:pt>
                <c:pt idx="267">
                  <c:v>0.38051000000000168</c:v>
                </c:pt>
                <c:pt idx="268">
                  <c:v>0.38051000000000168</c:v>
                </c:pt>
                <c:pt idx="269">
                  <c:v>0.38051000000000168</c:v>
                </c:pt>
                <c:pt idx="270">
                  <c:v>0.38051000000000168</c:v>
                </c:pt>
                <c:pt idx="271">
                  <c:v>0.38051000000000168</c:v>
                </c:pt>
                <c:pt idx="272">
                  <c:v>0.38051000000000168</c:v>
                </c:pt>
                <c:pt idx="273">
                  <c:v>0.38051000000000168</c:v>
                </c:pt>
                <c:pt idx="274">
                  <c:v>0.38051000000000168</c:v>
                </c:pt>
                <c:pt idx="275">
                  <c:v>0.38051000000000168</c:v>
                </c:pt>
                <c:pt idx="276">
                  <c:v>0.38051000000000168</c:v>
                </c:pt>
                <c:pt idx="277">
                  <c:v>0.38051000000000168</c:v>
                </c:pt>
                <c:pt idx="278">
                  <c:v>0.38051000000000168</c:v>
                </c:pt>
                <c:pt idx="279">
                  <c:v>0.38051000000000168</c:v>
                </c:pt>
                <c:pt idx="280">
                  <c:v>0.38051000000000168</c:v>
                </c:pt>
                <c:pt idx="281">
                  <c:v>0.38051000000000168</c:v>
                </c:pt>
                <c:pt idx="282">
                  <c:v>0.38051000000000168</c:v>
                </c:pt>
                <c:pt idx="283">
                  <c:v>0.38051000000000168</c:v>
                </c:pt>
                <c:pt idx="284">
                  <c:v>0.38051000000000168</c:v>
                </c:pt>
                <c:pt idx="285">
                  <c:v>0.38051000000000168</c:v>
                </c:pt>
                <c:pt idx="286">
                  <c:v>0.38051000000000168</c:v>
                </c:pt>
                <c:pt idx="287">
                  <c:v>0.38051000000000168</c:v>
                </c:pt>
                <c:pt idx="288">
                  <c:v>0.38051000000000168</c:v>
                </c:pt>
                <c:pt idx="289">
                  <c:v>0.38051000000000168</c:v>
                </c:pt>
                <c:pt idx="290">
                  <c:v>0.38051000000000168</c:v>
                </c:pt>
                <c:pt idx="291">
                  <c:v>0.38051000000000168</c:v>
                </c:pt>
                <c:pt idx="292">
                  <c:v>0.38051000000000168</c:v>
                </c:pt>
                <c:pt idx="293">
                  <c:v>0.38051000000000168</c:v>
                </c:pt>
                <c:pt idx="294">
                  <c:v>0.38051000000000168</c:v>
                </c:pt>
                <c:pt idx="295">
                  <c:v>0.38051000000000168</c:v>
                </c:pt>
                <c:pt idx="296">
                  <c:v>0.38051000000000168</c:v>
                </c:pt>
                <c:pt idx="297">
                  <c:v>0.38051000000000168</c:v>
                </c:pt>
                <c:pt idx="298">
                  <c:v>0.38051000000000168</c:v>
                </c:pt>
                <c:pt idx="299">
                  <c:v>0.38051000000000168</c:v>
                </c:pt>
                <c:pt idx="300">
                  <c:v>0.38051000000000168</c:v>
                </c:pt>
                <c:pt idx="301">
                  <c:v>0.38051000000000168</c:v>
                </c:pt>
                <c:pt idx="302">
                  <c:v>0.38051000000000168</c:v>
                </c:pt>
                <c:pt idx="303">
                  <c:v>0.38051000000000168</c:v>
                </c:pt>
                <c:pt idx="304">
                  <c:v>0.38051000000000168</c:v>
                </c:pt>
                <c:pt idx="305">
                  <c:v>0.38051000000000168</c:v>
                </c:pt>
                <c:pt idx="306">
                  <c:v>0.38051000000000168</c:v>
                </c:pt>
                <c:pt idx="307">
                  <c:v>0.38051000000000168</c:v>
                </c:pt>
                <c:pt idx="308">
                  <c:v>0.38051000000000168</c:v>
                </c:pt>
                <c:pt idx="309">
                  <c:v>0.38051000000000168</c:v>
                </c:pt>
                <c:pt idx="310">
                  <c:v>0.38051000000000168</c:v>
                </c:pt>
                <c:pt idx="311">
                  <c:v>0.38051000000000168</c:v>
                </c:pt>
                <c:pt idx="312">
                  <c:v>0.38051000000000168</c:v>
                </c:pt>
                <c:pt idx="313">
                  <c:v>0.38051000000000168</c:v>
                </c:pt>
                <c:pt idx="314">
                  <c:v>0.38051000000000168</c:v>
                </c:pt>
                <c:pt idx="315">
                  <c:v>0.38051000000000168</c:v>
                </c:pt>
                <c:pt idx="316">
                  <c:v>0.38051000000000168</c:v>
                </c:pt>
                <c:pt idx="317">
                  <c:v>0.38051000000000168</c:v>
                </c:pt>
                <c:pt idx="318">
                  <c:v>0.38051000000000168</c:v>
                </c:pt>
                <c:pt idx="319">
                  <c:v>0.38051000000000168</c:v>
                </c:pt>
                <c:pt idx="320">
                  <c:v>0.38051000000000168</c:v>
                </c:pt>
                <c:pt idx="321">
                  <c:v>0.38051000000000168</c:v>
                </c:pt>
                <c:pt idx="322">
                  <c:v>0.38051000000000168</c:v>
                </c:pt>
                <c:pt idx="323">
                  <c:v>0.38051000000000168</c:v>
                </c:pt>
                <c:pt idx="324">
                  <c:v>0.38051000000000168</c:v>
                </c:pt>
                <c:pt idx="325">
                  <c:v>0.38051000000000168</c:v>
                </c:pt>
                <c:pt idx="326">
                  <c:v>0.38051000000000168</c:v>
                </c:pt>
                <c:pt idx="327">
                  <c:v>0.38051000000000168</c:v>
                </c:pt>
                <c:pt idx="328">
                  <c:v>0.38051000000000168</c:v>
                </c:pt>
                <c:pt idx="329">
                  <c:v>0.38051000000000168</c:v>
                </c:pt>
                <c:pt idx="330">
                  <c:v>0.38051000000000168</c:v>
                </c:pt>
                <c:pt idx="331">
                  <c:v>0.38051000000000168</c:v>
                </c:pt>
                <c:pt idx="332">
                  <c:v>0.38051000000000168</c:v>
                </c:pt>
                <c:pt idx="333">
                  <c:v>0.38051000000000168</c:v>
                </c:pt>
                <c:pt idx="334">
                  <c:v>0.38051000000000168</c:v>
                </c:pt>
                <c:pt idx="335">
                  <c:v>0.38051000000000168</c:v>
                </c:pt>
                <c:pt idx="336">
                  <c:v>0.38051000000000168</c:v>
                </c:pt>
                <c:pt idx="337">
                  <c:v>0.38051000000000168</c:v>
                </c:pt>
                <c:pt idx="338">
                  <c:v>0.38051000000000168</c:v>
                </c:pt>
                <c:pt idx="339">
                  <c:v>0.38051000000000168</c:v>
                </c:pt>
                <c:pt idx="340">
                  <c:v>0.38051000000000168</c:v>
                </c:pt>
                <c:pt idx="341">
                  <c:v>0.38051000000000168</c:v>
                </c:pt>
                <c:pt idx="342">
                  <c:v>0.38051000000000168</c:v>
                </c:pt>
                <c:pt idx="343">
                  <c:v>0.38051000000000168</c:v>
                </c:pt>
                <c:pt idx="344">
                  <c:v>0.38051000000000168</c:v>
                </c:pt>
                <c:pt idx="345">
                  <c:v>0.38051000000000168</c:v>
                </c:pt>
                <c:pt idx="346">
                  <c:v>0.38051000000000168</c:v>
                </c:pt>
                <c:pt idx="347">
                  <c:v>0.38051000000000168</c:v>
                </c:pt>
                <c:pt idx="348">
                  <c:v>0.38051000000000168</c:v>
                </c:pt>
                <c:pt idx="349">
                  <c:v>0.38051000000000168</c:v>
                </c:pt>
                <c:pt idx="350">
                  <c:v>0.38051000000000168</c:v>
                </c:pt>
                <c:pt idx="351">
                  <c:v>0.38051000000000168</c:v>
                </c:pt>
                <c:pt idx="352">
                  <c:v>0.38051000000000168</c:v>
                </c:pt>
                <c:pt idx="353">
                  <c:v>0.38051000000000168</c:v>
                </c:pt>
                <c:pt idx="354">
                  <c:v>0.38051000000000168</c:v>
                </c:pt>
                <c:pt idx="355">
                  <c:v>0.38051000000000168</c:v>
                </c:pt>
                <c:pt idx="356">
                  <c:v>0.38051000000000168</c:v>
                </c:pt>
                <c:pt idx="357">
                  <c:v>0.38051000000000168</c:v>
                </c:pt>
                <c:pt idx="358">
                  <c:v>0.38051000000000168</c:v>
                </c:pt>
                <c:pt idx="359">
                  <c:v>0.38051000000000168</c:v>
                </c:pt>
                <c:pt idx="360">
                  <c:v>0.38051000000000168</c:v>
                </c:pt>
                <c:pt idx="361">
                  <c:v>0.38051000000000168</c:v>
                </c:pt>
                <c:pt idx="362">
                  <c:v>0.38051000000000168</c:v>
                </c:pt>
                <c:pt idx="363">
                  <c:v>0.38051000000000168</c:v>
                </c:pt>
                <c:pt idx="364">
                  <c:v>0.38051000000000168</c:v>
                </c:pt>
                <c:pt idx="365">
                  <c:v>0.38051000000000168</c:v>
                </c:pt>
                <c:pt idx="366">
                  <c:v>0.38051000000000168</c:v>
                </c:pt>
                <c:pt idx="367">
                  <c:v>0.38051000000000168</c:v>
                </c:pt>
                <c:pt idx="368">
                  <c:v>0.38051000000000168</c:v>
                </c:pt>
                <c:pt idx="369">
                  <c:v>0.38051000000000168</c:v>
                </c:pt>
                <c:pt idx="370">
                  <c:v>0.38051000000000168</c:v>
                </c:pt>
                <c:pt idx="371">
                  <c:v>0.38051000000000168</c:v>
                </c:pt>
                <c:pt idx="372">
                  <c:v>0.38051000000000168</c:v>
                </c:pt>
                <c:pt idx="373">
                  <c:v>0.38051000000000168</c:v>
                </c:pt>
                <c:pt idx="374">
                  <c:v>0.38051000000000168</c:v>
                </c:pt>
                <c:pt idx="375">
                  <c:v>0.38051000000000168</c:v>
                </c:pt>
                <c:pt idx="376">
                  <c:v>0.38051000000000168</c:v>
                </c:pt>
                <c:pt idx="377">
                  <c:v>0.38051000000000168</c:v>
                </c:pt>
                <c:pt idx="378">
                  <c:v>0.38051000000000168</c:v>
                </c:pt>
                <c:pt idx="379">
                  <c:v>0.38051000000000168</c:v>
                </c:pt>
                <c:pt idx="380">
                  <c:v>0.38051000000000168</c:v>
                </c:pt>
                <c:pt idx="381">
                  <c:v>0.38051000000000168</c:v>
                </c:pt>
                <c:pt idx="382">
                  <c:v>0.38051000000000168</c:v>
                </c:pt>
                <c:pt idx="383">
                  <c:v>0.38051000000000168</c:v>
                </c:pt>
                <c:pt idx="384">
                  <c:v>0.38051000000000168</c:v>
                </c:pt>
                <c:pt idx="385">
                  <c:v>0.38051000000000168</c:v>
                </c:pt>
                <c:pt idx="386">
                  <c:v>0.38051000000000168</c:v>
                </c:pt>
                <c:pt idx="387">
                  <c:v>0.38051000000000168</c:v>
                </c:pt>
                <c:pt idx="388">
                  <c:v>0.38051000000000168</c:v>
                </c:pt>
                <c:pt idx="389">
                  <c:v>0.38051000000000168</c:v>
                </c:pt>
                <c:pt idx="390">
                  <c:v>0.38051000000000168</c:v>
                </c:pt>
                <c:pt idx="391">
                  <c:v>0.38051000000000168</c:v>
                </c:pt>
                <c:pt idx="392">
                  <c:v>0.38051000000000168</c:v>
                </c:pt>
                <c:pt idx="393">
                  <c:v>0.38051000000000168</c:v>
                </c:pt>
                <c:pt idx="394">
                  <c:v>0.38051000000000168</c:v>
                </c:pt>
                <c:pt idx="395">
                  <c:v>0.38051000000000168</c:v>
                </c:pt>
                <c:pt idx="396">
                  <c:v>0.38051000000000168</c:v>
                </c:pt>
                <c:pt idx="397">
                  <c:v>0.38051000000000168</c:v>
                </c:pt>
                <c:pt idx="398">
                  <c:v>0.38051000000000168</c:v>
                </c:pt>
                <c:pt idx="399">
                  <c:v>0.38051000000000168</c:v>
                </c:pt>
                <c:pt idx="400">
                  <c:v>0.38051000000000168</c:v>
                </c:pt>
                <c:pt idx="401">
                  <c:v>0.38051000000000168</c:v>
                </c:pt>
                <c:pt idx="402">
                  <c:v>0.38051000000000168</c:v>
                </c:pt>
                <c:pt idx="403">
                  <c:v>0.38051000000000168</c:v>
                </c:pt>
                <c:pt idx="404">
                  <c:v>0.38051000000000168</c:v>
                </c:pt>
                <c:pt idx="405">
                  <c:v>0.38051000000000168</c:v>
                </c:pt>
                <c:pt idx="406">
                  <c:v>0.38051000000000168</c:v>
                </c:pt>
                <c:pt idx="407">
                  <c:v>0.38051000000000168</c:v>
                </c:pt>
                <c:pt idx="408">
                  <c:v>0.38051000000000168</c:v>
                </c:pt>
                <c:pt idx="409">
                  <c:v>0.38051000000000168</c:v>
                </c:pt>
                <c:pt idx="410">
                  <c:v>0.38051000000000168</c:v>
                </c:pt>
                <c:pt idx="411">
                  <c:v>0.38051000000000168</c:v>
                </c:pt>
                <c:pt idx="412">
                  <c:v>0.38051000000000168</c:v>
                </c:pt>
                <c:pt idx="413">
                  <c:v>0.38051000000000168</c:v>
                </c:pt>
                <c:pt idx="414">
                  <c:v>0.38051000000000168</c:v>
                </c:pt>
                <c:pt idx="415">
                  <c:v>0.38051000000000168</c:v>
                </c:pt>
                <c:pt idx="416">
                  <c:v>0.38051000000000168</c:v>
                </c:pt>
                <c:pt idx="417">
                  <c:v>0.38051000000000168</c:v>
                </c:pt>
                <c:pt idx="418">
                  <c:v>0.38051000000000168</c:v>
                </c:pt>
                <c:pt idx="419">
                  <c:v>0.38051000000000168</c:v>
                </c:pt>
                <c:pt idx="420">
                  <c:v>0.38051000000000168</c:v>
                </c:pt>
                <c:pt idx="421">
                  <c:v>0.38051000000000168</c:v>
                </c:pt>
                <c:pt idx="422">
                  <c:v>0.38051000000000168</c:v>
                </c:pt>
                <c:pt idx="423">
                  <c:v>0.38051000000000168</c:v>
                </c:pt>
                <c:pt idx="424">
                  <c:v>0.38051000000000168</c:v>
                </c:pt>
                <c:pt idx="425">
                  <c:v>0.38051000000000168</c:v>
                </c:pt>
                <c:pt idx="426">
                  <c:v>0.38051000000000168</c:v>
                </c:pt>
                <c:pt idx="427">
                  <c:v>0.38051000000000168</c:v>
                </c:pt>
                <c:pt idx="428">
                  <c:v>0.38051000000000168</c:v>
                </c:pt>
                <c:pt idx="429">
                  <c:v>0.38051000000000168</c:v>
                </c:pt>
                <c:pt idx="430">
                  <c:v>0.38051000000000168</c:v>
                </c:pt>
                <c:pt idx="431">
                  <c:v>0.38051000000000168</c:v>
                </c:pt>
                <c:pt idx="432">
                  <c:v>0.38051000000000168</c:v>
                </c:pt>
                <c:pt idx="433">
                  <c:v>0.38051000000000168</c:v>
                </c:pt>
                <c:pt idx="434">
                  <c:v>0.38051000000000168</c:v>
                </c:pt>
                <c:pt idx="435">
                  <c:v>0.38051000000000168</c:v>
                </c:pt>
                <c:pt idx="436">
                  <c:v>0.38051000000000168</c:v>
                </c:pt>
                <c:pt idx="437">
                  <c:v>0.38051000000000168</c:v>
                </c:pt>
                <c:pt idx="438">
                  <c:v>0.38051000000000168</c:v>
                </c:pt>
                <c:pt idx="439">
                  <c:v>0.38051000000000168</c:v>
                </c:pt>
                <c:pt idx="440">
                  <c:v>0.38051000000000168</c:v>
                </c:pt>
                <c:pt idx="441">
                  <c:v>0.38051000000000168</c:v>
                </c:pt>
                <c:pt idx="442">
                  <c:v>0.38051000000000168</c:v>
                </c:pt>
                <c:pt idx="443">
                  <c:v>0.38051000000000168</c:v>
                </c:pt>
                <c:pt idx="444">
                  <c:v>0.38051000000000168</c:v>
                </c:pt>
                <c:pt idx="445">
                  <c:v>0.38051000000000168</c:v>
                </c:pt>
                <c:pt idx="446">
                  <c:v>0.38051000000000168</c:v>
                </c:pt>
                <c:pt idx="447">
                  <c:v>0.38051000000000168</c:v>
                </c:pt>
                <c:pt idx="448">
                  <c:v>0.38051000000000168</c:v>
                </c:pt>
                <c:pt idx="449">
                  <c:v>0.38051000000000168</c:v>
                </c:pt>
                <c:pt idx="450">
                  <c:v>0.38051000000000168</c:v>
                </c:pt>
                <c:pt idx="451">
                  <c:v>0.38051000000000168</c:v>
                </c:pt>
                <c:pt idx="452">
                  <c:v>0.38051000000000168</c:v>
                </c:pt>
                <c:pt idx="453">
                  <c:v>0.38051000000000168</c:v>
                </c:pt>
                <c:pt idx="454">
                  <c:v>0.38051000000000168</c:v>
                </c:pt>
                <c:pt idx="455">
                  <c:v>0.38051000000000168</c:v>
                </c:pt>
                <c:pt idx="456">
                  <c:v>0.38051000000000168</c:v>
                </c:pt>
                <c:pt idx="457">
                  <c:v>0.38051000000000168</c:v>
                </c:pt>
                <c:pt idx="458">
                  <c:v>0.38051000000000168</c:v>
                </c:pt>
                <c:pt idx="459">
                  <c:v>0.38051000000000168</c:v>
                </c:pt>
                <c:pt idx="460">
                  <c:v>0.38051000000000168</c:v>
                </c:pt>
                <c:pt idx="461">
                  <c:v>0.38051000000000168</c:v>
                </c:pt>
                <c:pt idx="462">
                  <c:v>0.38051000000000168</c:v>
                </c:pt>
                <c:pt idx="463">
                  <c:v>0.38051000000000168</c:v>
                </c:pt>
                <c:pt idx="464">
                  <c:v>0.38051000000000168</c:v>
                </c:pt>
                <c:pt idx="465">
                  <c:v>0.38051000000000168</c:v>
                </c:pt>
                <c:pt idx="466">
                  <c:v>0.38051000000000168</c:v>
                </c:pt>
                <c:pt idx="467">
                  <c:v>0.38051000000000168</c:v>
                </c:pt>
                <c:pt idx="468">
                  <c:v>0.38051000000000168</c:v>
                </c:pt>
                <c:pt idx="469">
                  <c:v>0.38051000000000168</c:v>
                </c:pt>
                <c:pt idx="470">
                  <c:v>0.38051000000000168</c:v>
                </c:pt>
                <c:pt idx="471">
                  <c:v>0.38051000000000168</c:v>
                </c:pt>
                <c:pt idx="472">
                  <c:v>0.38051000000000168</c:v>
                </c:pt>
                <c:pt idx="473">
                  <c:v>0.38051000000000168</c:v>
                </c:pt>
                <c:pt idx="474">
                  <c:v>0.38051000000000168</c:v>
                </c:pt>
                <c:pt idx="475">
                  <c:v>0.38051000000000168</c:v>
                </c:pt>
                <c:pt idx="476">
                  <c:v>0.38051000000000168</c:v>
                </c:pt>
                <c:pt idx="477">
                  <c:v>0.38051000000000168</c:v>
                </c:pt>
                <c:pt idx="478">
                  <c:v>0.38051000000000168</c:v>
                </c:pt>
                <c:pt idx="479">
                  <c:v>0.38051000000000168</c:v>
                </c:pt>
                <c:pt idx="480">
                  <c:v>0.38051000000000168</c:v>
                </c:pt>
                <c:pt idx="481">
                  <c:v>0.38051000000000168</c:v>
                </c:pt>
                <c:pt idx="482">
                  <c:v>0.38051000000000168</c:v>
                </c:pt>
                <c:pt idx="483">
                  <c:v>0.38051000000000168</c:v>
                </c:pt>
                <c:pt idx="484">
                  <c:v>0.38051000000000168</c:v>
                </c:pt>
                <c:pt idx="485">
                  <c:v>0.38051000000000168</c:v>
                </c:pt>
                <c:pt idx="486">
                  <c:v>0.38051000000000168</c:v>
                </c:pt>
                <c:pt idx="487">
                  <c:v>0.38051000000000168</c:v>
                </c:pt>
                <c:pt idx="488">
                  <c:v>0.38051000000000168</c:v>
                </c:pt>
                <c:pt idx="489">
                  <c:v>0.38051000000000168</c:v>
                </c:pt>
                <c:pt idx="490">
                  <c:v>0.38051000000000168</c:v>
                </c:pt>
                <c:pt idx="491">
                  <c:v>0.38051000000000168</c:v>
                </c:pt>
                <c:pt idx="492">
                  <c:v>0.38051000000000168</c:v>
                </c:pt>
                <c:pt idx="493">
                  <c:v>0.38051000000000168</c:v>
                </c:pt>
                <c:pt idx="494">
                  <c:v>0.38051000000000168</c:v>
                </c:pt>
                <c:pt idx="495">
                  <c:v>0.38051000000000168</c:v>
                </c:pt>
                <c:pt idx="496">
                  <c:v>0.38051000000000168</c:v>
                </c:pt>
                <c:pt idx="497">
                  <c:v>0.38051000000000168</c:v>
                </c:pt>
                <c:pt idx="498">
                  <c:v>0.38051000000000168</c:v>
                </c:pt>
                <c:pt idx="499">
                  <c:v>0.38051000000000168</c:v>
                </c:pt>
                <c:pt idx="500">
                  <c:v>0.38051000000000168</c:v>
                </c:pt>
                <c:pt idx="501">
                  <c:v>0.38051000000000168</c:v>
                </c:pt>
                <c:pt idx="502">
                  <c:v>0.38051000000000168</c:v>
                </c:pt>
                <c:pt idx="503">
                  <c:v>0.38051000000000168</c:v>
                </c:pt>
                <c:pt idx="504">
                  <c:v>0.38051000000000168</c:v>
                </c:pt>
                <c:pt idx="505">
                  <c:v>0.38051000000000168</c:v>
                </c:pt>
                <c:pt idx="506">
                  <c:v>0.38051000000000168</c:v>
                </c:pt>
                <c:pt idx="507">
                  <c:v>0.38051000000000168</c:v>
                </c:pt>
                <c:pt idx="508">
                  <c:v>0.38051000000000168</c:v>
                </c:pt>
                <c:pt idx="509">
                  <c:v>0.38051000000000168</c:v>
                </c:pt>
                <c:pt idx="510">
                  <c:v>0.38051000000000168</c:v>
                </c:pt>
                <c:pt idx="511">
                  <c:v>0.38051000000000168</c:v>
                </c:pt>
                <c:pt idx="512">
                  <c:v>0.38051000000000168</c:v>
                </c:pt>
                <c:pt idx="513">
                  <c:v>0.38051000000000168</c:v>
                </c:pt>
                <c:pt idx="514">
                  <c:v>0.38051000000000168</c:v>
                </c:pt>
                <c:pt idx="515">
                  <c:v>0.38051000000000168</c:v>
                </c:pt>
                <c:pt idx="516">
                  <c:v>0.38051000000000168</c:v>
                </c:pt>
                <c:pt idx="517">
                  <c:v>0.38051000000000168</c:v>
                </c:pt>
                <c:pt idx="518">
                  <c:v>0.38051000000000168</c:v>
                </c:pt>
                <c:pt idx="519">
                  <c:v>0.38051000000000168</c:v>
                </c:pt>
                <c:pt idx="520">
                  <c:v>0.38051000000000168</c:v>
                </c:pt>
                <c:pt idx="521">
                  <c:v>0.38051000000000168</c:v>
                </c:pt>
                <c:pt idx="522">
                  <c:v>0.38051000000000168</c:v>
                </c:pt>
                <c:pt idx="523">
                  <c:v>0.38051000000000168</c:v>
                </c:pt>
                <c:pt idx="524">
                  <c:v>0.38051000000000168</c:v>
                </c:pt>
                <c:pt idx="525">
                  <c:v>0.38051000000000168</c:v>
                </c:pt>
                <c:pt idx="526">
                  <c:v>0.38051000000000168</c:v>
                </c:pt>
                <c:pt idx="527">
                  <c:v>0.38051000000000168</c:v>
                </c:pt>
                <c:pt idx="528">
                  <c:v>0.38051000000000168</c:v>
                </c:pt>
                <c:pt idx="529">
                  <c:v>0.38051000000000168</c:v>
                </c:pt>
                <c:pt idx="530">
                  <c:v>0.38051000000000168</c:v>
                </c:pt>
                <c:pt idx="531">
                  <c:v>0.38051000000000168</c:v>
                </c:pt>
                <c:pt idx="532">
                  <c:v>0.38051000000000168</c:v>
                </c:pt>
                <c:pt idx="533">
                  <c:v>0.38051000000000168</c:v>
                </c:pt>
                <c:pt idx="534">
                  <c:v>0.38051000000000168</c:v>
                </c:pt>
                <c:pt idx="535">
                  <c:v>0.38051000000000168</c:v>
                </c:pt>
                <c:pt idx="536">
                  <c:v>0.38051000000000168</c:v>
                </c:pt>
                <c:pt idx="537">
                  <c:v>0.38051000000000168</c:v>
                </c:pt>
                <c:pt idx="538">
                  <c:v>0.38051000000000168</c:v>
                </c:pt>
                <c:pt idx="539">
                  <c:v>0.38051000000000168</c:v>
                </c:pt>
                <c:pt idx="540">
                  <c:v>0.38051000000000168</c:v>
                </c:pt>
                <c:pt idx="541">
                  <c:v>0.38051000000000168</c:v>
                </c:pt>
                <c:pt idx="542">
                  <c:v>0.38051000000000168</c:v>
                </c:pt>
                <c:pt idx="543">
                  <c:v>0.38051000000000168</c:v>
                </c:pt>
                <c:pt idx="544">
                  <c:v>0.38051000000000168</c:v>
                </c:pt>
                <c:pt idx="545">
                  <c:v>0.38051000000000168</c:v>
                </c:pt>
                <c:pt idx="546">
                  <c:v>0.38051000000000168</c:v>
                </c:pt>
                <c:pt idx="547">
                  <c:v>0.38051000000000168</c:v>
                </c:pt>
                <c:pt idx="548">
                  <c:v>0.38051000000000168</c:v>
                </c:pt>
                <c:pt idx="549">
                  <c:v>0.38051000000000168</c:v>
                </c:pt>
                <c:pt idx="550">
                  <c:v>0.38051000000000168</c:v>
                </c:pt>
                <c:pt idx="551">
                  <c:v>0.38051000000000168</c:v>
                </c:pt>
                <c:pt idx="552">
                  <c:v>0.38051000000000168</c:v>
                </c:pt>
                <c:pt idx="553">
                  <c:v>0.38051000000000168</c:v>
                </c:pt>
                <c:pt idx="554">
                  <c:v>0.38051000000000168</c:v>
                </c:pt>
                <c:pt idx="555">
                  <c:v>0.38051000000000168</c:v>
                </c:pt>
                <c:pt idx="556">
                  <c:v>0.38051000000000168</c:v>
                </c:pt>
                <c:pt idx="557">
                  <c:v>0.38051000000000168</c:v>
                </c:pt>
                <c:pt idx="558">
                  <c:v>0.38051000000000168</c:v>
                </c:pt>
                <c:pt idx="559">
                  <c:v>0.38051000000000168</c:v>
                </c:pt>
                <c:pt idx="560">
                  <c:v>0.38051000000000168</c:v>
                </c:pt>
                <c:pt idx="561">
                  <c:v>0.38051000000000168</c:v>
                </c:pt>
                <c:pt idx="562">
                  <c:v>0.38051000000000168</c:v>
                </c:pt>
                <c:pt idx="563">
                  <c:v>0.38051000000000168</c:v>
                </c:pt>
                <c:pt idx="564">
                  <c:v>0.38051000000000168</c:v>
                </c:pt>
                <c:pt idx="565">
                  <c:v>0.38051000000000168</c:v>
                </c:pt>
                <c:pt idx="566">
                  <c:v>0.38051000000000168</c:v>
                </c:pt>
                <c:pt idx="567">
                  <c:v>0.38051000000000168</c:v>
                </c:pt>
                <c:pt idx="568">
                  <c:v>0.38051000000000168</c:v>
                </c:pt>
                <c:pt idx="569">
                  <c:v>0.38051000000000168</c:v>
                </c:pt>
                <c:pt idx="570">
                  <c:v>0.38051000000000168</c:v>
                </c:pt>
                <c:pt idx="571">
                  <c:v>0.38051000000000168</c:v>
                </c:pt>
                <c:pt idx="572">
                  <c:v>0.38051000000000168</c:v>
                </c:pt>
                <c:pt idx="573">
                  <c:v>0.38051000000000168</c:v>
                </c:pt>
                <c:pt idx="574">
                  <c:v>0.38051000000000168</c:v>
                </c:pt>
                <c:pt idx="575">
                  <c:v>0.38051000000000168</c:v>
                </c:pt>
                <c:pt idx="576">
                  <c:v>0.38051000000000168</c:v>
                </c:pt>
                <c:pt idx="577">
                  <c:v>0.38051000000000168</c:v>
                </c:pt>
                <c:pt idx="578">
                  <c:v>0.38051000000000168</c:v>
                </c:pt>
                <c:pt idx="579">
                  <c:v>0.38051000000000168</c:v>
                </c:pt>
                <c:pt idx="580">
                  <c:v>0.38051000000000168</c:v>
                </c:pt>
                <c:pt idx="581">
                  <c:v>0.38051000000000168</c:v>
                </c:pt>
                <c:pt idx="582">
                  <c:v>0.38051000000000168</c:v>
                </c:pt>
                <c:pt idx="583">
                  <c:v>0.38051000000000168</c:v>
                </c:pt>
                <c:pt idx="584">
                  <c:v>0.38051000000000168</c:v>
                </c:pt>
                <c:pt idx="585">
                  <c:v>0.38051000000000168</c:v>
                </c:pt>
                <c:pt idx="586">
                  <c:v>0.38051000000000168</c:v>
                </c:pt>
                <c:pt idx="587">
                  <c:v>0.38051000000000168</c:v>
                </c:pt>
                <c:pt idx="588">
                  <c:v>0.38051000000000168</c:v>
                </c:pt>
                <c:pt idx="589">
                  <c:v>0.38051000000000168</c:v>
                </c:pt>
                <c:pt idx="590">
                  <c:v>0.38051000000000168</c:v>
                </c:pt>
                <c:pt idx="591">
                  <c:v>0.38051000000000168</c:v>
                </c:pt>
                <c:pt idx="592">
                  <c:v>0.38051000000000168</c:v>
                </c:pt>
                <c:pt idx="593">
                  <c:v>0.38051000000000168</c:v>
                </c:pt>
                <c:pt idx="594">
                  <c:v>0.38051000000000168</c:v>
                </c:pt>
                <c:pt idx="595">
                  <c:v>0.38051000000000168</c:v>
                </c:pt>
                <c:pt idx="596">
                  <c:v>0.38051000000000168</c:v>
                </c:pt>
                <c:pt idx="597">
                  <c:v>0.38051000000000168</c:v>
                </c:pt>
                <c:pt idx="598">
                  <c:v>0.38051000000000168</c:v>
                </c:pt>
                <c:pt idx="599">
                  <c:v>0.38051000000000168</c:v>
                </c:pt>
                <c:pt idx="600">
                  <c:v>0.38051000000000168</c:v>
                </c:pt>
                <c:pt idx="601">
                  <c:v>0.38051000000000168</c:v>
                </c:pt>
                <c:pt idx="602">
                  <c:v>0.38051000000000168</c:v>
                </c:pt>
                <c:pt idx="603">
                  <c:v>0.38051000000000168</c:v>
                </c:pt>
                <c:pt idx="604">
                  <c:v>0.38051000000000168</c:v>
                </c:pt>
                <c:pt idx="605">
                  <c:v>0.38051000000000168</c:v>
                </c:pt>
                <c:pt idx="606">
                  <c:v>0.38051000000000168</c:v>
                </c:pt>
                <c:pt idx="607">
                  <c:v>0.38051000000000168</c:v>
                </c:pt>
                <c:pt idx="608">
                  <c:v>0.38051000000000168</c:v>
                </c:pt>
                <c:pt idx="609">
                  <c:v>0.38051000000000168</c:v>
                </c:pt>
                <c:pt idx="610">
                  <c:v>0.38051000000000168</c:v>
                </c:pt>
                <c:pt idx="611">
                  <c:v>0.38051000000000168</c:v>
                </c:pt>
                <c:pt idx="612">
                  <c:v>0.38051000000000168</c:v>
                </c:pt>
                <c:pt idx="613">
                  <c:v>0.38051000000000168</c:v>
                </c:pt>
                <c:pt idx="614">
                  <c:v>0.38051000000000168</c:v>
                </c:pt>
                <c:pt idx="615">
                  <c:v>0.38051000000000168</c:v>
                </c:pt>
                <c:pt idx="616">
                  <c:v>0.38051000000000168</c:v>
                </c:pt>
                <c:pt idx="617">
                  <c:v>0.38051000000000168</c:v>
                </c:pt>
                <c:pt idx="618">
                  <c:v>0.38051000000000168</c:v>
                </c:pt>
                <c:pt idx="619">
                  <c:v>0.38051000000000168</c:v>
                </c:pt>
                <c:pt idx="620">
                  <c:v>0.38051000000000168</c:v>
                </c:pt>
                <c:pt idx="621">
                  <c:v>0.38051000000000168</c:v>
                </c:pt>
                <c:pt idx="622">
                  <c:v>0.38051000000000168</c:v>
                </c:pt>
                <c:pt idx="623">
                  <c:v>0.38051000000000168</c:v>
                </c:pt>
                <c:pt idx="624">
                  <c:v>0.38051000000000168</c:v>
                </c:pt>
                <c:pt idx="625">
                  <c:v>0.38051000000000168</c:v>
                </c:pt>
                <c:pt idx="626">
                  <c:v>0.38051000000000168</c:v>
                </c:pt>
                <c:pt idx="627">
                  <c:v>0.38051000000000168</c:v>
                </c:pt>
                <c:pt idx="628">
                  <c:v>0.38051000000000168</c:v>
                </c:pt>
                <c:pt idx="629">
                  <c:v>0.38051000000000168</c:v>
                </c:pt>
                <c:pt idx="630">
                  <c:v>0.38051000000000168</c:v>
                </c:pt>
                <c:pt idx="631">
                  <c:v>0.38051000000000168</c:v>
                </c:pt>
                <c:pt idx="632">
                  <c:v>0.38051000000000168</c:v>
                </c:pt>
                <c:pt idx="633">
                  <c:v>0.38051000000000168</c:v>
                </c:pt>
                <c:pt idx="634">
                  <c:v>0.38051000000000168</c:v>
                </c:pt>
                <c:pt idx="635">
                  <c:v>0.38051000000000168</c:v>
                </c:pt>
                <c:pt idx="636">
                  <c:v>0.38051000000000168</c:v>
                </c:pt>
                <c:pt idx="637">
                  <c:v>0.38051000000000168</c:v>
                </c:pt>
                <c:pt idx="638">
                  <c:v>0.38051000000000168</c:v>
                </c:pt>
                <c:pt idx="639">
                  <c:v>0.38051000000000168</c:v>
                </c:pt>
                <c:pt idx="640">
                  <c:v>0.38051000000000168</c:v>
                </c:pt>
                <c:pt idx="641">
                  <c:v>0.38051000000000168</c:v>
                </c:pt>
                <c:pt idx="642">
                  <c:v>0.38051000000000168</c:v>
                </c:pt>
                <c:pt idx="643">
                  <c:v>0.38051000000000168</c:v>
                </c:pt>
                <c:pt idx="644">
                  <c:v>0.38051000000000168</c:v>
                </c:pt>
                <c:pt idx="645">
                  <c:v>0.38051000000000168</c:v>
                </c:pt>
                <c:pt idx="646">
                  <c:v>0.38051000000000168</c:v>
                </c:pt>
                <c:pt idx="647">
                  <c:v>0.38051000000000168</c:v>
                </c:pt>
                <c:pt idx="648">
                  <c:v>0.38051000000000168</c:v>
                </c:pt>
                <c:pt idx="649">
                  <c:v>0.38051000000000168</c:v>
                </c:pt>
                <c:pt idx="650">
                  <c:v>0.38051000000000168</c:v>
                </c:pt>
                <c:pt idx="651">
                  <c:v>0.38051000000000168</c:v>
                </c:pt>
                <c:pt idx="652">
                  <c:v>0.38051000000000168</c:v>
                </c:pt>
                <c:pt idx="653">
                  <c:v>0.38051000000000168</c:v>
                </c:pt>
                <c:pt idx="654">
                  <c:v>0.38051000000000168</c:v>
                </c:pt>
                <c:pt idx="655">
                  <c:v>0.38051000000000168</c:v>
                </c:pt>
                <c:pt idx="656">
                  <c:v>0.38051000000000168</c:v>
                </c:pt>
                <c:pt idx="657">
                  <c:v>0.38051000000000168</c:v>
                </c:pt>
                <c:pt idx="658">
                  <c:v>0.38051000000000168</c:v>
                </c:pt>
                <c:pt idx="659">
                  <c:v>0.38051000000000168</c:v>
                </c:pt>
                <c:pt idx="660">
                  <c:v>0.38051000000000168</c:v>
                </c:pt>
                <c:pt idx="661">
                  <c:v>0.38051000000000168</c:v>
                </c:pt>
                <c:pt idx="662">
                  <c:v>0.38051000000000168</c:v>
                </c:pt>
                <c:pt idx="663">
                  <c:v>0.38051000000000168</c:v>
                </c:pt>
                <c:pt idx="664">
                  <c:v>0.38051000000000168</c:v>
                </c:pt>
                <c:pt idx="665">
                  <c:v>0.38051000000000168</c:v>
                </c:pt>
                <c:pt idx="666">
                  <c:v>0.38051000000000168</c:v>
                </c:pt>
                <c:pt idx="667">
                  <c:v>0.38051000000000168</c:v>
                </c:pt>
                <c:pt idx="668">
                  <c:v>0.38051000000000168</c:v>
                </c:pt>
                <c:pt idx="669">
                  <c:v>0.38051000000000168</c:v>
                </c:pt>
                <c:pt idx="670">
                  <c:v>0.38051000000000168</c:v>
                </c:pt>
                <c:pt idx="671">
                  <c:v>0.38051000000000168</c:v>
                </c:pt>
                <c:pt idx="672">
                  <c:v>0.38051000000000168</c:v>
                </c:pt>
                <c:pt idx="673">
                  <c:v>0.38051000000000168</c:v>
                </c:pt>
                <c:pt idx="674">
                  <c:v>0.38051000000000168</c:v>
                </c:pt>
                <c:pt idx="675">
                  <c:v>0.38051000000000168</c:v>
                </c:pt>
                <c:pt idx="676">
                  <c:v>0.38051000000000168</c:v>
                </c:pt>
                <c:pt idx="677">
                  <c:v>0.38051000000000168</c:v>
                </c:pt>
                <c:pt idx="678">
                  <c:v>0.38051000000000168</c:v>
                </c:pt>
                <c:pt idx="679">
                  <c:v>0.38051000000000168</c:v>
                </c:pt>
                <c:pt idx="680">
                  <c:v>0.38051000000000168</c:v>
                </c:pt>
                <c:pt idx="681">
                  <c:v>0.38051000000000168</c:v>
                </c:pt>
                <c:pt idx="682">
                  <c:v>0.38051000000000168</c:v>
                </c:pt>
                <c:pt idx="683">
                  <c:v>0.38051000000000168</c:v>
                </c:pt>
                <c:pt idx="684">
                  <c:v>0.38051000000000168</c:v>
                </c:pt>
                <c:pt idx="685">
                  <c:v>0.38051000000000168</c:v>
                </c:pt>
                <c:pt idx="686">
                  <c:v>0.38051000000000168</c:v>
                </c:pt>
                <c:pt idx="687">
                  <c:v>0.38051000000000168</c:v>
                </c:pt>
                <c:pt idx="688">
                  <c:v>0.38051000000000168</c:v>
                </c:pt>
                <c:pt idx="689">
                  <c:v>0.38051000000000168</c:v>
                </c:pt>
                <c:pt idx="690">
                  <c:v>0.38051000000000168</c:v>
                </c:pt>
                <c:pt idx="691">
                  <c:v>0.38051000000000168</c:v>
                </c:pt>
                <c:pt idx="692">
                  <c:v>0.38051000000000168</c:v>
                </c:pt>
                <c:pt idx="693">
                  <c:v>0.38051000000000168</c:v>
                </c:pt>
                <c:pt idx="694">
                  <c:v>0.38051000000000168</c:v>
                </c:pt>
                <c:pt idx="695">
                  <c:v>0.38051000000000168</c:v>
                </c:pt>
                <c:pt idx="696">
                  <c:v>0.38051000000000168</c:v>
                </c:pt>
                <c:pt idx="697">
                  <c:v>0.38051000000000168</c:v>
                </c:pt>
                <c:pt idx="698">
                  <c:v>0.38051000000000168</c:v>
                </c:pt>
                <c:pt idx="699">
                  <c:v>0.38051000000000168</c:v>
                </c:pt>
                <c:pt idx="700">
                  <c:v>0.38051000000000168</c:v>
                </c:pt>
                <c:pt idx="701">
                  <c:v>0.38051000000000168</c:v>
                </c:pt>
                <c:pt idx="702">
                  <c:v>0.38051000000000168</c:v>
                </c:pt>
                <c:pt idx="703">
                  <c:v>0.38051000000000168</c:v>
                </c:pt>
                <c:pt idx="704">
                  <c:v>0.38051000000000168</c:v>
                </c:pt>
                <c:pt idx="705">
                  <c:v>0.38051000000000168</c:v>
                </c:pt>
                <c:pt idx="706">
                  <c:v>0.38051000000000168</c:v>
                </c:pt>
                <c:pt idx="707">
                  <c:v>0.38051000000000168</c:v>
                </c:pt>
                <c:pt idx="708">
                  <c:v>0.38051000000000168</c:v>
                </c:pt>
                <c:pt idx="709">
                  <c:v>0.38051000000000168</c:v>
                </c:pt>
                <c:pt idx="710">
                  <c:v>0.38051000000000168</c:v>
                </c:pt>
                <c:pt idx="711">
                  <c:v>0.38051000000000168</c:v>
                </c:pt>
                <c:pt idx="712">
                  <c:v>0.38051000000000168</c:v>
                </c:pt>
                <c:pt idx="713">
                  <c:v>0.38051000000000168</c:v>
                </c:pt>
                <c:pt idx="714">
                  <c:v>0.38051000000000168</c:v>
                </c:pt>
                <c:pt idx="715">
                  <c:v>0.38051000000000168</c:v>
                </c:pt>
                <c:pt idx="716">
                  <c:v>0.38051000000000168</c:v>
                </c:pt>
                <c:pt idx="717">
                  <c:v>0.38051000000000168</c:v>
                </c:pt>
                <c:pt idx="718">
                  <c:v>0.38051000000000168</c:v>
                </c:pt>
                <c:pt idx="719">
                  <c:v>0.38051000000000168</c:v>
                </c:pt>
                <c:pt idx="720">
                  <c:v>0.38051000000000168</c:v>
                </c:pt>
                <c:pt idx="721">
                  <c:v>0.38051000000000168</c:v>
                </c:pt>
                <c:pt idx="722">
                  <c:v>0.38051000000000168</c:v>
                </c:pt>
                <c:pt idx="723">
                  <c:v>0.38051000000000168</c:v>
                </c:pt>
                <c:pt idx="724">
                  <c:v>0.38051000000000168</c:v>
                </c:pt>
                <c:pt idx="725">
                  <c:v>0.38051000000000168</c:v>
                </c:pt>
                <c:pt idx="726">
                  <c:v>0.38051000000000168</c:v>
                </c:pt>
                <c:pt idx="727">
                  <c:v>0.38051000000000168</c:v>
                </c:pt>
                <c:pt idx="728">
                  <c:v>0.38051000000000168</c:v>
                </c:pt>
                <c:pt idx="729">
                  <c:v>0.38051000000000168</c:v>
                </c:pt>
                <c:pt idx="730">
                  <c:v>0.38051000000000168</c:v>
                </c:pt>
                <c:pt idx="731">
                  <c:v>0.38051000000000168</c:v>
                </c:pt>
                <c:pt idx="732">
                  <c:v>0.38051000000000168</c:v>
                </c:pt>
                <c:pt idx="733">
                  <c:v>0.38051000000000168</c:v>
                </c:pt>
                <c:pt idx="734">
                  <c:v>0.38051000000000168</c:v>
                </c:pt>
                <c:pt idx="735">
                  <c:v>0.38051000000000168</c:v>
                </c:pt>
                <c:pt idx="736">
                  <c:v>0.38051000000000168</c:v>
                </c:pt>
                <c:pt idx="737">
                  <c:v>0.38051000000000168</c:v>
                </c:pt>
                <c:pt idx="738">
                  <c:v>0.38051000000000168</c:v>
                </c:pt>
                <c:pt idx="739">
                  <c:v>0.38051000000000168</c:v>
                </c:pt>
                <c:pt idx="740">
                  <c:v>0.38051000000000168</c:v>
                </c:pt>
                <c:pt idx="741">
                  <c:v>0.38051000000000168</c:v>
                </c:pt>
                <c:pt idx="742">
                  <c:v>0.38051000000000168</c:v>
                </c:pt>
                <c:pt idx="743">
                  <c:v>0.38051000000000168</c:v>
                </c:pt>
                <c:pt idx="744">
                  <c:v>0.38051000000000168</c:v>
                </c:pt>
                <c:pt idx="745">
                  <c:v>0.38051000000000168</c:v>
                </c:pt>
                <c:pt idx="746">
                  <c:v>0.38051000000000168</c:v>
                </c:pt>
                <c:pt idx="747">
                  <c:v>0.38051000000000168</c:v>
                </c:pt>
                <c:pt idx="748">
                  <c:v>0.38051000000000168</c:v>
                </c:pt>
                <c:pt idx="749">
                  <c:v>0.38051000000000168</c:v>
                </c:pt>
                <c:pt idx="750">
                  <c:v>0.38051000000000168</c:v>
                </c:pt>
                <c:pt idx="751">
                  <c:v>0.38051000000000168</c:v>
                </c:pt>
                <c:pt idx="752">
                  <c:v>0.38051000000000168</c:v>
                </c:pt>
                <c:pt idx="753">
                  <c:v>0.38051000000000168</c:v>
                </c:pt>
                <c:pt idx="754">
                  <c:v>0.38051000000000168</c:v>
                </c:pt>
                <c:pt idx="755">
                  <c:v>0.38051000000000168</c:v>
                </c:pt>
                <c:pt idx="756">
                  <c:v>0.38051000000000168</c:v>
                </c:pt>
                <c:pt idx="757">
                  <c:v>0.38051000000000168</c:v>
                </c:pt>
                <c:pt idx="758">
                  <c:v>0.38051000000000168</c:v>
                </c:pt>
                <c:pt idx="759">
                  <c:v>0.38051000000000168</c:v>
                </c:pt>
                <c:pt idx="760">
                  <c:v>0.38051000000000168</c:v>
                </c:pt>
                <c:pt idx="761">
                  <c:v>0.38051000000000168</c:v>
                </c:pt>
                <c:pt idx="762">
                  <c:v>0.38051000000000168</c:v>
                </c:pt>
                <c:pt idx="763">
                  <c:v>0.38051000000000168</c:v>
                </c:pt>
                <c:pt idx="764">
                  <c:v>0.38051000000000168</c:v>
                </c:pt>
                <c:pt idx="765">
                  <c:v>0.38051000000000168</c:v>
                </c:pt>
                <c:pt idx="766">
                  <c:v>0.38051000000000168</c:v>
                </c:pt>
                <c:pt idx="767">
                  <c:v>0.38051000000000168</c:v>
                </c:pt>
                <c:pt idx="768">
                  <c:v>0.38051000000000168</c:v>
                </c:pt>
                <c:pt idx="769">
                  <c:v>0.38051000000000168</c:v>
                </c:pt>
                <c:pt idx="770">
                  <c:v>0.38051000000000168</c:v>
                </c:pt>
                <c:pt idx="771">
                  <c:v>0.38051000000000168</c:v>
                </c:pt>
                <c:pt idx="772">
                  <c:v>0.38051000000000168</c:v>
                </c:pt>
                <c:pt idx="773">
                  <c:v>0.38051000000000168</c:v>
                </c:pt>
                <c:pt idx="774">
                  <c:v>0.38051000000000168</c:v>
                </c:pt>
                <c:pt idx="775">
                  <c:v>0.38051000000000168</c:v>
                </c:pt>
                <c:pt idx="776">
                  <c:v>0.38051000000000168</c:v>
                </c:pt>
                <c:pt idx="777">
                  <c:v>0.38051000000000168</c:v>
                </c:pt>
                <c:pt idx="778">
                  <c:v>0.38051000000000168</c:v>
                </c:pt>
                <c:pt idx="779">
                  <c:v>0.38051000000000168</c:v>
                </c:pt>
                <c:pt idx="780">
                  <c:v>0.38051000000000168</c:v>
                </c:pt>
                <c:pt idx="781">
                  <c:v>0.38051000000000168</c:v>
                </c:pt>
                <c:pt idx="782">
                  <c:v>0.38051000000000168</c:v>
                </c:pt>
                <c:pt idx="783">
                  <c:v>0.38051000000000168</c:v>
                </c:pt>
                <c:pt idx="784">
                  <c:v>0.38051000000000168</c:v>
                </c:pt>
                <c:pt idx="785">
                  <c:v>0.38051000000000168</c:v>
                </c:pt>
                <c:pt idx="786">
                  <c:v>0.38051000000000168</c:v>
                </c:pt>
                <c:pt idx="787">
                  <c:v>0.38051000000000168</c:v>
                </c:pt>
                <c:pt idx="788">
                  <c:v>0.38051000000000168</c:v>
                </c:pt>
                <c:pt idx="789">
                  <c:v>0.38051000000000168</c:v>
                </c:pt>
                <c:pt idx="790">
                  <c:v>0.38051000000000168</c:v>
                </c:pt>
                <c:pt idx="791">
                  <c:v>0.38051000000000168</c:v>
                </c:pt>
                <c:pt idx="792">
                  <c:v>0.38051000000000168</c:v>
                </c:pt>
                <c:pt idx="793">
                  <c:v>0.38051000000000168</c:v>
                </c:pt>
                <c:pt idx="794">
                  <c:v>0.38051000000000168</c:v>
                </c:pt>
                <c:pt idx="795">
                  <c:v>0.38051000000000168</c:v>
                </c:pt>
                <c:pt idx="796">
                  <c:v>0.38051000000000168</c:v>
                </c:pt>
                <c:pt idx="797">
                  <c:v>0.38051000000000168</c:v>
                </c:pt>
                <c:pt idx="798">
                  <c:v>0.38051000000000168</c:v>
                </c:pt>
                <c:pt idx="799">
                  <c:v>0.38051000000000168</c:v>
                </c:pt>
                <c:pt idx="800">
                  <c:v>0.38051000000000168</c:v>
                </c:pt>
                <c:pt idx="801">
                  <c:v>0.38051000000000168</c:v>
                </c:pt>
                <c:pt idx="802">
                  <c:v>0.38051000000000168</c:v>
                </c:pt>
                <c:pt idx="803">
                  <c:v>0.38051000000000168</c:v>
                </c:pt>
                <c:pt idx="804">
                  <c:v>0.38051000000000168</c:v>
                </c:pt>
                <c:pt idx="805">
                  <c:v>0.38051000000000168</c:v>
                </c:pt>
                <c:pt idx="806">
                  <c:v>0.38051000000000168</c:v>
                </c:pt>
                <c:pt idx="807">
                  <c:v>0.38051000000000168</c:v>
                </c:pt>
                <c:pt idx="808">
                  <c:v>0.38051000000000168</c:v>
                </c:pt>
                <c:pt idx="809">
                  <c:v>0.38051000000000168</c:v>
                </c:pt>
                <c:pt idx="810">
                  <c:v>0.38051000000000168</c:v>
                </c:pt>
                <c:pt idx="811">
                  <c:v>0.38051000000000168</c:v>
                </c:pt>
                <c:pt idx="812">
                  <c:v>0.38051000000000168</c:v>
                </c:pt>
                <c:pt idx="813">
                  <c:v>0.38051000000000168</c:v>
                </c:pt>
                <c:pt idx="814">
                  <c:v>0.38051000000000168</c:v>
                </c:pt>
                <c:pt idx="815">
                  <c:v>0.38051000000000168</c:v>
                </c:pt>
                <c:pt idx="816">
                  <c:v>0.38051000000000168</c:v>
                </c:pt>
                <c:pt idx="817">
                  <c:v>0.38051000000000168</c:v>
                </c:pt>
                <c:pt idx="818">
                  <c:v>0.38051000000000168</c:v>
                </c:pt>
                <c:pt idx="819">
                  <c:v>0.38051000000000168</c:v>
                </c:pt>
                <c:pt idx="820">
                  <c:v>0.38051000000000168</c:v>
                </c:pt>
                <c:pt idx="821">
                  <c:v>0.38051000000000168</c:v>
                </c:pt>
                <c:pt idx="822">
                  <c:v>0.38051000000000168</c:v>
                </c:pt>
                <c:pt idx="823">
                  <c:v>0.38051000000000168</c:v>
                </c:pt>
                <c:pt idx="824">
                  <c:v>0.38051000000000168</c:v>
                </c:pt>
                <c:pt idx="825">
                  <c:v>0.38051000000000168</c:v>
                </c:pt>
                <c:pt idx="826">
                  <c:v>0.38051000000000168</c:v>
                </c:pt>
                <c:pt idx="827">
                  <c:v>0.38051000000000168</c:v>
                </c:pt>
                <c:pt idx="828">
                  <c:v>0.38051000000000168</c:v>
                </c:pt>
                <c:pt idx="829">
                  <c:v>0.38051000000000168</c:v>
                </c:pt>
                <c:pt idx="830">
                  <c:v>0.38051000000000168</c:v>
                </c:pt>
                <c:pt idx="831">
                  <c:v>0.38051000000000168</c:v>
                </c:pt>
                <c:pt idx="832">
                  <c:v>0.38051000000000168</c:v>
                </c:pt>
                <c:pt idx="833">
                  <c:v>0.38051000000000168</c:v>
                </c:pt>
                <c:pt idx="834">
                  <c:v>0.38051000000000168</c:v>
                </c:pt>
                <c:pt idx="835">
                  <c:v>0.38051000000000168</c:v>
                </c:pt>
                <c:pt idx="836">
                  <c:v>0.38051000000000168</c:v>
                </c:pt>
                <c:pt idx="837">
                  <c:v>0.38051000000000168</c:v>
                </c:pt>
                <c:pt idx="838">
                  <c:v>0.38051000000000168</c:v>
                </c:pt>
                <c:pt idx="839">
                  <c:v>0.38051000000000168</c:v>
                </c:pt>
                <c:pt idx="840">
                  <c:v>0.38051000000000168</c:v>
                </c:pt>
                <c:pt idx="841">
                  <c:v>0.38051000000000168</c:v>
                </c:pt>
                <c:pt idx="842">
                  <c:v>0.38051000000000168</c:v>
                </c:pt>
                <c:pt idx="843">
                  <c:v>0.38051000000000168</c:v>
                </c:pt>
                <c:pt idx="844">
                  <c:v>0.38051000000000168</c:v>
                </c:pt>
                <c:pt idx="845">
                  <c:v>0.38051000000000168</c:v>
                </c:pt>
                <c:pt idx="846">
                  <c:v>0.38051000000000168</c:v>
                </c:pt>
                <c:pt idx="847">
                  <c:v>0.38051000000000168</c:v>
                </c:pt>
                <c:pt idx="848">
                  <c:v>0.38051000000000168</c:v>
                </c:pt>
                <c:pt idx="849">
                  <c:v>0.38051000000000168</c:v>
                </c:pt>
                <c:pt idx="850">
                  <c:v>0.38051000000000168</c:v>
                </c:pt>
                <c:pt idx="851">
                  <c:v>0.38051000000000168</c:v>
                </c:pt>
                <c:pt idx="852">
                  <c:v>0.38051000000000168</c:v>
                </c:pt>
                <c:pt idx="853">
                  <c:v>0.38051000000000168</c:v>
                </c:pt>
                <c:pt idx="854">
                  <c:v>0.38051000000000168</c:v>
                </c:pt>
                <c:pt idx="855">
                  <c:v>0.38051000000000168</c:v>
                </c:pt>
                <c:pt idx="856">
                  <c:v>0.38051000000000168</c:v>
                </c:pt>
                <c:pt idx="857">
                  <c:v>0.38051000000000168</c:v>
                </c:pt>
                <c:pt idx="858">
                  <c:v>0.38051000000000168</c:v>
                </c:pt>
                <c:pt idx="859">
                  <c:v>0.38051000000000168</c:v>
                </c:pt>
                <c:pt idx="860">
                  <c:v>0.38051000000000168</c:v>
                </c:pt>
                <c:pt idx="861">
                  <c:v>0.38051000000000168</c:v>
                </c:pt>
                <c:pt idx="862">
                  <c:v>0.38051000000000168</c:v>
                </c:pt>
                <c:pt idx="863">
                  <c:v>0.38051000000000168</c:v>
                </c:pt>
                <c:pt idx="864">
                  <c:v>0.38051000000000168</c:v>
                </c:pt>
                <c:pt idx="865">
                  <c:v>0.38051000000000168</c:v>
                </c:pt>
                <c:pt idx="866">
                  <c:v>0.38051000000000168</c:v>
                </c:pt>
                <c:pt idx="867">
                  <c:v>0.38051000000000168</c:v>
                </c:pt>
                <c:pt idx="868">
                  <c:v>0.38051000000000168</c:v>
                </c:pt>
                <c:pt idx="869">
                  <c:v>0.38051000000000168</c:v>
                </c:pt>
                <c:pt idx="870">
                  <c:v>0.38051000000000168</c:v>
                </c:pt>
                <c:pt idx="871">
                  <c:v>0.38051000000000168</c:v>
                </c:pt>
                <c:pt idx="872">
                  <c:v>0.38051000000000168</c:v>
                </c:pt>
                <c:pt idx="873">
                  <c:v>0.38051000000000168</c:v>
                </c:pt>
                <c:pt idx="874">
                  <c:v>0.38051000000000168</c:v>
                </c:pt>
                <c:pt idx="875">
                  <c:v>0.38051000000000168</c:v>
                </c:pt>
                <c:pt idx="876">
                  <c:v>0.38051000000000168</c:v>
                </c:pt>
                <c:pt idx="877">
                  <c:v>0.38051000000000168</c:v>
                </c:pt>
                <c:pt idx="878">
                  <c:v>0.38051000000000168</c:v>
                </c:pt>
                <c:pt idx="879">
                  <c:v>0.38051000000000168</c:v>
                </c:pt>
                <c:pt idx="880">
                  <c:v>0.38051000000000168</c:v>
                </c:pt>
                <c:pt idx="881">
                  <c:v>0.38051000000000168</c:v>
                </c:pt>
                <c:pt idx="882">
                  <c:v>0.38051000000000168</c:v>
                </c:pt>
                <c:pt idx="883">
                  <c:v>0.38051000000000168</c:v>
                </c:pt>
                <c:pt idx="884">
                  <c:v>0.38051000000000168</c:v>
                </c:pt>
                <c:pt idx="885">
                  <c:v>0.38051000000000168</c:v>
                </c:pt>
                <c:pt idx="886">
                  <c:v>0.38051000000000168</c:v>
                </c:pt>
                <c:pt idx="887">
                  <c:v>0.38051000000000168</c:v>
                </c:pt>
                <c:pt idx="888">
                  <c:v>0.38051000000000168</c:v>
                </c:pt>
                <c:pt idx="889">
                  <c:v>0.38051000000000168</c:v>
                </c:pt>
                <c:pt idx="890">
                  <c:v>0.38051000000000168</c:v>
                </c:pt>
                <c:pt idx="891">
                  <c:v>0.38051000000000168</c:v>
                </c:pt>
                <c:pt idx="892">
                  <c:v>0.38051000000000168</c:v>
                </c:pt>
                <c:pt idx="893">
                  <c:v>0.38051000000000168</c:v>
                </c:pt>
                <c:pt idx="894">
                  <c:v>0.38051000000000168</c:v>
                </c:pt>
                <c:pt idx="895">
                  <c:v>0.38051000000000168</c:v>
                </c:pt>
                <c:pt idx="896">
                  <c:v>0.38051000000000168</c:v>
                </c:pt>
                <c:pt idx="897">
                  <c:v>0.38051000000000168</c:v>
                </c:pt>
                <c:pt idx="898">
                  <c:v>0.38051000000000168</c:v>
                </c:pt>
                <c:pt idx="899">
                  <c:v>0.38051000000000168</c:v>
                </c:pt>
                <c:pt idx="900">
                  <c:v>0.38051000000000168</c:v>
                </c:pt>
                <c:pt idx="901">
                  <c:v>0.38051000000000168</c:v>
                </c:pt>
                <c:pt idx="902">
                  <c:v>0.38051000000000168</c:v>
                </c:pt>
                <c:pt idx="903">
                  <c:v>0.38051000000000168</c:v>
                </c:pt>
                <c:pt idx="904">
                  <c:v>0.38051000000000168</c:v>
                </c:pt>
                <c:pt idx="905">
                  <c:v>0.38051000000000168</c:v>
                </c:pt>
                <c:pt idx="906">
                  <c:v>0.38051000000000168</c:v>
                </c:pt>
                <c:pt idx="907">
                  <c:v>0.38051000000000168</c:v>
                </c:pt>
                <c:pt idx="908">
                  <c:v>0.38051000000000168</c:v>
                </c:pt>
                <c:pt idx="909">
                  <c:v>0.38051000000000168</c:v>
                </c:pt>
                <c:pt idx="910">
                  <c:v>0.38051000000000168</c:v>
                </c:pt>
                <c:pt idx="911">
                  <c:v>0.38051000000000168</c:v>
                </c:pt>
                <c:pt idx="912">
                  <c:v>0.38051000000000168</c:v>
                </c:pt>
                <c:pt idx="913">
                  <c:v>0.38051000000000168</c:v>
                </c:pt>
                <c:pt idx="914">
                  <c:v>0.38051000000000168</c:v>
                </c:pt>
                <c:pt idx="915">
                  <c:v>0.38051000000000168</c:v>
                </c:pt>
                <c:pt idx="916">
                  <c:v>0.38051000000000168</c:v>
                </c:pt>
                <c:pt idx="917">
                  <c:v>0.38051000000000168</c:v>
                </c:pt>
                <c:pt idx="918">
                  <c:v>0.38051000000000168</c:v>
                </c:pt>
                <c:pt idx="919">
                  <c:v>0.38051000000000168</c:v>
                </c:pt>
                <c:pt idx="920">
                  <c:v>0.38051000000000168</c:v>
                </c:pt>
                <c:pt idx="921">
                  <c:v>0.38051000000000168</c:v>
                </c:pt>
                <c:pt idx="922">
                  <c:v>0.38051000000000168</c:v>
                </c:pt>
                <c:pt idx="923">
                  <c:v>0.38051000000000168</c:v>
                </c:pt>
                <c:pt idx="924">
                  <c:v>0.38051000000000168</c:v>
                </c:pt>
                <c:pt idx="925">
                  <c:v>0.38051000000000168</c:v>
                </c:pt>
                <c:pt idx="926">
                  <c:v>0.38051000000000168</c:v>
                </c:pt>
                <c:pt idx="927">
                  <c:v>0.38051000000000168</c:v>
                </c:pt>
                <c:pt idx="928">
                  <c:v>0.38051000000000168</c:v>
                </c:pt>
                <c:pt idx="929">
                  <c:v>0.38051000000000168</c:v>
                </c:pt>
                <c:pt idx="930">
                  <c:v>0.38051000000000168</c:v>
                </c:pt>
                <c:pt idx="931">
                  <c:v>0.38051000000000168</c:v>
                </c:pt>
                <c:pt idx="932">
                  <c:v>0.38051000000000168</c:v>
                </c:pt>
                <c:pt idx="933">
                  <c:v>0.38051000000000168</c:v>
                </c:pt>
                <c:pt idx="934">
                  <c:v>0.38051000000000168</c:v>
                </c:pt>
                <c:pt idx="935">
                  <c:v>0.38051000000000168</c:v>
                </c:pt>
                <c:pt idx="936">
                  <c:v>0.38051000000000168</c:v>
                </c:pt>
                <c:pt idx="937">
                  <c:v>0.38051000000000168</c:v>
                </c:pt>
                <c:pt idx="938">
                  <c:v>0.38051000000000168</c:v>
                </c:pt>
                <c:pt idx="939">
                  <c:v>0.38051000000000168</c:v>
                </c:pt>
                <c:pt idx="940">
                  <c:v>0.38051000000000168</c:v>
                </c:pt>
                <c:pt idx="941">
                  <c:v>0.38051000000000168</c:v>
                </c:pt>
                <c:pt idx="942">
                  <c:v>0.38051000000000168</c:v>
                </c:pt>
                <c:pt idx="943">
                  <c:v>0.38051000000000168</c:v>
                </c:pt>
                <c:pt idx="944">
                  <c:v>0.38051000000000168</c:v>
                </c:pt>
                <c:pt idx="945">
                  <c:v>0.38051000000000168</c:v>
                </c:pt>
                <c:pt idx="946">
                  <c:v>0.38051000000000168</c:v>
                </c:pt>
                <c:pt idx="947">
                  <c:v>0.38051000000000168</c:v>
                </c:pt>
                <c:pt idx="948">
                  <c:v>0.38051000000000168</c:v>
                </c:pt>
                <c:pt idx="949">
                  <c:v>0.38051000000000168</c:v>
                </c:pt>
                <c:pt idx="950">
                  <c:v>0.38051000000000168</c:v>
                </c:pt>
                <c:pt idx="951">
                  <c:v>0.38051000000000168</c:v>
                </c:pt>
                <c:pt idx="952">
                  <c:v>0.38051000000000168</c:v>
                </c:pt>
                <c:pt idx="953">
                  <c:v>0.38051000000000168</c:v>
                </c:pt>
                <c:pt idx="954">
                  <c:v>0.38051000000000168</c:v>
                </c:pt>
                <c:pt idx="955">
                  <c:v>0.38051000000000168</c:v>
                </c:pt>
                <c:pt idx="956">
                  <c:v>0.38051000000000168</c:v>
                </c:pt>
                <c:pt idx="957">
                  <c:v>0.38051000000000168</c:v>
                </c:pt>
                <c:pt idx="958">
                  <c:v>0.38051000000000168</c:v>
                </c:pt>
                <c:pt idx="959">
                  <c:v>0.38051000000000168</c:v>
                </c:pt>
                <c:pt idx="960">
                  <c:v>0.38051000000000168</c:v>
                </c:pt>
                <c:pt idx="961">
                  <c:v>0.38051000000000168</c:v>
                </c:pt>
                <c:pt idx="962">
                  <c:v>0.38051000000000168</c:v>
                </c:pt>
                <c:pt idx="963">
                  <c:v>0.38051000000000168</c:v>
                </c:pt>
                <c:pt idx="964">
                  <c:v>0.38051000000000168</c:v>
                </c:pt>
                <c:pt idx="965">
                  <c:v>0.38051000000000168</c:v>
                </c:pt>
                <c:pt idx="966">
                  <c:v>0.38051000000000168</c:v>
                </c:pt>
                <c:pt idx="967">
                  <c:v>0.38051000000000168</c:v>
                </c:pt>
                <c:pt idx="968">
                  <c:v>0.38051000000000168</c:v>
                </c:pt>
                <c:pt idx="969">
                  <c:v>0.38051000000000168</c:v>
                </c:pt>
                <c:pt idx="970">
                  <c:v>0.38051000000000168</c:v>
                </c:pt>
                <c:pt idx="971">
                  <c:v>0.38051000000000168</c:v>
                </c:pt>
                <c:pt idx="972">
                  <c:v>0.38051000000000168</c:v>
                </c:pt>
                <c:pt idx="973">
                  <c:v>0.38051000000000168</c:v>
                </c:pt>
                <c:pt idx="974">
                  <c:v>0.38051000000000168</c:v>
                </c:pt>
                <c:pt idx="975">
                  <c:v>0.38051000000000168</c:v>
                </c:pt>
                <c:pt idx="976">
                  <c:v>0.38051000000000168</c:v>
                </c:pt>
                <c:pt idx="977">
                  <c:v>0.38051000000000168</c:v>
                </c:pt>
                <c:pt idx="978">
                  <c:v>0.38051000000000168</c:v>
                </c:pt>
                <c:pt idx="979">
                  <c:v>0.38051000000000168</c:v>
                </c:pt>
                <c:pt idx="980">
                  <c:v>0.38051000000000168</c:v>
                </c:pt>
                <c:pt idx="981">
                  <c:v>0.38051000000000168</c:v>
                </c:pt>
                <c:pt idx="982">
                  <c:v>0.38051000000000168</c:v>
                </c:pt>
                <c:pt idx="983">
                  <c:v>0.38051000000000168</c:v>
                </c:pt>
                <c:pt idx="984">
                  <c:v>0.38051000000000168</c:v>
                </c:pt>
                <c:pt idx="985">
                  <c:v>0.38051000000000168</c:v>
                </c:pt>
                <c:pt idx="986">
                  <c:v>0.38051000000000168</c:v>
                </c:pt>
                <c:pt idx="987">
                  <c:v>0.38051000000000168</c:v>
                </c:pt>
                <c:pt idx="988">
                  <c:v>0.38051000000000168</c:v>
                </c:pt>
                <c:pt idx="989">
                  <c:v>0.38051000000000168</c:v>
                </c:pt>
                <c:pt idx="990">
                  <c:v>0.38051000000000168</c:v>
                </c:pt>
                <c:pt idx="991">
                  <c:v>0.38051000000000168</c:v>
                </c:pt>
                <c:pt idx="992">
                  <c:v>0.38051000000000168</c:v>
                </c:pt>
                <c:pt idx="993">
                  <c:v>0.38051000000000168</c:v>
                </c:pt>
                <c:pt idx="994">
                  <c:v>0.38051000000000168</c:v>
                </c:pt>
                <c:pt idx="995">
                  <c:v>0.38051000000000168</c:v>
                </c:pt>
                <c:pt idx="996">
                  <c:v>0.38051000000000168</c:v>
                </c:pt>
                <c:pt idx="997">
                  <c:v>0.38051000000000168</c:v>
                </c:pt>
                <c:pt idx="998">
                  <c:v>0.38051000000000168</c:v>
                </c:pt>
                <c:pt idx="999">
                  <c:v>0.38051000000000168</c:v>
                </c:pt>
                <c:pt idx="1000">
                  <c:v>0.38051000000000168</c:v>
                </c:pt>
                <c:pt idx="1001">
                  <c:v>0.38051000000000168</c:v>
                </c:pt>
                <c:pt idx="1002">
                  <c:v>0.38051000000000168</c:v>
                </c:pt>
                <c:pt idx="1003">
                  <c:v>0.38051000000000168</c:v>
                </c:pt>
                <c:pt idx="1004">
                  <c:v>0.38051000000000168</c:v>
                </c:pt>
                <c:pt idx="1005">
                  <c:v>0.38051000000000168</c:v>
                </c:pt>
                <c:pt idx="1006">
                  <c:v>0.38051000000000168</c:v>
                </c:pt>
                <c:pt idx="1007">
                  <c:v>0.38051000000000168</c:v>
                </c:pt>
                <c:pt idx="1008">
                  <c:v>0.38051000000000168</c:v>
                </c:pt>
                <c:pt idx="1009">
                  <c:v>0.38051000000000168</c:v>
                </c:pt>
                <c:pt idx="1010">
                  <c:v>0.38051000000000168</c:v>
                </c:pt>
                <c:pt idx="1011">
                  <c:v>0.38051000000000168</c:v>
                </c:pt>
                <c:pt idx="1012">
                  <c:v>0.38051000000000168</c:v>
                </c:pt>
                <c:pt idx="1013">
                  <c:v>0.38051000000000168</c:v>
                </c:pt>
                <c:pt idx="1014">
                  <c:v>0.38051000000000168</c:v>
                </c:pt>
                <c:pt idx="1015">
                  <c:v>0.38051000000000168</c:v>
                </c:pt>
                <c:pt idx="1016">
                  <c:v>0.38051000000000168</c:v>
                </c:pt>
                <c:pt idx="1017">
                  <c:v>0.38051000000000168</c:v>
                </c:pt>
                <c:pt idx="1018">
                  <c:v>0.38051000000000168</c:v>
                </c:pt>
                <c:pt idx="1019">
                  <c:v>0.38051000000000168</c:v>
                </c:pt>
                <c:pt idx="1020">
                  <c:v>0.38051000000000168</c:v>
                </c:pt>
                <c:pt idx="1021">
                  <c:v>0.38051000000000168</c:v>
                </c:pt>
                <c:pt idx="1022">
                  <c:v>0.38051000000000168</c:v>
                </c:pt>
                <c:pt idx="1023">
                  <c:v>0.38051000000000168</c:v>
                </c:pt>
                <c:pt idx="1024">
                  <c:v>0.38051000000000168</c:v>
                </c:pt>
                <c:pt idx="1025">
                  <c:v>0.38051000000000168</c:v>
                </c:pt>
                <c:pt idx="1026">
                  <c:v>0.38051000000000168</c:v>
                </c:pt>
                <c:pt idx="1027">
                  <c:v>0.38051000000000168</c:v>
                </c:pt>
                <c:pt idx="1028">
                  <c:v>0.38051000000000168</c:v>
                </c:pt>
                <c:pt idx="1029">
                  <c:v>0.38051000000000168</c:v>
                </c:pt>
                <c:pt idx="1030">
                  <c:v>0.38051000000000168</c:v>
                </c:pt>
                <c:pt idx="1031">
                  <c:v>0.38051000000000168</c:v>
                </c:pt>
                <c:pt idx="1032">
                  <c:v>0.38051000000000168</c:v>
                </c:pt>
                <c:pt idx="1033">
                  <c:v>0.38051000000000168</c:v>
                </c:pt>
                <c:pt idx="1034">
                  <c:v>0.38051000000000168</c:v>
                </c:pt>
                <c:pt idx="1035">
                  <c:v>0.38051000000000168</c:v>
                </c:pt>
                <c:pt idx="1036">
                  <c:v>0.38051000000000168</c:v>
                </c:pt>
                <c:pt idx="1037">
                  <c:v>0.38051000000000168</c:v>
                </c:pt>
                <c:pt idx="1038">
                  <c:v>0.38051000000000168</c:v>
                </c:pt>
                <c:pt idx="1039">
                  <c:v>0.38051000000000168</c:v>
                </c:pt>
                <c:pt idx="1040">
                  <c:v>0.38051000000000168</c:v>
                </c:pt>
                <c:pt idx="1041">
                  <c:v>0.38051000000000168</c:v>
                </c:pt>
                <c:pt idx="1042">
                  <c:v>0.38051000000000168</c:v>
                </c:pt>
                <c:pt idx="1043">
                  <c:v>0.38051000000000168</c:v>
                </c:pt>
                <c:pt idx="1044">
                  <c:v>0.38051000000000168</c:v>
                </c:pt>
                <c:pt idx="1045">
                  <c:v>0.38051000000000168</c:v>
                </c:pt>
                <c:pt idx="1046">
                  <c:v>0.38051000000000168</c:v>
                </c:pt>
                <c:pt idx="1047">
                  <c:v>0.38051000000000168</c:v>
                </c:pt>
                <c:pt idx="1048">
                  <c:v>0.38051000000000168</c:v>
                </c:pt>
                <c:pt idx="1049">
                  <c:v>0.38051000000000168</c:v>
                </c:pt>
                <c:pt idx="1050">
                  <c:v>0.38051000000000168</c:v>
                </c:pt>
                <c:pt idx="1051">
                  <c:v>0.38051000000000168</c:v>
                </c:pt>
                <c:pt idx="1052">
                  <c:v>0.38051000000000168</c:v>
                </c:pt>
                <c:pt idx="1053">
                  <c:v>0.38051000000000168</c:v>
                </c:pt>
                <c:pt idx="1054">
                  <c:v>0.38051000000000168</c:v>
                </c:pt>
                <c:pt idx="1055">
                  <c:v>0.38051000000000168</c:v>
                </c:pt>
                <c:pt idx="1056">
                  <c:v>0.38051000000000168</c:v>
                </c:pt>
                <c:pt idx="1057">
                  <c:v>0.38051000000000168</c:v>
                </c:pt>
                <c:pt idx="1058">
                  <c:v>0.38051000000000168</c:v>
                </c:pt>
                <c:pt idx="1059">
                  <c:v>0.38051000000000168</c:v>
                </c:pt>
                <c:pt idx="1060">
                  <c:v>0.38051000000000168</c:v>
                </c:pt>
                <c:pt idx="1061">
                  <c:v>0.38051000000000168</c:v>
                </c:pt>
                <c:pt idx="1062">
                  <c:v>0.38051000000000168</c:v>
                </c:pt>
                <c:pt idx="1063">
                  <c:v>0.38051000000000168</c:v>
                </c:pt>
                <c:pt idx="1064">
                  <c:v>0.38051000000000168</c:v>
                </c:pt>
                <c:pt idx="1065">
                  <c:v>0.38051000000000168</c:v>
                </c:pt>
                <c:pt idx="1066">
                  <c:v>0.38051000000000168</c:v>
                </c:pt>
                <c:pt idx="1067">
                  <c:v>0.38051000000000168</c:v>
                </c:pt>
                <c:pt idx="1068">
                  <c:v>0.38052300000000133</c:v>
                </c:pt>
                <c:pt idx="1069">
                  <c:v>0.38114700000000001</c:v>
                </c:pt>
                <c:pt idx="1070">
                  <c:v>0.442857</c:v>
                </c:pt>
                <c:pt idx="1071">
                  <c:v>0.97099299999999999</c:v>
                </c:pt>
                <c:pt idx="1072">
                  <c:v>1.5968100000000001</c:v>
                </c:pt>
                <c:pt idx="1073">
                  <c:v>5.9724700000000004</c:v>
                </c:pt>
                <c:pt idx="1074">
                  <c:v>17.878900000000005</c:v>
                </c:pt>
                <c:pt idx="1075">
                  <c:v>28.678100000000001</c:v>
                </c:pt>
                <c:pt idx="1076">
                  <c:v>36.697700000000012</c:v>
                </c:pt>
                <c:pt idx="1077">
                  <c:v>47.3855</c:v>
                </c:pt>
                <c:pt idx="1078">
                  <c:v>58.834099999999999</c:v>
                </c:pt>
                <c:pt idx="1079">
                  <c:v>65.664500000000004</c:v>
                </c:pt>
                <c:pt idx="1080">
                  <c:v>67.933099999999996</c:v>
                </c:pt>
                <c:pt idx="1081">
                  <c:v>68.993300000000005</c:v>
                </c:pt>
                <c:pt idx="1082">
                  <c:v>64.872199999999978</c:v>
                </c:pt>
                <c:pt idx="1083">
                  <c:v>51.5137</c:v>
                </c:pt>
                <c:pt idx="1084">
                  <c:v>33.236100000000171</c:v>
                </c:pt>
                <c:pt idx="1085">
                  <c:v>19.279599999999899</c:v>
                </c:pt>
                <c:pt idx="1086">
                  <c:v>8.5716100000000015</c:v>
                </c:pt>
                <c:pt idx="1087">
                  <c:v>3.21516</c:v>
                </c:pt>
                <c:pt idx="1088">
                  <c:v>1.3397599999999998</c:v>
                </c:pt>
                <c:pt idx="1089">
                  <c:v>0.60298200000000002</c:v>
                </c:pt>
                <c:pt idx="1090">
                  <c:v>0.42300600000000038</c:v>
                </c:pt>
                <c:pt idx="1091">
                  <c:v>0.38683300000000032</c:v>
                </c:pt>
                <c:pt idx="1092">
                  <c:v>0.38156600000000174</c:v>
                </c:pt>
                <c:pt idx="1093">
                  <c:v>0.38062100000000032</c:v>
                </c:pt>
                <c:pt idx="1094">
                  <c:v>0.38051900000000038</c:v>
                </c:pt>
                <c:pt idx="1095">
                  <c:v>0.38051100000000032</c:v>
                </c:pt>
                <c:pt idx="1096">
                  <c:v>0.38051000000000168</c:v>
                </c:pt>
                <c:pt idx="1097">
                  <c:v>0.38051000000000168</c:v>
                </c:pt>
                <c:pt idx="1098">
                  <c:v>0.38051000000000168</c:v>
                </c:pt>
                <c:pt idx="1099">
                  <c:v>0.38051000000000168</c:v>
                </c:pt>
                <c:pt idx="1100">
                  <c:v>0.38051000000000168</c:v>
                </c:pt>
                <c:pt idx="1101">
                  <c:v>0.38051000000000168</c:v>
                </c:pt>
                <c:pt idx="1102">
                  <c:v>0.38051000000000168</c:v>
                </c:pt>
                <c:pt idx="1103">
                  <c:v>0.38051000000000168</c:v>
                </c:pt>
                <c:pt idx="1104">
                  <c:v>0.38051000000000168</c:v>
                </c:pt>
                <c:pt idx="1105">
                  <c:v>0.38051000000000168</c:v>
                </c:pt>
                <c:pt idx="1106">
                  <c:v>0.38051000000000168</c:v>
                </c:pt>
                <c:pt idx="1107">
                  <c:v>0.38051000000000168</c:v>
                </c:pt>
                <c:pt idx="1108">
                  <c:v>0.38051000000000168</c:v>
                </c:pt>
                <c:pt idx="1109">
                  <c:v>0.38051000000000168</c:v>
                </c:pt>
                <c:pt idx="1110">
                  <c:v>0.38051000000000168</c:v>
                </c:pt>
                <c:pt idx="1111">
                  <c:v>0.38051000000000168</c:v>
                </c:pt>
                <c:pt idx="1112">
                  <c:v>0.38051000000000168</c:v>
                </c:pt>
                <c:pt idx="1113">
                  <c:v>0.38051000000000168</c:v>
                </c:pt>
                <c:pt idx="1114">
                  <c:v>0.38051000000000168</c:v>
                </c:pt>
                <c:pt idx="1115">
                  <c:v>0.38051000000000168</c:v>
                </c:pt>
                <c:pt idx="1116">
                  <c:v>0.38051000000000168</c:v>
                </c:pt>
                <c:pt idx="1117">
                  <c:v>0.38051000000000168</c:v>
                </c:pt>
                <c:pt idx="1118">
                  <c:v>0.38051000000000168</c:v>
                </c:pt>
                <c:pt idx="1119">
                  <c:v>0.38051000000000168</c:v>
                </c:pt>
                <c:pt idx="1120">
                  <c:v>0.38051000000000168</c:v>
                </c:pt>
                <c:pt idx="1121">
                  <c:v>0.38051000000000168</c:v>
                </c:pt>
                <c:pt idx="1122">
                  <c:v>0.38051000000000168</c:v>
                </c:pt>
                <c:pt idx="1123">
                  <c:v>0.38051000000000168</c:v>
                </c:pt>
                <c:pt idx="1124">
                  <c:v>0.38051000000000168</c:v>
                </c:pt>
                <c:pt idx="1125">
                  <c:v>0.38051000000000168</c:v>
                </c:pt>
                <c:pt idx="1126">
                  <c:v>0.38051000000000168</c:v>
                </c:pt>
                <c:pt idx="1127">
                  <c:v>0.38051000000000168</c:v>
                </c:pt>
                <c:pt idx="1128">
                  <c:v>0.38051000000000168</c:v>
                </c:pt>
                <c:pt idx="1129">
                  <c:v>0.38051000000000168</c:v>
                </c:pt>
                <c:pt idx="1130">
                  <c:v>0.38051000000000168</c:v>
                </c:pt>
                <c:pt idx="1131">
                  <c:v>0.38051000000000168</c:v>
                </c:pt>
                <c:pt idx="1132">
                  <c:v>0.38051000000000168</c:v>
                </c:pt>
                <c:pt idx="1133">
                  <c:v>0.38051000000000168</c:v>
                </c:pt>
                <c:pt idx="1134">
                  <c:v>0.38051000000000168</c:v>
                </c:pt>
                <c:pt idx="1135">
                  <c:v>0.38051000000000168</c:v>
                </c:pt>
                <c:pt idx="1136">
                  <c:v>0.38051000000000168</c:v>
                </c:pt>
                <c:pt idx="1137">
                  <c:v>0.38051000000000168</c:v>
                </c:pt>
                <c:pt idx="1138">
                  <c:v>0.38051000000000168</c:v>
                </c:pt>
                <c:pt idx="1139">
                  <c:v>0.38051000000000168</c:v>
                </c:pt>
                <c:pt idx="1140">
                  <c:v>0.38051000000000168</c:v>
                </c:pt>
                <c:pt idx="1141">
                  <c:v>0.38051000000000168</c:v>
                </c:pt>
                <c:pt idx="1142">
                  <c:v>0.38051000000000168</c:v>
                </c:pt>
                <c:pt idx="1143">
                  <c:v>0.38051000000000168</c:v>
                </c:pt>
                <c:pt idx="1144">
                  <c:v>0.38051000000000168</c:v>
                </c:pt>
                <c:pt idx="1145">
                  <c:v>0.38051000000000168</c:v>
                </c:pt>
                <c:pt idx="1146">
                  <c:v>0.38051000000000168</c:v>
                </c:pt>
                <c:pt idx="1147">
                  <c:v>0.38051000000000168</c:v>
                </c:pt>
                <c:pt idx="1148">
                  <c:v>0.38051000000000168</c:v>
                </c:pt>
                <c:pt idx="1149">
                  <c:v>0.38051000000000168</c:v>
                </c:pt>
                <c:pt idx="1150">
                  <c:v>0.38051000000000168</c:v>
                </c:pt>
                <c:pt idx="1151">
                  <c:v>0.38051000000000168</c:v>
                </c:pt>
                <c:pt idx="1152">
                  <c:v>0.38051000000000168</c:v>
                </c:pt>
                <c:pt idx="1153">
                  <c:v>0.38051000000000168</c:v>
                </c:pt>
                <c:pt idx="1154">
                  <c:v>0.38051000000000168</c:v>
                </c:pt>
                <c:pt idx="1155">
                  <c:v>0.38051000000000168</c:v>
                </c:pt>
                <c:pt idx="1156">
                  <c:v>0.38051000000000168</c:v>
                </c:pt>
                <c:pt idx="1157">
                  <c:v>0.38051000000000168</c:v>
                </c:pt>
                <c:pt idx="1158">
                  <c:v>0.38051000000000168</c:v>
                </c:pt>
                <c:pt idx="1159">
                  <c:v>0.38051000000000168</c:v>
                </c:pt>
                <c:pt idx="1160">
                  <c:v>0.38051000000000168</c:v>
                </c:pt>
                <c:pt idx="1161">
                  <c:v>0.38051000000000168</c:v>
                </c:pt>
                <c:pt idx="1162">
                  <c:v>0.38051000000000168</c:v>
                </c:pt>
                <c:pt idx="1163">
                  <c:v>0.38051000000000168</c:v>
                </c:pt>
                <c:pt idx="1164">
                  <c:v>0.38051000000000168</c:v>
                </c:pt>
                <c:pt idx="1165">
                  <c:v>0.38051000000000168</c:v>
                </c:pt>
                <c:pt idx="1166">
                  <c:v>0.38051000000000168</c:v>
                </c:pt>
                <c:pt idx="1167">
                  <c:v>0.38051000000000168</c:v>
                </c:pt>
                <c:pt idx="1168">
                  <c:v>0.38051000000000168</c:v>
                </c:pt>
                <c:pt idx="1169">
                  <c:v>0.38051000000000168</c:v>
                </c:pt>
                <c:pt idx="1170">
                  <c:v>0.38051000000000168</c:v>
                </c:pt>
                <c:pt idx="1171">
                  <c:v>0.38051000000000168</c:v>
                </c:pt>
                <c:pt idx="1172">
                  <c:v>0.38051000000000168</c:v>
                </c:pt>
                <c:pt idx="1173">
                  <c:v>0.38051000000000168</c:v>
                </c:pt>
                <c:pt idx="1174">
                  <c:v>0.38051000000000168</c:v>
                </c:pt>
                <c:pt idx="1175">
                  <c:v>0.38051000000000168</c:v>
                </c:pt>
                <c:pt idx="1176">
                  <c:v>0.38051000000000168</c:v>
                </c:pt>
                <c:pt idx="1177">
                  <c:v>0.38051000000000168</c:v>
                </c:pt>
                <c:pt idx="1178">
                  <c:v>0.38051000000000168</c:v>
                </c:pt>
                <c:pt idx="1179">
                  <c:v>0.38051000000000168</c:v>
                </c:pt>
                <c:pt idx="1180">
                  <c:v>0.38051000000000168</c:v>
                </c:pt>
                <c:pt idx="1181">
                  <c:v>0.38051000000000168</c:v>
                </c:pt>
                <c:pt idx="1182">
                  <c:v>0.38051000000000168</c:v>
                </c:pt>
                <c:pt idx="1183">
                  <c:v>0.38051000000000168</c:v>
                </c:pt>
                <c:pt idx="1184">
                  <c:v>0.38051000000000168</c:v>
                </c:pt>
                <c:pt idx="1185">
                  <c:v>0.38051000000000168</c:v>
                </c:pt>
                <c:pt idx="1186">
                  <c:v>0.38051000000000168</c:v>
                </c:pt>
                <c:pt idx="1187">
                  <c:v>0.38051000000000168</c:v>
                </c:pt>
                <c:pt idx="1188">
                  <c:v>0.38051000000000168</c:v>
                </c:pt>
                <c:pt idx="1189">
                  <c:v>0.38051000000000168</c:v>
                </c:pt>
                <c:pt idx="1190">
                  <c:v>0.38051000000000168</c:v>
                </c:pt>
                <c:pt idx="1191">
                  <c:v>0.38051000000000168</c:v>
                </c:pt>
                <c:pt idx="1192">
                  <c:v>0.38051000000000168</c:v>
                </c:pt>
                <c:pt idx="1193">
                  <c:v>0.38051000000000168</c:v>
                </c:pt>
                <c:pt idx="1194">
                  <c:v>0.38051000000000168</c:v>
                </c:pt>
                <c:pt idx="1195">
                  <c:v>0.38051000000000168</c:v>
                </c:pt>
                <c:pt idx="1196">
                  <c:v>0.38051000000000168</c:v>
                </c:pt>
                <c:pt idx="1197">
                  <c:v>0.38051000000000168</c:v>
                </c:pt>
                <c:pt idx="1198">
                  <c:v>0.38051000000000168</c:v>
                </c:pt>
                <c:pt idx="1199">
                  <c:v>0.38051000000000168</c:v>
                </c:pt>
                <c:pt idx="1200">
                  <c:v>0.38051000000000168</c:v>
                </c:pt>
                <c:pt idx="1201">
                  <c:v>0.38051000000000168</c:v>
                </c:pt>
                <c:pt idx="1202">
                  <c:v>0.38051000000000168</c:v>
                </c:pt>
                <c:pt idx="1203">
                  <c:v>0.38051000000000168</c:v>
                </c:pt>
                <c:pt idx="1204">
                  <c:v>0.38051000000000168</c:v>
                </c:pt>
                <c:pt idx="1205">
                  <c:v>0.38051000000000168</c:v>
                </c:pt>
                <c:pt idx="1206">
                  <c:v>0.38051000000000168</c:v>
                </c:pt>
                <c:pt idx="1207">
                  <c:v>0.38051000000000168</c:v>
                </c:pt>
                <c:pt idx="1208">
                  <c:v>0.38051000000000168</c:v>
                </c:pt>
                <c:pt idx="1209">
                  <c:v>0.38051000000000168</c:v>
                </c:pt>
                <c:pt idx="1210">
                  <c:v>0.38051000000000168</c:v>
                </c:pt>
                <c:pt idx="1211">
                  <c:v>0.38051000000000168</c:v>
                </c:pt>
                <c:pt idx="1212">
                  <c:v>0.38051000000000168</c:v>
                </c:pt>
                <c:pt idx="1213">
                  <c:v>0.38051000000000168</c:v>
                </c:pt>
                <c:pt idx="1214">
                  <c:v>0.38051000000000168</c:v>
                </c:pt>
                <c:pt idx="1215">
                  <c:v>0.38051000000000168</c:v>
                </c:pt>
                <c:pt idx="1216">
                  <c:v>0.38051000000000168</c:v>
                </c:pt>
                <c:pt idx="1217">
                  <c:v>0.38051000000000168</c:v>
                </c:pt>
                <c:pt idx="1218">
                  <c:v>0.38051000000000168</c:v>
                </c:pt>
                <c:pt idx="1219">
                  <c:v>0.38051000000000168</c:v>
                </c:pt>
                <c:pt idx="1220">
                  <c:v>0.38051000000000168</c:v>
                </c:pt>
                <c:pt idx="1221">
                  <c:v>0.38051000000000168</c:v>
                </c:pt>
                <c:pt idx="1222">
                  <c:v>0.38051000000000168</c:v>
                </c:pt>
                <c:pt idx="1223">
                  <c:v>0.38051000000000168</c:v>
                </c:pt>
                <c:pt idx="1224">
                  <c:v>0.38051000000000168</c:v>
                </c:pt>
                <c:pt idx="1225">
                  <c:v>0.38051000000000168</c:v>
                </c:pt>
                <c:pt idx="1226">
                  <c:v>0.38051000000000168</c:v>
                </c:pt>
                <c:pt idx="1227">
                  <c:v>0.38051000000000168</c:v>
                </c:pt>
                <c:pt idx="1228">
                  <c:v>0.38051000000000168</c:v>
                </c:pt>
                <c:pt idx="1229">
                  <c:v>0.38051000000000168</c:v>
                </c:pt>
                <c:pt idx="1230">
                  <c:v>0.38051000000000168</c:v>
                </c:pt>
                <c:pt idx="1231">
                  <c:v>0.38051000000000168</c:v>
                </c:pt>
                <c:pt idx="1232">
                  <c:v>0.38051000000000168</c:v>
                </c:pt>
                <c:pt idx="1233">
                  <c:v>0.38051000000000168</c:v>
                </c:pt>
                <c:pt idx="1234">
                  <c:v>0.38051000000000168</c:v>
                </c:pt>
                <c:pt idx="1235">
                  <c:v>0.38051000000000168</c:v>
                </c:pt>
                <c:pt idx="1236">
                  <c:v>0.38051000000000168</c:v>
                </c:pt>
                <c:pt idx="1237">
                  <c:v>0.38051000000000168</c:v>
                </c:pt>
                <c:pt idx="1238">
                  <c:v>0.38051000000000168</c:v>
                </c:pt>
                <c:pt idx="1239">
                  <c:v>0.38051000000000168</c:v>
                </c:pt>
                <c:pt idx="1240">
                  <c:v>0.38051000000000168</c:v>
                </c:pt>
                <c:pt idx="1241">
                  <c:v>0.38051000000000168</c:v>
                </c:pt>
                <c:pt idx="1242">
                  <c:v>0.38051000000000168</c:v>
                </c:pt>
                <c:pt idx="1243">
                  <c:v>0.38051000000000168</c:v>
                </c:pt>
                <c:pt idx="1244">
                  <c:v>0.38051000000000168</c:v>
                </c:pt>
                <c:pt idx="1245">
                  <c:v>0.38051000000000168</c:v>
                </c:pt>
                <c:pt idx="1246">
                  <c:v>0.38051000000000168</c:v>
                </c:pt>
                <c:pt idx="1247">
                  <c:v>0.38051000000000168</c:v>
                </c:pt>
                <c:pt idx="1248">
                  <c:v>0.38051000000000168</c:v>
                </c:pt>
                <c:pt idx="1249">
                  <c:v>0.38051000000000168</c:v>
                </c:pt>
                <c:pt idx="1250">
                  <c:v>0.38051000000000168</c:v>
                </c:pt>
                <c:pt idx="1251">
                  <c:v>0.38051000000000168</c:v>
                </c:pt>
                <c:pt idx="1252">
                  <c:v>0.38051000000000168</c:v>
                </c:pt>
                <c:pt idx="1253">
                  <c:v>0.38051000000000168</c:v>
                </c:pt>
                <c:pt idx="1254">
                  <c:v>0.38051000000000168</c:v>
                </c:pt>
                <c:pt idx="1255">
                  <c:v>0.38051000000000168</c:v>
                </c:pt>
                <c:pt idx="1256">
                  <c:v>0.38051000000000168</c:v>
                </c:pt>
                <c:pt idx="1257">
                  <c:v>0.38051000000000168</c:v>
                </c:pt>
                <c:pt idx="1258">
                  <c:v>0.38051000000000168</c:v>
                </c:pt>
                <c:pt idx="1259">
                  <c:v>0.38051000000000168</c:v>
                </c:pt>
                <c:pt idx="1260">
                  <c:v>0.38051000000000168</c:v>
                </c:pt>
                <c:pt idx="1261">
                  <c:v>0.38051000000000168</c:v>
                </c:pt>
                <c:pt idx="1262">
                  <c:v>0.38051000000000168</c:v>
                </c:pt>
                <c:pt idx="1263">
                  <c:v>0.38051000000000168</c:v>
                </c:pt>
                <c:pt idx="1264">
                  <c:v>0.38051000000000168</c:v>
                </c:pt>
                <c:pt idx="1265">
                  <c:v>0.38051000000000168</c:v>
                </c:pt>
                <c:pt idx="1266">
                  <c:v>0.38051000000000168</c:v>
                </c:pt>
                <c:pt idx="1267">
                  <c:v>0.38051000000000168</c:v>
                </c:pt>
                <c:pt idx="1268">
                  <c:v>0.38051000000000168</c:v>
                </c:pt>
                <c:pt idx="1269">
                  <c:v>0.38051000000000168</c:v>
                </c:pt>
                <c:pt idx="1270">
                  <c:v>0.38051000000000168</c:v>
                </c:pt>
                <c:pt idx="1271">
                  <c:v>0.38051000000000168</c:v>
                </c:pt>
                <c:pt idx="1272">
                  <c:v>0.38051000000000168</c:v>
                </c:pt>
                <c:pt idx="1273">
                  <c:v>0.38051000000000168</c:v>
                </c:pt>
                <c:pt idx="1274">
                  <c:v>0.38051000000000168</c:v>
                </c:pt>
                <c:pt idx="1275">
                  <c:v>0.38051000000000168</c:v>
                </c:pt>
                <c:pt idx="1276">
                  <c:v>0.38051000000000168</c:v>
                </c:pt>
                <c:pt idx="1277">
                  <c:v>0.38051000000000168</c:v>
                </c:pt>
                <c:pt idx="1278">
                  <c:v>0.38051000000000168</c:v>
                </c:pt>
                <c:pt idx="1279">
                  <c:v>0.38051000000000168</c:v>
                </c:pt>
                <c:pt idx="1280">
                  <c:v>0.38051000000000168</c:v>
                </c:pt>
                <c:pt idx="1281">
                  <c:v>0.38051000000000168</c:v>
                </c:pt>
                <c:pt idx="1282">
                  <c:v>0.38051000000000168</c:v>
                </c:pt>
                <c:pt idx="1283">
                  <c:v>0.38051000000000168</c:v>
                </c:pt>
                <c:pt idx="1284">
                  <c:v>0.38051000000000168</c:v>
                </c:pt>
                <c:pt idx="1285">
                  <c:v>0.38051000000000168</c:v>
                </c:pt>
                <c:pt idx="1286">
                  <c:v>0.38051000000000168</c:v>
                </c:pt>
                <c:pt idx="1287">
                  <c:v>0.38051000000000168</c:v>
                </c:pt>
                <c:pt idx="1288">
                  <c:v>0.38051000000000168</c:v>
                </c:pt>
                <c:pt idx="1289">
                  <c:v>0.38051000000000168</c:v>
                </c:pt>
                <c:pt idx="1290">
                  <c:v>0.38051000000000168</c:v>
                </c:pt>
                <c:pt idx="1291">
                  <c:v>0.38051000000000168</c:v>
                </c:pt>
                <c:pt idx="1292">
                  <c:v>0.38051000000000168</c:v>
                </c:pt>
                <c:pt idx="1293">
                  <c:v>0.38051000000000168</c:v>
                </c:pt>
                <c:pt idx="1294">
                  <c:v>0.38051000000000168</c:v>
                </c:pt>
                <c:pt idx="1295">
                  <c:v>0.38051000000000168</c:v>
                </c:pt>
                <c:pt idx="1296">
                  <c:v>0.38051000000000168</c:v>
                </c:pt>
                <c:pt idx="1297">
                  <c:v>0.38051000000000168</c:v>
                </c:pt>
                <c:pt idx="1298">
                  <c:v>0.38051000000000168</c:v>
                </c:pt>
                <c:pt idx="1299">
                  <c:v>0.38051000000000168</c:v>
                </c:pt>
                <c:pt idx="1300">
                  <c:v>0.38051000000000168</c:v>
                </c:pt>
                <c:pt idx="1301">
                  <c:v>0.38051000000000168</c:v>
                </c:pt>
                <c:pt idx="1302">
                  <c:v>0.38051000000000168</c:v>
                </c:pt>
                <c:pt idx="1303">
                  <c:v>0.38051000000000168</c:v>
                </c:pt>
                <c:pt idx="1304">
                  <c:v>0.38051000000000168</c:v>
                </c:pt>
                <c:pt idx="1305">
                  <c:v>0.38051000000000168</c:v>
                </c:pt>
                <c:pt idx="1306">
                  <c:v>0.38051000000000168</c:v>
                </c:pt>
                <c:pt idx="1307">
                  <c:v>0.38051000000000168</c:v>
                </c:pt>
                <c:pt idx="1308">
                  <c:v>0.38051000000000168</c:v>
                </c:pt>
                <c:pt idx="1309">
                  <c:v>0.38051000000000168</c:v>
                </c:pt>
                <c:pt idx="1310">
                  <c:v>0.38051000000000168</c:v>
                </c:pt>
                <c:pt idx="1311">
                  <c:v>0.38051000000000168</c:v>
                </c:pt>
                <c:pt idx="1312">
                  <c:v>0.38051000000000168</c:v>
                </c:pt>
                <c:pt idx="1313">
                  <c:v>0.38051000000000168</c:v>
                </c:pt>
                <c:pt idx="1314">
                  <c:v>0.38051000000000168</c:v>
                </c:pt>
                <c:pt idx="1315">
                  <c:v>0.38051000000000168</c:v>
                </c:pt>
                <c:pt idx="1316">
                  <c:v>0.38051000000000168</c:v>
                </c:pt>
                <c:pt idx="1317">
                  <c:v>0.38051000000000168</c:v>
                </c:pt>
                <c:pt idx="1318">
                  <c:v>0.38051000000000168</c:v>
                </c:pt>
                <c:pt idx="1319">
                  <c:v>0.38051000000000168</c:v>
                </c:pt>
                <c:pt idx="1320">
                  <c:v>0.38051000000000168</c:v>
                </c:pt>
                <c:pt idx="1321">
                  <c:v>0.38051000000000168</c:v>
                </c:pt>
                <c:pt idx="1322">
                  <c:v>0.38051000000000168</c:v>
                </c:pt>
                <c:pt idx="1323">
                  <c:v>0.38051000000000168</c:v>
                </c:pt>
                <c:pt idx="1324">
                  <c:v>0.38051000000000168</c:v>
                </c:pt>
                <c:pt idx="1325">
                  <c:v>0.38051000000000168</c:v>
                </c:pt>
                <c:pt idx="1326">
                  <c:v>0.38051000000000168</c:v>
                </c:pt>
                <c:pt idx="1327">
                  <c:v>0.38051000000000168</c:v>
                </c:pt>
                <c:pt idx="1328">
                  <c:v>0.38051000000000168</c:v>
                </c:pt>
                <c:pt idx="1329">
                  <c:v>0.38051000000000168</c:v>
                </c:pt>
                <c:pt idx="1330">
                  <c:v>0.38051000000000168</c:v>
                </c:pt>
                <c:pt idx="1331">
                  <c:v>0.38051000000000168</c:v>
                </c:pt>
                <c:pt idx="1332">
                  <c:v>0.38051000000000168</c:v>
                </c:pt>
                <c:pt idx="1333">
                  <c:v>0.38051000000000168</c:v>
                </c:pt>
                <c:pt idx="1334">
                  <c:v>0.38051000000000168</c:v>
                </c:pt>
                <c:pt idx="1335">
                  <c:v>0.38051000000000168</c:v>
                </c:pt>
                <c:pt idx="1336">
                  <c:v>0.38051000000000168</c:v>
                </c:pt>
                <c:pt idx="1337">
                  <c:v>0.38051000000000168</c:v>
                </c:pt>
                <c:pt idx="1338">
                  <c:v>0.38051000000000168</c:v>
                </c:pt>
                <c:pt idx="1339">
                  <c:v>0.38051000000000168</c:v>
                </c:pt>
                <c:pt idx="1340">
                  <c:v>0.38051000000000168</c:v>
                </c:pt>
                <c:pt idx="1341">
                  <c:v>0.38051000000000168</c:v>
                </c:pt>
                <c:pt idx="1342">
                  <c:v>0.38051000000000168</c:v>
                </c:pt>
                <c:pt idx="1343">
                  <c:v>0.38051000000000168</c:v>
                </c:pt>
                <c:pt idx="1344">
                  <c:v>0.38051000000000168</c:v>
                </c:pt>
                <c:pt idx="1345">
                  <c:v>0.38051000000000168</c:v>
                </c:pt>
                <c:pt idx="1346">
                  <c:v>0.38051000000000168</c:v>
                </c:pt>
                <c:pt idx="1347">
                  <c:v>0.38051000000000168</c:v>
                </c:pt>
                <c:pt idx="1348">
                  <c:v>0.38051000000000168</c:v>
                </c:pt>
                <c:pt idx="1349">
                  <c:v>0.38051000000000168</c:v>
                </c:pt>
                <c:pt idx="1350">
                  <c:v>0.38051000000000168</c:v>
                </c:pt>
                <c:pt idx="1351">
                  <c:v>0.38051000000000168</c:v>
                </c:pt>
                <c:pt idx="1352">
                  <c:v>0.38051000000000168</c:v>
                </c:pt>
                <c:pt idx="1353">
                  <c:v>0.38051000000000168</c:v>
                </c:pt>
                <c:pt idx="1354">
                  <c:v>0.38051000000000168</c:v>
                </c:pt>
                <c:pt idx="1355">
                  <c:v>0.38051000000000168</c:v>
                </c:pt>
                <c:pt idx="1356">
                  <c:v>0.38051000000000168</c:v>
                </c:pt>
                <c:pt idx="1357">
                  <c:v>0.38051000000000168</c:v>
                </c:pt>
                <c:pt idx="1358">
                  <c:v>0.38051000000000168</c:v>
                </c:pt>
                <c:pt idx="1359">
                  <c:v>0.38051000000000168</c:v>
                </c:pt>
                <c:pt idx="1360">
                  <c:v>0.38051000000000168</c:v>
                </c:pt>
                <c:pt idx="1361">
                  <c:v>0.38051000000000168</c:v>
                </c:pt>
                <c:pt idx="1362">
                  <c:v>0.38051000000000168</c:v>
                </c:pt>
                <c:pt idx="1363">
                  <c:v>0.38051000000000168</c:v>
                </c:pt>
                <c:pt idx="1364">
                  <c:v>0.38051000000000168</c:v>
                </c:pt>
                <c:pt idx="1365">
                  <c:v>0.38051000000000168</c:v>
                </c:pt>
                <c:pt idx="1366">
                  <c:v>0.38051000000000168</c:v>
                </c:pt>
                <c:pt idx="1367">
                  <c:v>0.38051000000000168</c:v>
                </c:pt>
                <c:pt idx="1368">
                  <c:v>0.38051000000000168</c:v>
                </c:pt>
                <c:pt idx="1369">
                  <c:v>0.38051000000000168</c:v>
                </c:pt>
                <c:pt idx="1370">
                  <c:v>0.38051000000000168</c:v>
                </c:pt>
                <c:pt idx="1371">
                  <c:v>0.38051000000000168</c:v>
                </c:pt>
                <c:pt idx="1372">
                  <c:v>0.38051000000000168</c:v>
                </c:pt>
                <c:pt idx="1373">
                  <c:v>0.38051000000000168</c:v>
                </c:pt>
                <c:pt idx="1374">
                  <c:v>0.38051000000000168</c:v>
                </c:pt>
                <c:pt idx="1375">
                  <c:v>0.38051000000000168</c:v>
                </c:pt>
                <c:pt idx="1376">
                  <c:v>0.38051000000000168</c:v>
                </c:pt>
                <c:pt idx="1377">
                  <c:v>0.38051000000000168</c:v>
                </c:pt>
                <c:pt idx="1378">
                  <c:v>0.38051000000000168</c:v>
                </c:pt>
                <c:pt idx="1379">
                  <c:v>0.38051000000000168</c:v>
                </c:pt>
                <c:pt idx="1380">
                  <c:v>0.38051000000000168</c:v>
                </c:pt>
                <c:pt idx="1381">
                  <c:v>0.38051000000000168</c:v>
                </c:pt>
                <c:pt idx="1382">
                  <c:v>0.38051000000000168</c:v>
                </c:pt>
                <c:pt idx="1383">
                  <c:v>0.38051000000000168</c:v>
                </c:pt>
                <c:pt idx="1384">
                  <c:v>0.38051000000000168</c:v>
                </c:pt>
                <c:pt idx="1385">
                  <c:v>0.38051000000000168</c:v>
                </c:pt>
                <c:pt idx="1386">
                  <c:v>0.38051000000000168</c:v>
                </c:pt>
                <c:pt idx="1387">
                  <c:v>0.38051000000000168</c:v>
                </c:pt>
                <c:pt idx="1388">
                  <c:v>0.38051000000000168</c:v>
                </c:pt>
                <c:pt idx="1389">
                  <c:v>0.38051000000000168</c:v>
                </c:pt>
                <c:pt idx="1390">
                  <c:v>0.38051000000000168</c:v>
                </c:pt>
                <c:pt idx="1391">
                  <c:v>0.38051000000000168</c:v>
                </c:pt>
                <c:pt idx="1392">
                  <c:v>0.38051000000000168</c:v>
                </c:pt>
                <c:pt idx="1393">
                  <c:v>0.38051000000000168</c:v>
                </c:pt>
                <c:pt idx="1394">
                  <c:v>0.38051000000000168</c:v>
                </c:pt>
                <c:pt idx="1395">
                  <c:v>0.38051000000000168</c:v>
                </c:pt>
                <c:pt idx="1396">
                  <c:v>0.38051000000000168</c:v>
                </c:pt>
                <c:pt idx="1397">
                  <c:v>0.38051000000000168</c:v>
                </c:pt>
                <c:pt idx="1398">
                  <c:v>0.38051000000000168</c:v>
                </c:pt>
                <c:pt idx="1399">
                  <c:v>0.38051000000000168</c:v>
                </c:pt>
                <c:pt idx="1400">
                  <c:v>0.38051000000000168</c:v>
                </c:pt>
                <c:pt idx="1401">
                  <c:v>0.38051000000000168</c:v>
                </c:pt>
                <c:pt idx="1402">
                  <c:v>0.38051000000000168</c:v>
                </c:pt>
                <c:pt idx="1403">
                  <c:v>0.38051000000000168</c:v>
                </c:pt>
                <c:pt idx="1404">
                  <c:v>0.38051000000000168</c:v>
                </c:pt>
                <c:pt idx="1405">
                  <c:v>0.38051000000000168</c:v>
                </c:pt>
                <c:pt idx="1406">
                  <c:v>0.38051000000000168</c:v>
                </c:pt>
                <c:pt idx="1407">
                  <c:v>0.38051000000000168</c:v>
                </c:pt>
                <c:pt idx="1408">
                  <c:v>0.38051000000000168</c:v>
                </c:pt>
                <c:pt idx="1409">
                  <c:v>0.38051000000000168</c:v>
                </c:pt>
                <c:pt idx="1410">
                  <c:v>0.38051000000000168</c:v>
                </c:pt>
                <c:pt idx="1411">
                  <c:v>0.38051000000000168</c:v>
                </c:pt>
                <c:pt idx="1412">
                  <c:v>0.38051000000000168</c:v>
                </c:pt>
                <c:pt idx="1413">
                  <c:v>0.38051000000000168</c:v>
                </c:pt>
                <c:pt idx="1414">
                  <c:v>0.38051000000000168</c:v>
                </c:pt>
                <c:pt idx="1415">
                  <c:v>0.38051000000000168</c:v>
                </c:pt>
                <c:pt idx="1416">
                  <c:v>0.38051000000000168</c:v>
                </c:pt>
                <c:pt idx="1417">
                  <c:v>0.38051000000000168</c:v>
                </c:pt>
                <c:pt idx="1418">
                  <c:v>0.38051000000000168</c:v>
                </c:pt>
                <c:pt idx="1419">
                  <c:v>0.38051000000000168</c:v>
                </c:pt>
                <c:pt idx="1420">
                  <c:v>0.38051000000000168</c:v>
                </c:pt>
                <c:pt idx="1421">
                  <c:v>0.38051000000000168</c:v>
                </c:pt>
                <c:pt idx="1422">
                  <c:v>0.38051000000000168</c:v>
                </c:pt>
                <c:pt idx="1423">
                  <c:v>0.38051000000000168</c:v>
                </c:pt>
                <c:pt idx="1424">
                  <c:v>0.38051000000000168</c:v>
                </c:pt>
                <c:pt idx="1425">
                  <c:v>0.38051000000000168</c:v>
                </c:pt>
                <c:pt idx="1426">
                  <c:v>0.38051000000000168</c:v>
                </c:pt>
                <c:pt idx="1427">
                  <c:v>0.38051000000000168</c:v>
                </c:pt>
                <c:pt idx="1428">
                  <c:v>0.38051000000000168</c:v>
                </c:pt>
                <c:pt idx="1429">
                  <c:v>0.38051000000000168</c:v>
                </c:pt>
                <c:pt idx="1430">
                  <c:v>0.38051000000000168</c:v>
                </c:pt>
                <c:pt idx="1431">
                  <c:v>0.38051000000000168</c:v>
                </c:pt>
                <c:pt idx="1432">
                  <c:v>0.38051000000000168</c:v>
                </c:pt>
                <c:pt idx="1433">
                  <c:v>0.38051000000000168</c:v>
                </c:pt>
                <c:pt idx="1434">
                  <c:v>0.38051000000000168</c:v>
                </c:pt>
                <c:pt idx="1435">
                  <c:v>0.38051000000000168</c:v>
                </c:pt>
                <c:pt idx="1436">
                  <c:v>0.38051000000000168</c:v>
                </c:pt>
                <c:pt idx="1437">
                  <c:v>0.38051000000000168</c:v>
                </c:pt>
                <c:pt idx="1438">
                  <c:v>0.38051000000000168</c:v>
                </c:pt>
                <c:pt idx="1439">
                  <c:v>0.38051000000000168</c:v>
                </c:pt>
              </c:numCache>
            </c:numRef>
          </c:yVal>
        </c:ser>
        <c:ser>
          <c:idx val="1"/>
          <c:order val="1"/>
          <c:tx>
            <c:strRef>
              <c:f>plume19.obs!$D$1</c:f>
              <c:strCache>
                <c:ptCount val="1"/>
                <c:pt idx="0">
                  <c:v>SO2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plume19.obs!$K$2:$K$16</c:f>
              <c:numCache>
                <c:formatCode>General</c:formatCode>
                <c:ptCount val="15"/>
                <c:pt idx="0">
                  <c:v>-673.80499999999938</c:v>
                </c:pt>
                <c:pt idx="1">
                  <c:v>-564.75099999999998</c:v>
                </c:pt>
                <c:pt idx="2">
                  <c:v>-455.69</c:v>
                </c:pt>
                <c:pt idx="3">
                  <c:v>-336.90199999999834</c:v>
                </c:pt>
                <c:pt idx="4">
                  <c:v>-227.84100000000001</c:v>
                </c:pt>
                <c:pt idx="5">
                  <c:v>-118.78100000000002</c:v>
                </c:pt>
                <c:pt idx="6">
                  <c:v>0</c:v>
                </c:pt>
                <c:pt idx="7">
                  <c:v>109.06</c:v>
                </c:pt>
                <c:pt idx="8">
                  <c:v>227.84900000000002</c:v>
                </c:pt>
                <c:pt idx="9">
                  <c:v>337.07799999999969</c:v>
                </c:pt>
                <c:pt idx="10">
                  <c:v>446.09699999999816</c:v>
                </c:pt>
                <c:pt idx="11">
                  <c:v>564.16199999999947</c:v>
                </c:pt>
                <c:pt idx="12">
                  <c:v>673.89300000000003</c:v>
                </c:pt>
                <c:pt idx="13">
                  <c:v>782.94199999999796</c:v>
                </c:pt>
                <c:pt idx="14">
                  <c:v>901.024</c:v>
                </c:pt>
              </c:numCache>
            </c:numRef>
          </c:xVal>
          <c:yVal>
            <c:numRef>
              <c:f>plume19.obs!$D$2:$D$16</c:f>
              <c:numCache>
                <c:formatCode>General</c:formatCode>
                <c:ptCount val="15"/>
                <c:pt idx="0">
                  <c:v>2.74</c:v>
                </c:pt>
                <c:pt idx="1">
                  <c:v>7.24</c:v>
                </c:pt>
                <c:pt idx="2">
                  <c:v>18.979999999999986</c:v>
                </c:pt>
                <c:pt idx="3">
                  <c:v>42.89</c:v>
                </c:pt>
                <c:pt idx="4">
                  <c:v>54.14</c:v>
                </c:pt>
                <c:pt idx="5">
                  <c:v>65.84</c:v>
                </c:pt>
                <c:pt idx="6">
                  <c:v>68.92</c:v>
                </c:pt>
                <c:pt idx="7">
                  <c:v>61.17</c:v>
                </c:pt>
                <c:pt idx="8">
                  <c:v>51.59</c:v>
                </c:pt>
                <c:pt idx="9">
                  <c:v>43.97</c:v>
                </c:pt>
                <c:pt idx="10">
                  <c:v>28.99</c:v>
                </c:pt>
                <c:pt idx="11">
                  <c:v>17.670000000000005</c:v>
                </c:pt>
                <c:pt idx="12">
                  <c:v>13.29</c:v>
                </c:pt>
                <c:pt idx="13">
                  <c:v>9.0400000000000009</c:v>
                </c:pt>
                <c:pt idx="14">
                  <c:v>6.9700000000000024</c:v>
                </c:pt>
              </c:numCache>
            </c:numRef>
          </c:yVal>
        </c:ser>
        <c:axId val="74649984"/>
        <c:axId val="74651904"/>
      </c:scatterChart>
      <c:valAx>
        <c:axId val="74649984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651904"/>
        <c:crosses val="autoZero"/>
        <c:crossBetween val="midCat"/>
      </c:valAx>
      <c:valAx>
        <c:axId val="74651904"/>
        <c:scaling>
          <c:orientation val="minMax"/>
          <c:max val="7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649984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14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plume21!$D$1</c:f>
              <c:strCache>
                <c:ptCount val="1"/>
                <c:pt idx="0">
                  <c:v>SO2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plume21!$K$2:$K$3601</c:f>
              <c:numCache>
                <c:formatCode>General</c:formatCode>
                <c:ptCount val="3600"/>
                <c:pt idx="0">
                  <c:v>-141002.45962999968</c:v>
                </c:pt>
                <c:pt idx="1">
                  <c:v>-140950.37153999921</c:v>
                </c:pt>
                <c:pt idx="2">
                  <c:v>-140898.28345000002</c:v>
                </c:pt>
                <c:pt idx="3">
                  <c:v>-140846.19536000001</c:v>
                </c:pt>
                <c:pt idx="4">
                  <c:v>-140794.10727000088</c:v>
                </c:pt>
                <c:pt idx="5">
                  <c:v>-140742.01917999997</c:v>
                </c:pt>
                <c:pt idx="6">
                  <c:v>-140689.93108999968</c:v>
                </c:pt>
                <c:pt idx="7">
                  <c:v>-140637.84299999999</c:v>
                </c:pt>
                <c:pt idx="8">
                  <c:v>-140585.75490999999</c:v>
                </c:pt>
                <c:pt idx="9">
                  <c:v>-140533.66682000001</c:v>
                </c:pt>
                <c:pt idx="10">
                  <c:v>-140481.57873000001</c:v>
                </c:pt>
                <c:pt idx="11">
                  <c:v>-140429.49064</c:v>
                </c:pt>
                <c:pt idx="12">
                  <c:v>-140377.40255</c:v>
                </c:pt>
                <c:pt idx="13">
                  <c:v>-140325.31445999962</c:v>
                </c:pt>
                <c:pt idx="14">
                  <c:v>-140273.22636999999</c:v>
                </c:pt>
                <c:pt idx="15">
                  <c:v>-140221.13828000001</c:v>
                </c:pt>
                <c:pt idx="16">
                  <c:v>-140169.05018999998</c:v>
                </c:pt>
                <c:pt idx="17">
                  <c:v>-140116.9621</c:v>
                </c:pt>
                <c:pt idx="18">
                  <c:v>-140064.87400999968</c:v>
                </c:pt>
                <c:pt idx="19">
                  <c:v>-140012.78591999999</c:v>
                </c:pt>
                <c:pt idx="20">
                  <c:v>-139960.69783000011</c:v>
                </c:pt>
                <c:pt idx="21">
                  <c:v>-139908.60974000001</c:v>
                </c:pt>
                <c:pt idx="22">
                  <c:v>-139856.52164999998</c:v>
                </c:pt>
                <c:pt idx="23">
                  <c:v>-139804.43355999998</c:v>
                </c:pt>
                <c:pt idx="24">
                  <c:v>-139752.34547</c:v>
                </c:pt>
                <c:pt idx="25">
                  <c:v>-139700.25738000011</c:v>
                </c:pt>
                <c:pt idx="26">
                  <c:v>-139648.16928999999</c:v>
                </c:pt>
                <c:pt idx="27">
                  <c:v>-139596.08120000002</c:v>
                </c:pt>
                <c:pt idx="28">
                  <c:v>-139543.99310999998</c:v>
                </c:pt>
                <c:pt idx="29">
                  <c:v>-139491.90502000001</c:v>
                </c:pt>
                <c:pt idx="30">
                  <c:v>-139439.81692999997</c:v>
                </c:pt>
                <c:pt idx="31">
                  <c:v>-139387.72884000011</c:v>
                </c:pt>
                <c:pt idx="32">
                  <c:v>-139335.64075000011</c:v>
                </c:pt>
                <c:pt idx="33">
                  <c:v>-139283.55266000002</c:v>
                </c:pt>
                <c:pt idx="34">
                  <c:v>-139231.46456999902</c:v>
                </c:pt>
                <c:pt idx="35">
                  <c:v>-139179.37647999998</c:v>
                </c:pt>
                <c:pt idx="36">
                  <c:v>-139127.28839</c:v>
                </c:pt>
                <c:pt idx="37">
                  <c:v>-139075.20030000011</c:v>
                </c:pt>
                <c:pt idx="38">
                  <c:v>-139023.11221000011</c:v>
                </c:pt>
                <c:pt idx="39">
                  <c:v>-138971.02412000002</c:v>
                </c:pt>
                <c:pt idx="40">
                  <c:v>-138918.93602999998</c:v>
                </c:pt>
                <c:pt idx="41">
                  <c:v>-138866.84794000085</c:v>
                </c:pt>
                <c:pt idx="42">
                  <c:v>-138814.75985</c:v>
                </c:pt>
                <c:pt idx="43">
                  <c:v>-138762.67176</c:v>
                </c:pt>
                <c:pt idx="44">
                  <c:v>-138710.58366999921</c:v>
                </c:pt>
                <c:pt idx="45">
                  <c:v>-138658.49557999999</c:v>
                </c:pt>
                <c:pt idx="46">
                  <c:v>-138606.40748999998</c:v>
                </c:pt>
                <c:pt idx="47">
                  <c:v>-138554.31939999998</c:v>
                </c:pt>
                <c:pt idx="48">
                  <c:v>-138502.23131</c:v>
                </c:pt>
                <c:pt idx="49">
                  <c:v>-138450.14322000011</c:v>
                </c:pt>
                <c:pt idx="50">
                  <c:v>-138398.05512999999</c:v>
                </c:pt>
                <c:pt idx="51">
                  <c:v>-138345.96703999999</c:v>
                </c:pt>
                <c:pt idx="52">
                  <c:v>-138293.87895000001</c:v>
                </c:pt>
                <c:pt idx="53">
                  <c:v>-138241.79086000001</c:v>
                </c:pt>
                <c:pt idx="54">
                  <c:v>-138189.70277000079</c:v>
                </c:pt>
                <c:pt idx="55">
                  <c:v>-138137.61467999997</c:v>
                </c:pt>
                <c:pt idx="56">
                  <c:v>-138085.52658999962</c:v>
                </c:pt>
                <c:pt idx="57">
                  <c:v>-138033.43849999912</c:v>
                </c:pt>
                <c:pt idx="58">
                  <c:v>-137981.35040999905</c:v>
                </c:pt>
                <c:pt idx="59">
                  <c:v>-137929.26232000088</c:v>
                </c:pt>
                <c:pt idx="60">
                  <c:v>-137877.17423</c:v>
                </c:pt>
                <c:pt idx="61">
                  <c:v>-137825.08614</c:v>
                </c:pt>
                <c:pt idx="62">
                  <c:v>-137772.99804999999</c:v>
                </c:pt>
                <c:pt idx="63">
                  <c:v>-137720.90995999999</c:v>
                </c:pt>
                <c:pt idx="64">
                  <c:v>-137668.82186999911</c:v>
                </c:pt>
                <c:pt idx="65">
                  <c:v>-137616.73378000001</c:v>
                </c:pt>
                <c:pt idx="66">
                  <c:v>-137564.64569</c:v>
                </c:pt>
                <c:pt idx="67">
                  <c:v>-137512.5576</c:v>
                </c:pt>
                <c:pt idx="68">
                  <c:v>-137460.46950999968</c:v>
                </c:pt>
                <c:pt idx="69">
                  <c:v>-137408.38141999848</c:v>
                </c:pt>
                <c:pt idx="70">
                  <c:v>-137356.29333000001</c:v>
                </c:pt>
                <c:pt idx="71">
                  <c:v>-137304.20524000091</c:v>
                </c:pt>
                <c:pt idx="72">
                  <c:v>-137252.11715000082</c:v>
                </c:pt>
                <c:pt idx="73">
                  <c:v>-137200.02905999968</c:v>
                </c:pt>
                <c:pt idx="74">
                  <c:v>-137147.94097000011</c:v>
                </c:pt>
                <c:pt idx="75">
                  <c:v>-137095.85287999999</c:v>
                </c:pt>
                <c:pt idx="76">
                  <c:v>-137043.76479000002</c:v>
                </c:pt>
                <c:pt idx="77">
                  <c:v>-136991.67670000001</c:v>
                </c:pt>
                <c:pt idx="78">
                  <c:v>-136939.58860999998</c:v>
                </c:pt>
                <c:pt idx="79">
                  <c:v>-136887.50052</c:v>
                </c:pt>
                <c:pt idx="80">
                  <c:v>-136835.41242999997</c:v>
                </c:pt>
                <c:pt idx="81">
                  <c:v>-136783.32433999921</c:v>
                </c:pt>
                <c:pt idx="82">
                  <c:v>-136731.23625000007</c:v>
                </c:pt>
                <c:pt idx="83">
                  <c:v>-136679.14816000001</c:v>
                </c:pt>
                <c:pt idx="84">
                  <c:v>-136627.06007000001</c:v>
                </c:pt>
                <c:pt idx="85">
                  <c:v>-136574.97197999997</c:v>
                </c:pt>
                <c:pt idx="86">
                  <c:v>-136522.88388999968</c:v>
                </c:pt>
                <c:pt idx="87">
                  <c:v>-136470.79579999999</c:v>
                </c:pt>
                <c:pt idx="88">
                  <c:v>-136418.7077100001</c:v>
                </c:pt>
                <c:pt idx="89">
                  <c:v>-136366.61962000001</c:v>
                </c:pt>
                <c:pt idx="90">
                  <c:v>-136314.53152999998</c:v>
                </c:pt>
                <c:pt idx="91">
                  <c:v>-136262.44344</c:v>
                </c:pt>
                <c:pt idx="92">
                  <c:v>-136210.35535</c:v>
                </c:pt>
                <c:pt idx="93">
                  <c:v>-136158.26726000011</c:v>
                </c:pt>
                <c:pt idx="94">
                  <c:v>-136106.17916999999</c:v>
                </c:pt>
                <c:pt idx="95">
                  <c:v>-136054.09107999998</c:v>
                </c:pt>
                <c:pt idx="96">
                  <c:v>-136002.00299000001</c:v>
                </c:pt>
                <c:pt idx="97">
                  <c:v>-135949.9149</c:v>
                </c:pt>
                <c:pt idx="98">
                  <c:v>-135897.82680999968</c:v>
                </c:pt>
                <c:pt idx="99">
                  <c:v>-135845.73871999999</c:v>
                </c:pt>
                <c:pt idx="100">
                  <c:v>-135793.65062999999</c:v>
                </c:pt>
                <c:pt idx="101">
                  <c:v>-135741.56254000001</c:v>
                </c:pt>
                <c:pt idx="102">
                  <c:v>-135689.47444999998</c:v>
                </c:pt>
                <c:pt idx="103">
                  <c:v>-135637.38635999995</c:v>
                </c:pt>
                <c:pt idx="104">
                  <c:v>-135585.29827000014</c:v>
                </c:pt>
                <c:pt idx="105">
                  <c:v>-135533.21018000011</c:v>
                </c:pt>
                <c:pt idx="106">
                  <c:v>-135481.12208999999</c:v>
                </c:pt>
                <c:pt idx="107">
                  <c:v>-135429.03399999999</c:v>
                </c:pt>
                <c:pt idx="108">
                  <c:v>-135376.94591000001</c:v>
                </c:pt>
                <c:pt idx="109">
                  <c:v>-135324.85782</c:v>
                </c:pt>
                <c:pt idx="110">
                  <c:v>-135272.76972999997</c:v>
                </c:pt>
                <c:pt idx="111">
                  <c:v>-135220.68164</c:v>
                </c:pt>
                <c:pt idx="112">
                  <c:v>-135168.59354999999</c:v>
                </c:pt>
                <c:pt idx="113">
                  <c:v>-135116.50545999999</c:v>
                </c:pt>
                <c:pt idx="114">
                  <c:v>-135064.41737000091</c:v>
                </c:pt>
                <c:pt idx="115">
                  <c:v>-135012.32927999998</c:v>
                </c:pt>
                <c:pt idx="116">
                  <c:v>-134960.24119</c:v>
                </c:pt>
                <c:pt idx="117">
                  <c:v>-134908.1531</c:v>
                </c:pt>
                <c:pt idx="118">
                  <c:v>-134856.06500999999</c:v>
                </c:pt>
                <c:pt idx="119">
                  <c:v>-134803.97692000004</c:v>
                </c:pt>
                <c:pt idx="120">
                  <c:v>-134751.88882999998</c:v>
                </c:pt>
                <c:pt idx="121">
                  <c:v>-134699.80074000001</c:v>
                </c:pt>
                <c:pt idx="122">
                  <c:v>-134647.71265000079</c:v>
                </c:pt>
                <c:pt idx="123">
                  <c:v>-134595.62455999968</c:v>
                </c:pt>
                <c:pt idx="124">
                  <c:v>-134543.53646999921</c:v>
                </c:pt>
                <c:pt idx="125">
                  <c:v>-134491.44838000007</c:v>
                </c:pt>
                <c:pt idx="126">
                  <c:v>-134439.36028999998</c:v>
                </c:pt>
                <c:pt idx="127">
                  <c:v>-134387.27220000085</c:v>
                </c:pt>
                <c:pt idx="128">
                  <c:v>-134335.18410999968</c:v>
                </c:pt>
                <c:pt idx="129">
                  <c:v>-134283.09602</c:v>
                </c:pt>
                <c:pt idx="130">
                  <c:v>-134231.00793000011</c:v>
                </c:pt>
                <c:pt idx="131">
                  <c:v>-134178.9198400001</c:v>
                </c:pt>
                <c:pt idx="132">
                  <c:v>-134126.83174999998</c:v>
                </c:pt>
                <c:pt idx="133">
                  <c:v>-134074.74366000001</c:v>
                </c:pt>
                <c:pt idx="134">
                  <c:v>-134022.65557</c:v>
                </c:pt>
                <c:pt idx="135">
                  <c:v>-133970.56747999997</c:v>
                </c:pt>
                <c:pt idx="136">
                  <c:v>-133918.47938999999</c:v>
                </c:pt>
                <c:pt idx="137">
                  <c:v>-133866.39129999912</c:v>
                </c:pt>
                <c:pt idx="138">
                  <c:v>-133814.30320999998</c:v>
                </c:pt>
                <c:pt idx="139">
                  <c:v>-133762.21512000088</c:v>
                </c:pt>
                <c:pt idx="140">
                  <c:v>-133710.12702999997</c:v>
                </c:pt>
                <c:pt idx="141">
                  <c:v>-133658.03894000011</c:v>
                </c:pt>
                <c:pt idx="142">
                  <c:v>-133605.95084999999</c:v>
                </c:pt>
                <c:pt idx="143">
                  <c:v>-133553.86275999999</c:v>
                </c:pt>
                <c:pt idx="144">
                  <c:v>-133501.77467000001</c:v>
                </c:pt>
                <c:pt idx="145">
                  <c:v>-133449.68657999998</c:v>
                </c:pt>
                <c:pt idx="146">
                  <c:v>-133397.59848999995</c:v>
                </c:pt>
                <c:pt idx="147">
                  <c:v>-133345.5104</c:v>
                </c:pt>
                <c:pt idx="148">
                  <c:v>-133293.42230999999</c:v>
                </c:pt>
                <c:pt idx="149">
                  <c:v>-133241.33421999917</c:v>
                </c:pt>
                <c:pt idx="150">
                  <c:v>-133189.24613000001</c:v>
                </c:pt>
                <c:pt idx="151">
                  <c:v>-133137.15804000001</c:v>
                </c:pt>
                <c:pt idx="152">
                  <c:v>-133085.06995</c:v>
                </c:pt>
                <c:pt idx="153">
                  <c:v>-133032.98185999968</c:v>
                </c:pt>
                <c:pt idx="154">
                  <c:v>-132980.89377</c:v>
                </c:pt>
                <c:pt idx="155">
                  <c:v>-132928.80567999999</c:v>
                </c:pt>
                <c:pt idx="156">
                  <c:v>-132876.71759000001</c:v>
                </c:pt>
                <c:pt idx="157">
                  <c:v>-132824.62949999902</c:v>
                </c:pt>
                <c:pt idx="158">
                  <c:v>-132772.54140999998</c:v>
                </c:pt>
                <c:pt idx="159">
                  <c:v>-132720.45332</c:v>
                </c:pt>
                <c:pt idx="160">
                  <c:v>-132668.36523</c:v>
                </c:pt>
                <c:pt idx="161">
                  <c:v>-132616.27714000113</c:v>
                </c:pt>
                <c:pt idx="162">
                  <c:v>-132564.18905000002</c:v>
                </c:pt>
                <c:pt idx="163">
                  <c:v>-132512.10096000001</c:v>
                </c:pt>
                <c:pt idx="164">
                  <c:v>-132460.01287000085</c:v>
                </c:pt>
                <c:pt idx="165">
                  <c:v>-132407.92477999968</c:v>
                </c:pt>
                <c:pt idx="166">
                  <c:v>-132355.83668999968</c:v>
                </c:pt>
                <c:pt idx="167">
                  <c:v>-132303.74859999999</c:v>
                </c:pt>
                <c:pt idx="168">
                  <c:v>-132251.66051000002</c:v>
                </c:pt>
                <c:pt idx="169">
                  <c:v>-132199.57242000001</c:v>
                </c:pt>
                <c:pt idx="170">
                  <c:v>-132147.48432999998</c:v>
                </c:pt>
                <c:pt idx="171">
                  <c:v>-132095.39624</c:v>
                </c:pt>
                <c:pt idx="172">
                  <c:v>-132043.30815</c:v>
                </c:pt>
                <c:pt idx="173">
                  <c:v>-131991.22005999999</c:v>
                </c:pt>
                <c:pt idx="174">
                  <c:v>-131939.13197000007</c:v>
                </c:pt>
                <c:pt idx="175">
                  <c:v>-131887.04388000001</c:v>
                </c:pt>
                <c:pt idx="176">
                  <c:v>-131834.95578999998</c:v>
                </c:pt>
                <c:pt idx="177">
                  <c:v>-131782.8677</c:v>
                </c:pt>
                <c:pt idx="178">
                  <c:v>-131730.77961</c:v>
                </c:pt>
                <c:pt idx="179">
                  <c:v>-131678.69151999921</c:v>
                </c:pt>
                <c:pt idx="180">
                  <c:v>-131626.60342999999</c:v>
                </c:pt>
                <c:pt idx="181">
                  <c:v>-131574.51534000094</c:v>
                </c:pt>
                <c:pt idx="182">
                  <c:v>-131522.42725000001</c:v>
                </c:pt>
                <c:pt idx="183">
                  <c:v>-131470.33915999992</c:v>
                </c:pt>
                <c:pt idx="184">
                  <c:v>-131418.25107</c:v>
                </c:pt>
                <c:pt idx="185">
                  <c:v>-131366.16298000011</c:v>
                </c:pt>
                <c:pt idx="186">
                  <c:v>-131314.07488999999</c:v>
                </c:pt>
                <c:pt idx="187">
                  <c:v>-131261.98679999905</c:v>
                </c:pt>
                <c:pt idx="188">
                  <c:v>-131209.89870999998</c:v>
                </c:pt>
                <c:pt idx="189">
                  <c:v>-131157.81062</c:v>
                </c:pt>
                <c:pt idx="190">
                  <c:v>-131105.72253</c:v>
                </c:pt>
                <c:pt idx="191">
                  <c:v>-131053.63444000002</c:v>
                </c:pt>
                <c:pt idx="192">
                  <c:v>-131001.54634999958</c:v>
                </c:pt>
                <c:pt idx="193">
                  <c:v>-130949.45826</c:v>
                </c:pt>
                <c:pt idx="194">
                  <c:v>-130897.37017000002</c:v>
                </c:pt>
                <c:pt idx="195">
                  <c:v>-130845.2820799996</c:v>
                </c:pt>
                <c:pt idx="196">
                  <c:v>-130793.19399</c:v>
                </c:pt>
                <c:pt idx="197">
                  <c:v>-130741.10590000002</c:v>
                </c:pt>
                <c:pt idx="198">
                  <c:v>-130689.0178099996</c:v>
                </c:pt>
                <c:pt idx="199">
                  <c:v>-130636.92972000041</c:v>
                </c:pt>
                <c:pt idx="200">
                  <c:v>-130584.84163000001</c:v>
                </c:pt>
                <c:pt idx="201">
                  <c:v>-130532.75354000001</c:v>
                </c:pt>
                <c:pt idx="202">
                  <c:v>-130480.66545000042</c:v>
                </c:pt>
                <c:pt idx="203">
                  <c:v>-130428.57736000002</c:v>
                </c:pt>
                <c:pt idx="204">
                  <c:v>-130376.48927000001</c:v>
                </c:pt>
                <c:pt idx="205">
                  <c:v>-130324.40118</c:v>
                </c:pt>
                <c:pt idx="206">
                  <c:v>-130272.31309</c:v>
                </c:pt>
                <c:pt idx="207">
                  <c:v>-130220.22500000002</c:v>
                </c:pt>
                <c:pt idx="208">
                  <c:v>-130168.13691</c:v>
                </c:pt>
                <c:pt idx="209">
                  <c:v>-130116.04882</c:v>
                </c:pt>
                <c:pt idx="210">
                  <c:v>-130063.96073000001</c:v>
                </c:pt>
                <c:pt idx="211">
                  <c:v>-130011.87264</c:v>
                </c:pt>
                <c:pt idx="212">
                  <c:v>-129959.78455</c:v>
                </c:pt>
                <c:pt idx="213">
                  <c:v>-129907.69646000002</c:v>
                </c:pt>
                <c:pt idx="214">
                  <c:v>-129855.60837</c:v>
                </c:pt>
                <c:pt idx="215">
                  <c:v>-129803.52028</c:v>
                </c:pt>
                <c:pt idx="216">
                  <c:v>-129751.43219000001</c:v>
                </c:pt>
                <c:pt idx="217">
                  <c:v>-129699.3441</c:v>
                </c:pt>
                <c:pt idx="218">
                  <c:v>-129647.25601</c:v>
                </c:pt>
                <c:pt idx="219">
                  <c:v>-129595.16792000002</c:v>
                </c:pt>
                <c:pt idx="220">
                  <c:v>-129543.07983</c:v>
                </c:pt>
                <c:pt idx="221">
                  <c:v>-129490.99174</c:v>
                </c:pt>
                <c:pt idx="222">
                  <c:v>-129438.90365000001</c:v>
                </c:pt>
                <c:pt idx="223">
                  <c:v>-129386.81556</c:v>
                </c:pt>
                <c:pt idx="224">
                  <c:v>-129334.72747</c:v>
                </c:pt>
                <c:pt idx="225">
                  <c:v>-129282.63938000002</c:v>
                </c:pt>
                <c:pt idx="226">
                  <c:v>-129230.55129</c:v>
                </c:pt>
                <c:pt idx="227">
                  <c:v>-129178.46319999997</c:v>
                </c:pt>
                <c:pt idx="228">
                  <c:v>-129126.37511000059</c:v>
                </c:pt>
                <c:pt idx="229">
                  <c:v>-129074.28702</c:v>
                </c:pt>
                <c:pt idx="230">
                  <c:v>-129022.19893</c:v>
                </c:pt>
                <c:pt idx="231">
                  <c:v>-128970.11084000001</c:v>
                </c:pt>
                <c:pt idx="232">
                  <c:v>-128918.02275</c:v>
                </c:pt>
                <c:pt idx="233">
                  <c:v>-128865.93466</c:v>
                </c:pt>
                <c:pt idx="234">
                  <c:v>-128813.84656999997</c:v>
                </c:pt>
                <c:pt idx="235">
                  <c:v>-128761.75848</c:v>
                </c:pt>
                <c:pt idx="236">
                  <c:v>-128709.67039000039</c:v>
                </c:pt>
                <c:pt idx="237">
                  <c:v>-128657.58230000001</c:v>
                </c:pt>
                <c:pt idx="238">
                  <c:v>-128605.4942099996</c:v>
                </c:pt>
                <c:pt idx="239">
                  <c:v>-128553.40612</c:v>
                </c:pt>
                <c:pt idx="240">
                  <c:v>-128501.31803000001</c:v>
                </c:pt>
                <c:pt idx="241">
                  <c:v>-128449.22994</c:v>
                </c:pt>
                <c:pt idx="242">
                  <c:v>-128397.14185</c:v>
                </c:pt>
                <c:pt idx="243">
                  <c:v>-128345.05376000002</c:v>
                </c:pt>
                <c:pt idx="244">
                  <c:v>-128292.96567000001</c:v>
                </c:pt>
                <c:pt idx="245">
                  <c:v>-128240.87758</c:v>
                </c:pt>
                <c:pt idx="246">
                  <c:v>-128188.78949000002</c:v>
                </c:pt>
                <c:pt idx="247">
                  <c:v>-128136.70140000002</c:v>
                </c:pt>
                <c:pt idx="248">
                  <c:v>-128084.61331</c:v>
                </c:pt>
                <c:pt idx="249">
                  <c:v>-128032.52522000005</c:v>
                </c:pt>
                <c:pt idx="250">
                  <c:v>-127980.43713000001</c:v>
                </c:pt>
                <c:pt idx="251">
                  <c:v>-127928.34904</c:v>
                </c:pt>
                <c:pt idx="252">
                  <c:v>-127876.26095</c:v>
                </c:pt>
                <c:pt idx="253">
                  <c:v>-127824.17286000002</c:v>
                </c:pt>
                <c:pt idx="254">
                  <c:v>-127772.08477</c:v>
                </c:pt>
                <c:pt idx="255">
                  <c:v>-127719.99667999931</c:v>
                </c:pt>
                <c:pt idx="256">
                  <c:v>-127667.90859000001</c:v>
                </c:pt>
                <c:pt idx="257">
                  <c:v>-127615.8205</c:v>
                </c:pt>
                <c:pt idx="258">
                  <c:v>-127563.73241</c:v>
                </c:pt>
                <c:pt idx="259">
                  <c:v>-127511.64432000002</c:v>
                </c:pt>
                <c:pt idx="260">
                  <c:v>-127459.55622999999</c:v>
                </c:pt>
                <c:pt idx="261">
                  <c:v>-127407.46814</c:v>
                </c:pt>
                <c:pt idx="262">
                  <c:v>-127355.38005000002</c:v>
                </c:pt>
                <c:pt idx="263">
                  <c:v>-127303.29196</c:v>
                </c:pt>
                <c:pt idx="264">
                  <c:v>-127251.20386999997</c:v>
                </c:pt>
                <c:pt idx="265">
                  <c:v>-127199.11578000002</c:v>
                </c:pt>
                <c:pt idx="266">
                  <c:v>-127147.02769</c:v>
                </c:pt>
                <c:pt idx="267">
                  <c:v>-127094.9396</c:v>
                </c:pt>
                <c:pt idx="268">
                  <c:v>-127042.85151000002</c:v>
                </c:pt>
                <c:pt idx="269">
                  <c:v>-126990.76342</c:v>
                </c:pt>
                <c:pt idx="270">
                  <c:v>-126938.67533000039</c:v>
                </c:pt>
                <c:pt idx="271">
                  <c:v>-126886.58724000001</c:v>
                </c:pt>
                <c:pt idx="272">
                  <c:v>-126834.49915</c:v>
                </c:pt>
                <c:pt idx="273">
                  <c:v>-126782.41106</c:v>
                </c:pt>
                <c:pt idx="274">
                  <c:v>-126730.32297000001</c:v>
                </c:pt>
                <c:pt idx="275">
                  <c:v>-126678.23487999958</c:v>
                </c:pt>
                <c:pt idx="276">
                  <c:v>-126626.14679</c:v>
                </c:pt>
                <c:pt idx="277">
                  <c:v>-126574.05870000002</c:v>
                </c:pt>
                <c:pt idx="278">
                  <c:v>-126521.97061</c:v>
                </c:pt>
                <c:pt idx="279">
                  <c:v>-126469.88252</c:v>
                </c:pt>
                <c:pt idx="280">
                  <c:v>-126417.79443000001</c:v>
                </c:pt>
                <c:pt idx="281">
                  <c:v>-126365.7063399996</c:v>
                </c:pt>
                <c:pt idx="282">
                  <c:v>-126313.61825</c:v>
                </c:pt>
                <c:pt idx="283">
                  <c:v>-126261.53016000002</c:v>
                </c:pt>
                <c:pt idx="284">
                  <c:v>-126209.44206999958</c:v>
                </c:pt>
                <c:pt idx="285">
                  <c:v>-126157.35398</c:v>
                </c:pt>
                <c:pt idx="286">
                  <c:v>-126105.26589000001</c:v>
                </c:pt>
                <c:pt idx="287">
                  <c:v>-126053.1778</c:v>
                </c:pt>
                <c:pt idx="288">
                  <c:v>-126001.08971000041</c:v>
                </c:pt>
                <c:pt idx="289">
                  <c:v>-125949.00162000002</c:v>
                </c:pt>
                <c:pt idx="290">
                  <c:v>-125896.91352999961</c:v>
                </c:pt>
                <c:pt idx="291">
                  <c:v>-125844.82544000042</c:v>
                </c:pt>
                <c:pt idx="292">
                  <c:v>-125792.73735</c:v>
                </c:pt>
                <c:pt idx="293">
                  <c:v>-125740.64926000002</c:v>
                </c:pt>
                <c:pt idx="294">
                  <c:v>-125688.56117</c:v>
                </c:pt>
                <c:pt idx="295">
                  <c:v>-125636.47308</c:v>
                </c:pt>
                <c:pt idx="296">
                  <c:v>-125584.38499000002</c:v>
                </c:pt>
                <c:pt idx="297">
                  <c:v>-125532.29689999943</c:v>
                </c:pt>
                <c:pt idx="298">
                  <c:v>-125480.20881</c:v>
                </c:pt>
                <c:pt idx="299">
                  <c:v>-125428.12072000056</c:v>
                </c:pt>
                <c:pt idx="300">
                  <c:v>-125376.03262999999</c:v>
                </c:pt>
                <c:pt idx="301">
                  <c:v>-125323.94453999931</c:v>
                </c:pt>
                <c:pt idx="302">
                  <c:v>-125271.85645000002</c:v>
                </c:pt>
                <c:pt idx="303">
                  <c:v>-125219.76836</c:v>
                </c:pt>
                <c:pt idx="304">
                  <c:v>-125167.68027</c:v>
                </c:pt>
                <c:pt idx="305">
                  <c:v>-125115.59218000001</c:v>
                </c:pt>
                <c:pt idx="306">
                  <c:v>-125063.50409</c:v>
                </c:pt>
                <c:pt idx="307">
                  <c:v>-125011.41599999997</c:v>
                </c:pt>
                <c:pt idx="308">
                  <c:v>-124959.32791000002</c:v>
                </c:pt>
                <c:pt idx="309">
                  <c:v>-124907.23982</c:v>
                </c:pt>
                <c:pt idx="310">
                  <c:v>-124855.15173000039</c:v>
                </c:pt>
                <c:pt idx="311">
                  <c:v>-124803.06364000001</c:v>
                </c:pt>
                <c:pt idx="312">
                  <c:v>-124750.97555</c:v>
                </c:pt>
                <c:pt idx="313">
                  <c:v>-124698.88746000039</c:v>
                </c:pt>
                <c:pt idx="314">
                  <c:v>-124646.79937000001</c:v>
                </c:pt>
                <c:pt idx="315">
                  <c:v>-124594.71127999952</c:v>
                </c:pt>
                <c:pt idx="316">
                  <c:v>-124542.62319000039</c:v>
                </c:pt>
                <c:pt idx="317">
                  <c:v>-124490.53510000002</c:v>
                </c:pt>
                <c:pt idx="318">
                  <c:v>-124438.44700999958</c:v>
                </c:pt>
                <c:pt idx="319">
                  <c:v>-124386.35892000039</c:v>
                </c:pt>
                <c:pt idx="320">
                  <c:v>-124334.27083000001</c:v>
                </c:pt>
                <c:pt idx="321">
                  <c:v>-124282.18274</c:v>
                </c:pt>
                <c:pt idx="322">
                  <c:v>-124230.09465</c:v>
                </c:pt>
                <c:pt idx="323">
                  <c:v>-124178.00656000001</c:v>
                </c:pt>
                <c:pt idx="324">
                  <c:v>-124125.91846999999</c:v>
                </c:pt>
                <c:pt idx="325">
                  <c:v>-124073.83038</c:v>
                </c:pt>
                <c:pt idx="326">
                  <c:v>-124021.7422899993</c:v>
                </c:pt>
                <c:pt idx="327">
                  <c:v>-123969.6542</c:v>
                </c:pt>
                <c:pt idx="328">
                  <c:v>-123917.56611</c:v>
                </c:pt>
                <c:pt idx="329">
                  <c:v>-123865.47802000002</c:v>
                </c:pt>
                <c:pt idx="330">
                  <c:v>-123813.38993</c:v>
                </c:pt>
                <c:pt idx="331">
                  <c:v>-123761.30184</c:v>
                </c:pt>
                <c:pt idx="332">
                  <c:v>-123709.21375000001</c:v>
                </c:pt>
                <c:pt idx="333">
                  <c:v>-123657.12566000054</c:v>
                </c:pt>
                <c:pt idx="334">
                  <c:v>-123605.03756999999</c:v>
                </c:pt>
                <c:pt idx="335">
                  <c:v>-123552.94948</c:v>
                </c:pt>
                <c:pt idx="336">
                  <c:v>-123500.86139000002</c:v>
                </c:pt>
                <c:pt idx="337">
                  <c:v>-123448.7733</c:v>
                </c:pt>
                <c:pt idx="338">
                  <c:v>-123396.68521000005</c:v>
                </c:pt>
                <c:pt idx="339">
                  <c:v>-123344.59712000002</c:v>
                </c:pt>
                <c:pt idx="340">
                  <c:v>-123292.50903</c:v>
                </c:pt>
                <c:pt idx="341">
                  <c:v>-123240.42094</c:v>
                </c:pt>
                <c:pt idx="342">
                  <c:v>-123188.33285000001</c:v>
                </c:pt>
                <c:pt idx="343">
                  <c:v>-123136.24476</c:v>
                </c:pt>
                <c:pt idx="344">
                  <c:v>-123084.15667</c:v>
                </c:pt>
                <c:pt idx="345">
                  <c:v>-123032.06858000001</c:v>
                </c:pt>
                <c:pt idx="346">
                  <c:v>-122979.98049</c:v>
                </c:pt>
                <c:pt idx="347">
                  <c:v>-122927.8924</c:v>
                </c:pt>
                <c:pt idx="348">
                  <c:v>-122875.80431000002</c:v>
                </c:pt>
                <c:pt idx="349">
                  <c:v>-122823.71621999949</c:v>
                </c:pt>
                <c:pt idx="350">
                  <c:v>-122771.62813000008</c:v>
                </c:pt>
                <c:pt idx="351">
                  <c:v>-122719.54004000001</c:v>
                </c:pt>
                <c:pt idx="352">
                  <c:v>-122667.45195</c:v>
                </c:pt>
                <c:pt idx="353">
                  <c:v>-122615.36386</c:v>
                </c:pt>
                <c:pt idx="354">
                  <c:v>-122563.27577000002</c:v>
                </c:pt>
                <c:pt idx="355">
                  <c:v>-122511.18768</c:v>
                </c:pt>
                <c:pt idx="356">
                  <c:v>-122459.09959</c:v>
                </c:pt>
                <c:pt idx="357">
                  <c:v>-122407.01150000001</c:v>
                </c:pt>
                <c:pt idx="358">
                  <c:v>-122354.92341</c:v>
                </c:pt>
                <c:pt idx="359">
                  <c:v>-122302.83532000039</c:v>
                </c:pt>
                <c:pt idx="360">
                  <c:v>-122250.74722999994</c:v>
                </c:pt>
                <c:pt idx="361">
                  <c:v>-122198.65914000045</c:v>
                </c:pt>
                <c:pt idx="362">
                  <c:v>-122146.57105000039</c:v>
                </c:pt>
                <c:pt idx="363">
                  <c:v>-122094.48296000001</c:v>
                </c:pt>
                <c:pt idx="364">
                  <c:v>-122042.39486999999</c:v>
                </c:pt>
                <c:pt idx="365">
                  <c:v>-121990.30678</c:v>
                </c:pt>
                <c:pt idx="366">
                  <c:v>-121938.21869000001</c:v>
                </c:pt>
                <c:pt idx="367">
                  <c:v>-121886.1306</c:v>
                </c:pt>
                <c:pt idx="368">
                  <c:v>-121834.04250999936</c:v>
                </c:pt>
                <c:pt idx="369">
                  <c:v>-121781.95442000002</c:v>
                </c:pt>
                <c:pt idx="370">
                  <c:v>-121729.86632999999</c:v>
                </c:pt>
                <c:pt idx="371">
                  <c:v>-121677.77824</c:v>
                </c:pt>
                <c:pt idx="372">
                  <c:v>-121625.69015000002</c:v>
                </c:pt>
                <c:pt idx="373">
                  <c:v>-121573.60206</c:v>
                </c:pt>
                <c:pt idx="374">
                  <c:v>-121521.51396999999</c:v>
                </c:pt>
                <c:pt idx="375">
                  <c:v>-121469.42588000001</c:v>
                </c:pt>
                <c:pt idx="376">
                  <c:v>-121417.33779000002</c:v>
                </c:pt>
                <c:pt idx="377">
                  <c:v>-121365.2497</c:v>
                </c:pt>
                <c:pt idx="378">
                  <c:v>-121313.16161000002</c:v>
                </c:pt>
                <c:pt idx="379">
                  <c:v>-121261.07352000002</c:v>
                </c:pt>
                <c:pt idx="380">
                  <c:v>-121208.98543</c:v>
                </c:pt>
                <c:pt idx="381">
                  <c:v>-121156.89734</c:v>
                </c:pt>
                <c:pt idx="382">
                  <c:v>-121104.80925000002</c:v>
                </c:pt>
                <c:pt idx="383">
                  <c:v>-121052.72116000042</c:v>
                </c:pt>
                <c:pt idx="384">
                  <c:v>-121000.63307</c:v>
                </c:pt>
                <c:pt idx="385">
                  <c:v>-120948.54498000001</c:v>
                </c:pt>
                <c:pt idx="386">
                  <c:v>-120896.45688999943</c:v>
                </c:pt>
                <c:pt idx="387">
                  <c:v>-120844.3688</c:v>
                </c:pt>
                <c:pt idx="388">
                  <c:v>-120792.28071000002</c:v>
                </c:pt>
                <c:pt idx="389">
                  <c:v>-120740.19262</c:v>
                </c:pt>
                <c:pt idx="390">
                  <c:v>-120688.10453</c:v>
                </c:pt>
                <c:pt idx="391">
                  <c:v>-120636.01644000001</c:v>
                </c:pt>
                <c:pt idx="392">
                  <c:v>-120583.92835</c:v>
                </c:pt>
                <c:pt idx="393">
                  <c:v>-120531.84026</c:v>
                </c:pt>
                <c:pt idx="394">
                  <c:v>-120479.75217000001</c:v>
                </c:pt>
                <c:pt idx="395">
                  <c:v>-120427.66408</c:v>
                </c:pt>
                <c:pt idx="396">
                  <c:v>-120375.57599000008</c:v>
                </c:pt>
                <c:pt idx="397">
                  <c:v>-120323.48790000001</c:v>
                </c:pt>
                <c:pt idx="398">
                  <c:v>-120271.39981</c:v>
                </c:pt>
                <c:pt idx="399">
                  <c:v>-120219.31172000039</c:v>
                </c:pt>
                <c:pt idx="400">
                  <c:v>-120167.22363000001</c:v>
                </c:pt>
                <c:pt idx="401">
                  <c:v>-120115.13554</c:v>
                </c:pt>
                <c:pt idx="402">
                  <c:v>-120063.04745</c:v>
                </c:pt>
                <c:pt idx="403">
                  <c:v>-120010.95936000002</c:v>
                </c:pt>
                <c:pt idx="404">
                  <c:v>-119958.87127</c:v>
                </c:pt>
                <c:pt idx="405">
                  <c:v>-119906.78318</c:v>
                </c:pt>
                <c:pt idx="406">
                  <c:v>-119854.69509000002</c:v>
                </c:pt>
                <c:pt idx="407">
                  <c:v>-119802.607</c:v>
                </c:pt>
                <c:pt idx="408">
                  <c:v>-119750.51891</c:v>
                </c:pt>
                <c:pt idx="409">
                  <c:v>-119698.43082000001</c:v>
                </c:pt>
                <c:pt idx="410">
                  <c:v>-119646.34272999999</c:v>
                </c:pt>
                <c:pt idx="411">
                  <c:v>-119594.25464</c:v>
                </c:pt>
                <c:pt idx="412">
                  <c:v>-119542.16655000001</c:v>
                </c:pt>
                <c:pt idx="413">
                  <c:v>-119490.07846000048</c:v>
                </c:pt>
                <c:pt idx="414">
                  <c:v>-119437.99036999997</c:v>
                </c:pt>
                <c:pt idx="415">
                  <c:v>-119385.9022799993</c:v>
                </c:pt>
                <c:pt idx="416">
                  <c:v>-119333.81419</c:v>
                </c:pt>
                <c:pt idx="417">
                  <c:v>-119281.7261</c:v>
                </c:pt>
                <c:pt idx="418">
                  <c:v>-119229.63801000002</c:v>
                </c:pt>
                <c:pt idx="419">
                  <c:v>-119177.54992</c:v>
                </c:pt>
                <c:pt idx="420">
                  <c:v>-119125.46182999999</c:v>
                </c:pt>
                <c:pt idx="421">
                  <c:v>-119073.37374000002</c:v>
                </c:pt>
                <c:pt idx="422">
                  <c:v>-119021.28565000002</c:v>
                </c:pt>
                <c:pt idx="423">
                  <c:v>-118969.19756</c:v>
                </c:pt>
                <c:pt idx="424">
                  <c:v>-118917.10947000002</c:v>
                </c:pt>
                <c:pt idx="425">
                  <c:v>-118865.02138000002</c:v>
                </c:pt>
                <c:pt idx="426">
                  <c:v>-118812.93328999943</c:v>
                </c:pt>
                <c:pt idx="427">
                  <c:v>-118760.8452</c:v>
                </c:pt>
                <c:pt idx="428">
                  <c:v>-118708.75711000002</c:v>
                </c:pt>
                <c:pt idx="429">
                  <c:v>-118656.66902000042</c:v>
                </c:pt>
                <c:pt idx="430">
                  <c:v>-118604.58093</c:v>
                </c:pt>
                <c:pt idx="431">
                  <c:v>-118552.49283999922</c:v>
                </c:pt>
                <c:pt idx="432">
                  <c:v>-118500.40475</c:v>
                </c:pt>
                <c:pt idx="433">
                  <c:v>-118448.31666</c:v>
                </c:pt>
                <c:pt idx="434">
                  <c:v>-118396.22857000001</c:v>
                </c:pt>
                <c:pt idx="435">
                  <c:v>-118344.14048</c:v>
                </c:pt>
                <c:pt idx="436">
                  <c:v>-118292.05239</c:v>
                </c:pt>
                <c:pt idx="437">
                  <c:v>-118239.96430000001</c:v>
                </c:pt>
                <c:pt idx="438">
                  <c:v>-118187.87621</c:v>
                </c:pt>
                <c:pt idx="439">
                  <c:v>-118135.78812000008</c:v>
                </c:pt>
                <c:pt idx="440">
                  <c:v>-118083.70003000001</c:v>
                </c:pt>
                <c:pt idx="441">
                  <c:v>-118031.61194</c:v>
                </c:pt>
                <c:pt idx="442">
                  <c:v>-117979.52385</c:v>
                </c:pt>
                <c:pt idx="443">
                  <c:v>-117927.43576000002</c:v>
                </c:pt>
                <c:pt idx="444">
                  <c:v>-117875.34766999999</c:v>
                </c:pt>
                <c:pt idx="445">
                  <c:v>-117823.25958</c:v>
                </c:pt>
                <c:pt idx="446">
                  <c:v>-117771.17149000059</c:v>
                </c:pt>
                <c:pt idx="447">
                  <c:v>-117719.0834</c:v>
                </c:pt>
                <c:pt idx="448">
                  <c:v>-117666.99531</c:v>
                </c:pt>
                <c:pt idx="449">
                  <c:v>-117614.90722000001</c:v>
                </c:pt>
                <c:pt idx="450">
                  <c:v>-117562.81913</c:v>
                </c:pt>
                <c:pt idx="451">
                  <c:v>-117510.73104</c:v>
                </c:pt>
                <c:pt idx="452">
                  <c:v>-117458.64295000001</c:v>
                </c:pt>
                <c:pt idx="453">
                  <c:v>-117406.55486</c:v>
                </c:pt>
                <c:pt idx="454">
                  <c:v>-117354.46676999997</c:v>
                </c:pt>
                <c:pt idx="455">
                  <c:v>-117302.37868000002</c:v>
                </c:pt>
                <c:pt idx="456">
                  <c:v>-117250.29058999958</c:v>
                </c:pt>
                <c:pt idx="457">
                  <c:v>-117198.20249999997</c:v>
                </c:pt>
                <c:pt idx="458">
                  <c:v>-117146.11441000002</c:v>
                </c:pt>
                <c:pt idx="459">
                  <c:v>-117094.02632</c:v>
                </c:pt>
                <c:pt idx="460">
                  <c:v>-117041.93822999999</c:v>
                </c:pt>
                <c:pt idx="461">
                  <c:v>-116989.85014000002</c:v>
                </c:pt>
                <c:pt idx="462">
                  <c:v>-116937.7620499996</c:v>
                </c:pt>
                <c:pt idx="463">
                  <c:v>-116885.67396000041</c:v>
                </c:pt>
                <c:pt idx="464">
                  <c:v>-116833.58587</c:v>
                </c:pt>
                <c:pt idx="465">
                  <c:v>-116781.49778000001</c:v>
                </c:pt>
                <c:pt idx="466">
                  <c:v>-116729.40969</c:v>
                </c:pt>
                <c:pt idx="467">
                  <c:v>-116677.32160000002</c:v>
                </c:pt>
                <c:pt idx="468">
                  <c:v>-116625.23351000001</c:v>
                </c:pt>
                <c:pt idx="469">
                  <c:v>-116573.14542000042</c:v>
                </c:pt>
                <c:pt idx="470">
                  <c:v>-116521.05733</c:v>
                </c:pt>
                <c:pt idx="471">
                  <c:v>-116468.96924000001</c:v>
                </c:pt>
                <c:pt idx="472">
                  <c:v>-116416.88115000042</c:v>
                </c:pt>
                <c:pt idx="473">
                  <c:v>-116364.79306</c:v>
                </c:pt>
                <c:pt idx="474">
                  <c:v>-116312.70497000001</c:v>
                </c:pt>
                <c:pt idx="475">
                  <c:v>-116260.61687999943</c:v>
                </c:pt>
                <c:pt idx="476">
                  <c:v>-116208.52879000005</c:v>
                </c:pt>
                <c:pt idx="477">
                  <c:v>-116156.44070000001</c:v>
                </c:pt>
                <c:pt idx="478">
                  <c:v>-116104.35261</c:v>
                </c:pt>
                <c:pt idx="479">
                  <c:v>-116052.26452</c:v>
                </c:pt>
                <c:pt idx="480">
                  <c:v>-116000.17643000002</c:v>
                </c:pt>
                <c:pt idx="481">
                  <c:v>-115948.08834</c:v>
                </c:pt>
                <c:pt idx="482">
                  <c:v>-115896.00025</c:v>
                </c:pt>
                <c:pt idx="483">
                  <c:v>-115843.91216000001</c:v>
                </c:pt>
                <c:pt idx="484">
                  <c:v>-115791.82407</c:v>
                </c:pt>
                <c:pt idx="485">
                  <c:v>-115739.73598</c:v>
                </c:pt>
                <c:pt idx="486">
                  <c:v>-115687.64789000001</c:v>
                </c:pt>
                <c:pt idx="487">
                  <c:v>-115635.5598</c:v>
                </c:pt>
                <c:pt idx="488">
                  <c:v>-115583.47171000039</c:v>
                </c:pt>
                <c:pt idx="489">
                  <c:v>-115531.38362000002</c:v>
                </c:pt>
                <c:pt idx="490">
                  <c:v>-115479.29552999999</c:v>
                </c:pt>
                <c:pt idx="491">
                  <c:v>-115427.20744</c:v>
                </c:pt>
                <c:pt idx="492">
                  <c:v>-115375.11935000002</c:v>
                </c:pt>
                <c:pt idx="493">
                  <c:v>-115323.03126</c:v>
                </c:pt>
                <c:pt idx="494">
                  <c:v>-115270.94316999997</c:v>
                </c:pt>
                <c:pt idx="495">
                  <c:v>-115218.85508000002</c:v>
                </c:pt>
                <c:pt idx="496">
                  <c:v>-115166.76698999958</c:v>
                </c:pt>
                <c:pt idx="497">
                  <c:v>-115114.67890000039</c:v>
                </c:pt>
                <c:pt idx="498">
                  <c:v>-115062.59081000001</c:v>
                </c:pt>
                <c:pt idx="499">
                  <c:v>-115010.50272</c:v>
                </c:pt>
                <c:pt idx="500">
                  <c:v>-114958.41462999997</c:v>
                </c:pt>
                <c:pt idx="501">
                  <c:v>-114906.32654000001</c:v>
                </c:pt>
                <c:pt idx="502">
                  <c:v>-114854.23845</c:v>
                </c:pt>
                <c:pt idx="503">
                  <c:v>-114802.15036000041</c:v>
                </c:pt>
                <c:pt idx="504">
                  <c:v>-114750.06226999997</c:v>
                </c:pt>
                <c:pt idx="505">
                  <c:v>-114697.97418</c:v>
                </c:pt>
                <c:pt idx="506">
                  <c:v>-114645.88609</c:v>
                </c:pt>
                <c:pt idx="507">
                  <c:v>-114593.798</c:v>
                </c:pt>
                <c:pt idx="508">
                  <c:v>-114541.70991000002</c:v>
                </c:pt>
                <c:pt idx="509">
                  <c:v>-114489.62182000041</c:v>
                </c:pt>
                <c:pt idx="510">
                  <c:v>-114437.53373</c:v>
                </c:pt>
                <c:pt idx="511">
                  <c:v>-114385.44564000001</c:v>
                </c:pt>
                <c:pt idx="512">
                  <c:v>-114333.35755</c:v>
                </c:pt>
                <c:pt idx="513">
                  <c:v>-114281.26946000002</c:v>
                </c:pt>
                <c:pt idx="514">
                  <c:v>-114229.18137000002</c:v>
                </c:pt>
                <c:pt idx="515">
                  <c:v>-114177.09327999943</c:v>
                </c:pt>
                <c:pt idx="516">
                  <c:v>-114125.00519000005</c:v>
                </c:pt>
                <c:pt idx="517">
                  <c:v>-114072.91710000001</c:v>
                </c:pt>
                <c:pt idx="518">
                  <c:v>-114020.82901000042</c:v>
                </c:pt>
                <c:pt idx="519">
                  <c:v>-113968.74092</c:v>
                </c:pt>
                <c:pt idx="520">
                  <c:v>-113916.65283000001</c:v>
                </c:pt>
                <c:pt idx="521">
                  <c:v>-113864.56474</c:v>
                </c:pt>
                <c:pt idx="522">
                  <c:v>-113812.47665</c:v>
                </c:pt>
                <c:pt idx="523">
                  <c:v>-113760.38856000002</c:v>
                </c:pt>
                <c:pt idx="524">
                  <c:v>-113708.30047</c:v>
                </c:pt>
                <c:pt idx="525">
                  <c:v>-113656.21237999931</c:v>
                </c:pt>
                <c:pt idx="526">
                  <c:v>-113604.12429000002</c:v>
                </c:pt>
                <c:pt idx="527">
                  <c:v>-113552.03619999999</c:v>
                </c:pt>
                <c:pt idx="528">
                  <c:v>-113499.94811</c:v>
                </c:pt>
                <c:pt idx="529">
                  <c:v>-113447.86002000002</c:v>
                </c:pt>
                <c:pt idx="530">
                  <c:v>-113395.77193</c:v>
                </c:pt>
                <c:pt idx="531">
                  <c:v>-113343.68384</c:v>
                </c:pt>
                <c:pt idx="532">
                  <c:v>-113291.59575000002</c:v>
                </c:pt>
                <c:pt idx="533">
                  <c:v>-113239.50766</c:v>
                </c:pt>
                <c:pt idx="534">
                  <c:v>-113187.41956999997</c:v>
                </c:pt>
                <c:pt idx="535">
                  <c:v>-113135.33148000002</c:v>
                </c:pt>
                <c:pt idx="536">
                  <c:v>-113083.24338999952</c:v>
                </c:pt>
                <c:pt idx="537">
                  <c:v>-113031.15530000039</c:v>
                </c:pt>
                <c:pt idx="538">
                  <c:v>-112979.06721000001</c:v>
                </c:pt>
                <c:pt idx="539">
                  <c:v>-112926.97912000045</c:v>
                </c:pt>
                <c:pt idx="540">
                  <c:v>-112874.89103</c:v>
                </c:pt>
                <c:pt idx="541">
                  <c:v>-112822.80294000001</c:v>
                </c:pt>
                <c:pt idx="542">
                  <c:v>-112770.71484999958</c:v>
                </c:pt>
                <c:pt idx="543">
                  <c:v>-112718.62676000039</c:v>
                </c:pt>
                <c:pt idx="544">
                  <c:v>-112666.53867000001</c:v>
                </c:pt>
                <c:pt idx="545">
                  <c:v>-112614.4505799996</c:v>
                </c:pt>
                <c:pt idx="546">
                  <c:v>-112562.36249</c:v>
                </c:pt>
                <c:pt idx="547">
                  <c:v>-112510.27440000002</c:v>
                </c:pt>
                <c:pt idx="548">
                  <c:v>-112458.18631</c:v>
                </c:pt>
                <c:pt idx="549">
                  <c:v>-112406.09822</c:v>
                </c:pt>
                <c:pt idx="550">
                  <c:v>-112354.01013000001</c:v>
                </c:pt>
                <c:pt idx="551">
                  <c:v>-112301.9220399996</c:v>
                </c:pt>
                <c:pt idx="552">
                  <c:v>-112249.83395</c:v>
                </c:pt>
                <c:pt idx="553">
                  <c:v>-112197.74586</c:v>
                </c:pt>
                <c:pt idx="554">
                  <c:v>-112145.65777000002</c:v>
                </c:pt>
                <c:pt idx="555">
                  <c:v>-112093.56968</c:v>
                </c:pt>
                <c:pt idx="556">
                  <c:v>-112041.48159</c:v>
                </c:pt>
                <c:pt idx="557">
                  <c:v>-111989.39350000001</c:v>
                </c:pt>
                <c:pt idx="558">
                  <c:v>-111937.30541000042</c:v>
                </c:pt>
                <c:pt idx="559">
                  <c:v>-111885.21732</c:v>
                </c:pt>
                <c:pt idx="560">
                  <c:v>-111833.12923000002</c:v>
                </c:pt>
                <c:pt idx="561">
                  <c:v>-111781.04114</c:v>
                </c:pt>
                <c:pt idx="562">
                  <c:v>-111728.95305</c:v>
                </c:pt>
                <c:pt idx="563">
                  <c:v>-111676.86496000002</c:v>
                </c:pt>
                <c:pt idx="564">
                  <c:v>-111624.77686999999</c:v>
                </c:pt>
                <c:pt idx="565">
                  <c:v>-111572.68878000005</c:v>
                </c:pt>
                <c:pt idx="566">
                  <c:v>-111520.60069000002</c:v>
                </c:pt>
                <c:pt idx="567">
                  <c:v>-111468.51259999949</c:v>
                </c:pt>
                <c:pt idx="568">
                  <c:v>-111416.42451</c:v>
                </c:pt>
                <c:pt idx="569">
                  <c:v>-111364.33642000002</c:v>
                </c:pt>
                <c:pt idx="570">
                  <c:v>-111312.24832999999</c:v>
                </c:pt>
                <c:pt idx="571">
                  <c:v>-111260.16024</c:v>
                </c:pt>
                <c:pt idx="572">
                  <c:v>-111208.07215000002</c:v>
                </c:pt>
                <c:pt idx="573">
                  <c:v>-111155.98406</c:v>
                </c:pt>
                <c:pt idx="574">
                  <c:v>-111103.89597</c:v>
                </c:pt>
                <c:pt idx="575">
                  <c:v>-111051.80788000001</c:v>
                </c:pt>
                <c:pt idx="576">
                  <c:v>-110999.71979</c:v>
                </c:pt>
                <c:pt idx="577">
                  <c:v>-110947.63170000039</c:v>
                </c:pt>
                <c:pt idx="578">
                  <c:v>-110895.54361000001</c:v>
                </c:pt>
                <c:pt idx="579">
                  <c:v>-110843.45552</c:v>
                </c:pt>
                <c:pt idx="580">
                  <c:v>-110791.36743</c:v>
                </c:pt>
                <c:pt idx="581">
                  <c:v>-110739.27934000002</c:v>
                </c:pt>
                <c:pt idx="582">
                  <c:v>-110687.19125</c:v>
                </c:pt>
                <c:pt idx="583">
                  <c:v>-110635.10316000039</c:v>
                </c:pt>
                <c:pt idx="584">
                  <c:v>-110583.01507000001</c:v>
                </c:pt>
                <c:pt idx="585">
                  <c:v>-110530.92697999958</c:v>
                </c:pt>
                <c:pt idx="586">
                  <c:v>-110478.83889</c:v>
                </c:pt>
                <c:pt idx="587">
                  <c:v>-110426.75080000001</c:v>
                </c:pt>
                <c:pt idx="588">
                  <c:v>-110374.66271</c:v>
                </c:pt>
                <c:pt idx="589">
                  <c:v>-110322.57462000041</c:v>
                </c:pt>
                <c:pt idx="590">
                  <c:v>-110270.48652999997</c:v>
                </c:pt>
                <c:pt idx="591">
                  <c:v>-110218.39844</c:v>
                </c:pt>
                <c:pt idx="592">
                  <c:v>-110166.31035</c:v>
                </c:pt>
                <c:pt idx="593">
                  <c:v>-110114.22226000001</c:v>
                </c:pt>
                <c:pt idx="594">
                  <c:v>-110062.13417</c:v>
                </c:pt>
                <c:pt idx="595">
                  <c:v>-110010.0460799994</c:v>
                </c:pt>
                <c:pt idx="596">
                  <c:v>-109957.95799</c:v>
                </c:pt>
                <c:pt idx="597">
                  <c:v>-109905.86990000002</c:v>
                </c:pt>
                <c:pt idx="598">
                  <c:v>-109853.78181</c:v>
                </c:pt>
                <c:pt idx="599">
                  <c:v>-109801.69372000002</c:v>
                </c:pt>
                <c:pt idx="600">
                  <c:v>-109749.60563000002</c:v>
                </c:pt>
                <c:pt idx="601">
                  <c:v>-109697.51753999943</c:v>
                </c:pt>
                <c:pt idx="602">
                  <c:v>-109645.42945000005</c:v>
                </c:pt>
                <c:pt idx="603">
                  <c:v>-109593.34136000002</c:v>
                </c:pt>
                <c:pt idx="604">
                  <c:v>-109541.25326999999</c:v>
                </c:pt>
                <c:pt idx="605">
                  <c:v>-109489.16518000005</c:v>
                </c:pt>
                <c:pt idx="606">
                  <c:v>-109437.07709000002</c:v>
                </c:pt>
                <c:pt idx="607">
                  <c:v>-109384.989</c:v>
                </c:pt>
                <c:pt idx="608">
                  <c:v>-109332.90091</c:v>
                </c:pt>
                <c:pt idx="609">
                  <c:v>-109280.81282000001</c:v>
                </c:pt>
                <c:pt idx="610">
                  <c:v>-109228.72473</c:v>
                </c:pt>
                <c:pt idx="611">
                  <c:v>-109176.63664</c:v>
                </c:pt>
                <c:pt idx="612">
                  <c:v>-109124.54855000001</c:v>
                </c:pt>
                <c:pt idx="613">
                  <c:v>-109072.46046</c:v>
                </c:pt>
                <c:pt idx="614">
                  <c:v>-109020.37237</c:v>
                </c:pt>
                <c:pt idx="615">
                  <c:v>-108968.28428000001</c:v>
                </c:pt>
                <c:pt idx="616">
                  <c:v>-108916.19619</c:v>
                </c:pt>
                <c:pt idx="617">
                  <c:v>-108864.10810000008</c:v>
                </c:pt>
                <c:pt idx="618">
                  <c:v>-108812.02001000002</c:v>
                </c:pt>
                <c:pt idx="619">
                  <c:v>-108759.93192</c:v>
                </c:pt>
                <c:pt idx="620">
                  <c:v>-108707.84382999997</c:v>
                </c:pt>
                <c:pt idx="621">
                  <c:v>-108655.75574000002</c:v>
                </c:pt>
                <c:pt idx="622">
                  <c:v>-108603.66765</c:v>
                </c:pt>
                <c:pt idx="623">
                  <c:v>-108551.57956000039</c:v>
                </c:pt>
                <c:pt idx="624">
                  <c:v>-108499.49147000001</c:v>
                </c:pt>
                <c:pt idx="625">
                  <c:v>-108447.40337999958</c:v>
                </c:pt>
                <c:pt idx="626">
                  <c:v>-108395.31529</c:v>
                </c:pt>
                <c:pt idx="627">
                  <c:v>-108343.22720000001</c:v>
                </c:pt>
                <c:pt idx="628">
                  <c:v>-108291.13911000045</c:v>
                </c:pt>
                <c:pt idx="629">
                  <c:v>-108239.05102000039</c:v>
                </c:pt>
                <c:pt idx="630">
                  <c:v>-108186.96292999997</c:v>
                </c:pt>
                <c:pt idx="631">
                  <c:v>-108134.87484</c:v>
                </c:pt>
                <c:pt idx="632">
                  <c:v>-108082.78675</c:v>
                </c:pt>
                <c:pt idx="633">
                  <c:v>-108030.69866000002</c:v>
                </c:pt>
                <c:pt idx="634">
                  <c:v>-107978.61056999999</c:v>
                </c:pt>
                <c:pt idx="635">
                  <c:v>-107926.52248</c:v>
                </c:pt>
                <c:pt idx="636">
                  <c:v>-107874.43439000001</c:v>
                </c:pt>
                <c:pt idx="637">
                  <c:v>-107822.3462999996</c:v>
                </c:pt>
                <c:pt idx="638">
                  <c:v>-107770.25821</c:v>
                </c:pt>
                <c:pt idx="639">
                  <c:v>-107718.17012000058</c:v>
                </c:pt>
                <c:pt idx="640">
                  <c:v>-107666.08203000001</c:v>
                </c:pt>
                <c:pt idx="641">
                  <c:v>-107613.9939399994</c:v>
                </c:pt>
                <c:pt idx="642">
                  <c:v>-107561.90585</c:v>
                </c:pt>
                <c:pt idx="643">
                  <c:v>-107509.81776000002</c:v>
                </c:pt>
                <c:pt idx="644">
                  <c:v>-107457.72967</c:v>
                </c:pt>
                <c:pt idx="645">
                  <c:v>-107405.64158</c:v>
                </c:pt>
                <c:pt idx="646">
                  <c:v>-107353.55349000002</c:v>
                </c:pt>
                <c:pt idx="647">
                  <c:v>-107301.4654</c:v>
                </c:pt>
                <c:pt idx="648">
                  <c:v>-107249.37731000005</c:v>
                </c:pt>
                <c:pt idx="649">
                  <c:v>-107197.28922000002</c:v>
                </c:pt>
                <c:pt idx="650">
                  <c:v>-107145.20113</c:v>
                </c:pt>
                <c:pt idx="651">
                  <c:v>-107093.11304</c:v>
                </c:pt>
                <c:pt idx="652">
                  <c:v>-107041.02495000002</c:v>
                </c:pt>
                <c:pt idx="653">
                  <c:v>-106988.93685999949</c:v>
                </c:pt>
                <c:pt idx="654">
                  <c:v>-106936.84877</c:v>
                </c:pt>
                <c:pt idx="655">
                  <c:v>-106884.76068000001</c:v>
                </c:pt>
                <c:pt idx="656">
                  <c:v>-106832.67259</c:v>
                </c:pt>
                <c:pt idx="657">
                  <c:v>-106780.5845</c:v>
                </c:pt>
                <c:pt idx="658">
                  <c:v>-106728.49641000001</c:v>
                </c:pt>
                <c:pt idx="659">
                  <c:v>-106676.40832</c:v>
                </c:pt>
                <c:pt idx="660">
                  <c:v>-106624.32023</c:v>
                </c:pt>
                <c:pt idx="661">
                  <c:v>-106572.23214000001</c:v>
                </c:pt>
                <c:pt idx="662">
                  <c:v>-106520.14405</c:v>
                </c:pt>
                <c:pt idx="663">
                  <c:v>-106468.05596000039</c:v>
                </c:pt>
                <c:pt idx="664">
                  <c:v>-106415.96786999991</c:v>
                </c:pt>
                <c:pt idx="665">
                  <c:v>-106363.87978000042</c:v>
                </c:pt>
                <c:pt idx="666">
                  <c:v>-106311.79169000001</c:v>
                </c:pt>
                <c:pt idx="667">
                  <c:v>-106259.70360000001</c:v>
                </c:pt>
                <c:pt idx="668">
                  <c:v>-106207.61551</c:v>
                </c:pt>
                <c:pt idx="669">
                  <c:v>-106155.52742000039</c:v>
                </c:pt>
                <c:pt idx="670">
                  <c:v>-106103.43933000001</c:v>
                </c:pt>
                <c:pt idx="671">
                  <c:v>-106051.35124000002</c:v>
                </c:pt>
                <c:pt idx="672">
                  <c:v>-105999.26315</c:v>
                </c:pt>
                <c:pt idx="673">
                  <c:v>-105947.17506000059</c:v>
                </c:pt>
                <c:pt idx="674">
                  <c:v>-105895.08696999999</c:v>
                </c:pt>
                <c:pt idx="675">
                  <c:v>-105842.99887999936</c:v>
                </c:pt>
                <c:pt idx="676">
                  <c:v>-105790.91079000001</c:v>
                </c:pt>
                <c:pt idx="677">
                  <c:v>-105738.8227</c:v>
                </c:pt>
                <c:pt idx="678">
                  <c:v>-105686.73461</c:v>
                </c:pt>
                <c:pt idx="679">
                  <c:v>-105634.64652000001</c:v>
                </c:pt>
                <c:pt idx="680">
                  <c:v>-105582.55843</c:v>
                </c:pt>
                <c:pt idx="681">
                  <c:v>-105530.47034000001</c:v>
                </c:pt>
                <c:pt idx="682">
                  <c:v>-105478.38225</c:v>
                </c:pt>
                <c:pt idx="683">
                  <c:v>-105426.29416</c:v>
                </c:pt>
                <c:pt idx="684">
                  <c:v>-105374.20606999999</c:v>
                </c:pt>
                <c:pt idx="685">
                  <c:v>-105322.11798</c:v>
                </c:pt>
                <c:pt idx="686">
                  <c:v>-105270.02989000002</c:v>
                </c:pt>
                <c:pt idx="687">
                  <c:v>-105217.94179999999</c:v>
                </c:pt>
                <c:pt idx="688">
                  <c:v>-105165.85371000002</c:v>
                </c:pt>
                <c:pt idx="689">
                  <c:v>-105113.76562000002</c:v>
                </c:pt>
                <c:pt idx="690">
                  <c:v>-105061.67753</c:v>
                </c:pt>
                <c:pt idx="691">
                  <c:v>-105009.58944000005</c:v>
                </c:pt>
                <c:pt idx="692">
                  <c:v>-104957.50135000002</c:v>
                </c:pt>
                <c:pt idx="693">
                  <c:v>-104905.41325999943</c:v>
                </c:pt>
                <c:pt idx="694">
                  <c:v>-104853.32517000005</c:v>
                </c:pt>
                <c:pt idx="695">
                  <c:v>-104801.23708000001</c:v>
                </c:pt>
                <c:pt idx="696">
                  <c:v>-104749.14899000002</c:v>
                </c:pt>
                <c:pt idx="697">
                  <c:v>-104697.0609</c:v>
                </c:pt>
                <c:pt idx="698">
                  <c:v>-104644.97281000001</c:v>
                </c:pt>
                <c:pt idx="699">
                  <c:v>-104592.88472000042</c:v>
                </c:pt>
                <c:pt idx="700">
                  <c:v>-104540.79662999997</c:v>
                </c:pt>
                <c:pt idx="701">
                  <c:v>-104488.70854000001</c:v>
                </c:pt>
                <c:pt idx="702">
                  <c:v>-104436.62045000042</c:v>
                </c:pt>
                <c:pt idx="703">
                  <c:v>-104384.53236</c:v>
                </c:pt>
                <c:pt idx="704">
                  <c:v>-104332.44426999991</c:v>
                </c:pt>
                <c:pt idx="705">
                  <c:v>-104280.35618</c:v>
                </c:pt>
                <c:pt idx="706">
                  <c:v>-104228.26809000001</c:v>
                </c:pt>
                <c:pt idx="707">
                  <c:v>-104176.18000000002</c:v>
                </c:pt>
                <c:pt idx="708">
                  <c:v>-104124.09191</c:v>
                </c:pt>
                <c:pt idx="709">
                  <c:v>-104072.00382</c:v>
                </c:pt>
                <c:pt idx="710">
                  <c:v>-104019.91573000001</c:v>
                </c:pt>
                <c:pt idx="711">
                  <c:v>-103967.82764000002</c:v>
                </c:pt>
                <c:pt idx="712">
                  <c:v>-103915.73955</c:v>
                </c:pt>
                <c:pt idx="713">
                  <c:v>-103863.65146000059</c:v>
                </c:pt>
                <c:pt idx="714">
                  <c:v>-103811.56336999999</c:v>
                </c:pt>
                <c:pt idx="715">
                  <c:v>-103759.47528</c:v>
                </c:pt>
                <c:pt idx="716">
                  <c:v>-103707.38719000002</c:v>
                </c:pt>
                <c:pt idx="717">
                  <c:v>-103655.2991</c:v>
                </c:pt>
                <c:pt idx="718">
                  <c:v>-103603.21101</c:v>
                </c:pt>
                <c:pt idx="719">
                  <c:v>-103551.12292000002</c:v>
                </c:pt>
                <c:pt idx="720">
                  <c:v>-103499.03482999999</c:v>
                </c:pt>
                <c:pt idx="721">
                  <c:v>-103446.94673999937</c:v>
                </c:pt>
                <c:pt idx="722">
                  <c:v>-103394.85865000002</c:v>
                </c:pt>
                <c:pt idx="723">
                  <c:v>-103342.77056</c:v>
                </c:pt>
                <c:pt idx="724">
                  <c:v>-103290.68247</c:v>
                </c:pt>
                <c:pt idx="725">
                  <c:v>-103238.59437999997</c:v>
                </c:pt>
                <c:pt idx="726">
                  <c:v>-103186.50628999961</c:v>
                </c:pt>
                <c:pt idx="727">
                  <c:v>-103134.41819999999</c:v>
                </c:pt>
                <c:pt idx="728">
                  <c:v>-103082.33011000002</c:v>
                </c:pt>
                <c:pt idx="729">
                  <c:v>-103030.24202000001</c:v>
                </c:pt>
                <c:pt idx="730">
                  <c:v>-102978.15393</c:v>
                </c:pt>
                <c:pt idx="731">
                  <c:v>-102926.06584000001</c:v>
                </c:pt>
                <c:pt idx="732">
                  <c:v>-102873.97775000002</c:v>
                </c:pt>
                <c:pt idx="733">
                  <c:v>-102821.88966000042</c:v>
                </c:pt>
                <c:pt idx="734">
                  <c:v>-102769.80157</c:v>
                </c:pt>
                <c:pt idx="735">
                  <c:v>-102717.71348000001</c:v>
                </c:pt>
                <c:pt idx="736">
                  <c:v>-102665.62539000042</c:v>
                </c:pt>
                <c:pt idx="737">
                  <c:v>-102613.5373</c:v>
                </c:pt>
                <c:pt idx="738">
                  <c:v>-102561.44921000001</c:v>
                </c:pt>
                <c:pt idx="739">
                  <c:v>-102509.36112000042</c:v>
                </c:pt>
                <c:pt idx="740">
                  <c:v>-102457.27303</c:v>
                </c:pt>
                <c:pt idx="741">
                  <c:v>-102405.18494000002</c:v>
                </c:pt>
                <c:pt idx="742">
                  <c:v>-102353.09684999949</c:v>
                </c:pt>
                <c:pt idx="743">
                  <c:v>-102301.00876000008</c:v>
                </c:pt>
                <c:pt idx="744">
                  <c:v>-102248.92067000001</c:v>
                </c:pt>
                <c:pt idx="745">
                  <c:v>-102196.83257999949</c:v>
                </c:pt>
                <c:pt idx="746">
                  <c:v>-102144.74449000001</c:v>
                </c:pt>
                <c:pt idx="747">
                  <c:v>-102092.65640000002</c:v>
                </c:pt>
                <c:pt idx="748">
                  <c:v>-102040.56831</c:v>
                </c:pt>
                <c:pt idx="749">
                  <c:v>-101988.48022</c:v>
                </c:pt>
                <c:pt idx="750">
                  <c:v>-101936.39213000001</c:v>
                </c:pt>
                <c:pt idx="751">
                  <c:v>-101884.30404000002</c:v>
                </c:pt>
                <c:pt idx="752">
                  <c:v>-101832.21595</c:v>
                </c:pt>
                <c:pt idx="753">
                  <c:v>-101780.12786000002</c:v>
                </c:pt>
                <c:pt idx="754">
                  <c:v>-101728.03977</c:v>
                </c:pt>
                <c:pt idx="755">
                  <c:v>-101675.95168</c:v>
                </c:pt>
                <c:pt idx="756">
                  <c:v>-101623.86359000001</c:v>
                </c:pt>
                <c:pt idx="757">
                  <c:v>-101571.7755</c:v>
                </c:pt>
                <c:pt idx="758">
                  <c:v>-101519.68741000039</c:v>
                </c:pt>
                <c:pt idx="759">
                  <c:v>-101467.59932000002</c:v>
                </c:pt>
                <c:pt idx="760">
                  <c:v>-101415.51122999999</c:v>
                </c:pt>
                <c:pt idx="761">
                  <c:v>-101363.42314000001</c:v>
                </c:pt>
                <c:pt idx="762">
                  <c:v>-101311.33505000002</c:v>
                </c:pt>
                <c:pt idx="763">
                  <c:v>-101259.24695999958</c:v>
                </c:pt>
                <c:pt idx="764">
                  <c:v>-101207.15887</c:v>
                </c:pt>
                <c:pt idx="765">
                  <c:v>-101155.07078000002</c:v>
                </c:pt>
                <c:pt idx="766">
                  <c:v>-101102.98268999961</c:v>
                </c:pt>
                <c:pt idx="767">
                  <c:v>-101050.8946</c:v>
                </c:pt>
                <c:pt idx="768">
                  <c:v>-100998.80650999997</c:v>
                </c:pt>
                <c:pt idx="769">
                  <c:v>-100946.71842</c:v>
                </c:pt>
                <c:pt idx="770">
                  <c:v>-100894.63033</c:v>
                </c:pt>
                <c:pt idx="771">
                  <c:v>-100842.5422399993</c:v>
                </c:pt>
                <c:pt idx="772">
                  <c:v>-100790.45415000002</c:v>
                </c:pt>
                <c:pt idx="773">
                  <c:v>-100738.36606</c:v>
                </c:pt>
                <c:pt idx="774">
                  <c:v>-100686.27797</c:v>
                </c:pt>
                <c:pt idx="775">
                  <c:v>-100634.18988000002</c:v>
                </c:pt>
                <c:pt idx="776">
                  <c:v>-100582.10179000042</c:v>
                </c:pt>
                <c:pt idx="777">
                  <c:v>-100530.0137</c:v>
                </c:pt>
                <c:pt idx="778">
                  <c:v>-100477.92561000002</c:v>
                </c:pt>
                <c:pt idx="779">
                  <c:v>-100425.83752</c:v>
                </c:pt>
                <c:pt idx="780">
                  <c:v>-100373.74943</c:v>
                </c:pt>
                <c:pt idx="781">
                  <c:v>-100321.66134000002</c:v>
                </c:pt>
                <c:pt idx="782">
                  <c:v>-100269.57325</c:v>
                </c:pt>
                <c:pt idx="783">
                  <c:v>-100217.48516000005</c:v>
                </c:pt>
                <c:pt idx="784">
                  <c:v>-100165.39707000001</c:v>
                </c:pt>
                <c:pt idx="785">
                  <c:v>-100113.30898</c:v>
                </c:pt>
                <c:pt idx="786">
                  <c:v>-100061.22089000001</c:v>
                </c:pt>
                <c:pt idx="787">
                  <c:v>-100009.13280000001</c:v>
                </c:pt>
                <c:pt idx="788">
                  <c:v>-99957.044710000002</c:v>
                </c:pt>
                <c:pt idx="789">
                  <c:v>-99904.956619999968</c:v>
                </c:pt>
                <c:pt idx="790">
                  <c:v>-99852.868529999992</c:v>
                </c:pt>
                <c:pt idx="791">
                  <c:v>-99800.780440000017</c:v>
                </c:pt>
                <c:pt idx="792">
                  <c:v>-99748.692349999998</c:v>
                </c:pt>
                <c:pt idx="793">
                  <c:v>-99696.604260000007</c:v>
                </c:pt>
                <c:pt idx="794">
                  <c:v>-99644.516169999988</c:v>
                </c:pt>
                <c:pt idx="795">
                  <c:v>-99592.428079999998</c:v>
                </c:pt>
                <c:pt idx="796">
                  <c:v>-99540.339990000022</c:v>
                </c:pt>
                <c:pt idx="797">
                  <c:v>-99488.251900000003</c:v>
                </c:pt>
                <c:pt idx="798">
                  <c:v>-99436.163809999998</c:v>
                </c:pt>
                <c:pt idx="799">
                  <c:v>-99384.075720000546</c:v>
                </c:pt>
                <c:pt idx="800">
                  <c:v>-99331.987629999989</c:v>
                </c:pt>
                <c:pt idx="801">
                  <c:v>-99279.899540000013</c:v>
                </c:pt>
                <c:pt idx="802">
                  <c:v>-99227.811450000023</c:v>
                </c:pt>
                <c:pt idx="803">
                  <c:v>-99175.723360000004</c:v>
                </c:pt>
                <c:pt idx="804">
                  <c:v>-99123.635270000013</c:v>
                </c:pt>
                <c:pt idx="805">
                  <c:v>-99071.547180000009</c:v>
                </c:pt>
                <c:pt idx="806">
                  <c:v>-99019.459090000033</c:v>
                </c:pt>
                <c:pt idx="807">
                  <c:v>-98967.371000000057</c:v>
                </c:pt>
                <c:pt idx="808">
                  <c:v>-98915.282910000009</c:v>
                </c:pt>
                <c:pt idx="809">
                  <c:v>-98863.194820000004</c:v>
                </c:pt>
                <c:pt idx="810">
                  <c:v>-98811.10673</c:v>
                </c:pt>
                <c:pt idx="811">
                  <c:v>-98759.018640000009</c:v>
                </c:pt>
                <c:pt idx="812">
                  <c:v>-98706.930549999495</c:v>
                </c:pt>
                <c:pt idx="813">
                  <c:v>-98654.84246</c:v>
                </c:pt>
                <c:pt idx="814">
                  <c:v>-98602.754369999995</c:v>
                </c:pt>
                <c:pt idx="815">
                  <c:v>-98550.666279999918</c:v>
                </c:pt>
                <c:pt idx="816">
                  <c:v>-98498.578190000087</c:v>
                </c:pt>
                <c:pt idx="817">
                  <c:v>-98446.490099999908</c:v>
                </c:pt>
                <c:pt idx="818">
                  <c:v>-98394.402009999918</c:v>
                </c:pt>
                <c:pt idx="819">
                  <c:v>-98342.313920000001</c:v>
                </c:pt>
                <c:pt idx="820">
                  <c:v>-98290.225829999996</c:v>
                </c:pt>
                <c:pt idx="821">
                  <c:v>-98238.13774000002</c:v>
                </c:pt>
                <c:pt idx="822">
                  <c:v>-98186.049650000001</c:v>
                </c:pt>
                <c:pt idx="823">
                  <c:v>-98133.961559999938</c:v>
                </c:pt>
                <c:pt idx="824">
                  <c:v>-98081.873470000006</c:v>
                </c:pt>
                <c:pt idx="825">
                  <c:v>-98029.785380000001</c:v>
                </c:pt>
                <c:pt idx="826">
                  <c:v>-97977.697290000011</c:v>
                </c:pt>
                <c:pt idx="827">
                  <c:v>-97925.609200000006</c:v>
                </c:pt>
                <c:pt idx="828">
                  <c:v>-97873.521110000424</c:v>
                </c:pt>
                <c:pt idx="829">
                  <c:v>-97821.433019999968</c:v>
                </c:pt>
                <c:pt idx="830">
                  <c:v>-97769.344929999992</c:v>
                </c:pt>
                <c:pt idx="831">
                  <c:v>-97717.256839999376</c:v>
                </c:pt>
                <c:pt idx="832">
                  <c:v>-97665.168749999997</c:v>
                </c:pt>
                <c:pt idx="833">
                  <c:v>-97613.080660000007</c:v>
                </c:pt>
                <c:pt idx="834">
                  <c:v>-97560.992569999376</c:v>
                </c:pt>
                <c:pt idx="835">
                  <c:v>-97508.904479999968</c:v>
                </c:pt>
                <c:pt idx="836">
                  <c:v>-97456.816389999978</c:v>
                </c:pt>
                <c:pt idx="837">
                  <c:v>-97404.728300000002</c:v>
                </c:pt>
                <c:pt idx="838">
                  <c:v>-97352.640209999998</c:v>
                </c:pt>
                <c:pt idx="839">
                  <c:v>-97300.552120000022</c:v>
                </c:pt>
                <c:pt idx="840">
                  <c:v>-97248.464029999988</c:v>
                </c:pt>
                <c:pt idx="841">
                  <c:v>-97196.375940000027</c:v>
                </c:pt>
                <c:pt idx="842">
                  <c:v>-97144.287850000008</c:v>
                </c:pt>
                <c:pt idx="843">
                  <c:v>-97092.199760000425</c:v>
                </c:pt>
                <c:pt idx="844">
                  <c:v>-97040.111670000013</c:v>
                </c:pt>
                <c:pt idx="845">
                  <c:v>-96988.023580000008</c:v>
                </c:pt>
                <c:pt idx="846">
                  <c:v>-96935.935490000033</c:v>
                </c:pt>
                <c:pt idx="847">
                  <c:v>-96883.847399999999</c:v>
                </c:pt>
                <c:pt idx="848">
                  <c:v>-96831.759310000023</c:v>
                </c:pt>
                <c:pt idx="849">
                  <c:v>-96779.671220000426</c:v>
                </c:pt>
                <c:pt idx="850">
                  <c:v>-96727.583130000014</c:v>
                </c:pt>
                <c:pt idx="851">
                  <c:v>-96675.495040000009</c:v>
                </c:pt>
                <c:pt idx="852">
                  <c:v>-96623.406949999495</c:v>
                </c:pt>
                <c:pt idx="853">
                  <c:v>-96571.318859999999</c:v>
                </c:pt>
                <c:pt idx="854">
                  <c:v>-96519.230770000009</c:v>
                </c:pt>
                <c:pt idx="855">
                  <c:v>-96467.142679999495</c:v>
                </c:pt>
                <c:pt idx="856">
                  <c:v>-96415.054590000014</c:v>
                </c:pt>
                <c:pt idx="857">
                  <c:v>-96362.966499999908</c:v>
                </c:pt>
                <c:pt idx="858">
                  <c:v>-96310.878410000427</c:v>
                </c:pt>
                <c:pt idx="859">
                  <c:v>-96258.79032</c:v>
                </c:pt>
                <c:pt idx="860">
                  <c:v>-96206.702229999908</c:v>
                </c:pt>
                <c:pt idx="861">
                  <c:v>-96154.61414000002</c:v>
                </c:pt>
                <c:pt idx="862">
                  <c:v>-96102.52605</c:v>
                </c:pt>
                <c:pt idx="863">
                  <c:v>-96050.437959999908</c:v>
                </c:pt>
                <c:pt idx="864">
                  <c:v>-95998.349869999991</c:v>
                </c:pt>
                <c:pt idx="865">
                  <c:v>-95946.261780000001</c:v>
                </c:pt>
                <c:pt idx="866">
                  <c:v>-95894.173690000025</c:v>
                </c:pt>
                <c:pt idx="867">
                  <c:v>-95842.085600000006</c:v>
                </c:pt>
                <c:pt idx="868">
                  <c:v>-95789.997509999346</c:v>
                </c:pt>
                <c:pt idx="869">
                  <c:v>-95737.909419999996</c:v>
                </c:pt>
                <c:pt idx="870">
                  <c:v>-95685.821330000006</c:v>
                </c:pt>
                <c:pt idx="871">
                  <c:v>-95633.733239999376</c:v>
                </c:pt>
                <c:pt idx="872">
                  <c:v>-95581.645149999997</c:v>
                </c:pt>
                <c:pt idx="873">
                  <c:v>-95529.557060000006</c:v>
                </c:pt>
                <c:pt idx="874">
                  <c:v>-95477.468969999973</c:v>
                </c:pt>
                <c:pt idx="875">
                  <c:v>-95425.380879999968</c:v>
                </c:pt>
                <c:pt idx="876">
                  <c:v>-95373.292789999978</c:v>
                </c:pt>
                <c:pt idx="877">
                  <c:v>-95321.204700000002</c:v>
                </c:pt>
                <c:pt idx="878">
                  <c:v>-95269.116609999968</c:v>
                </c:pt>
                <c:pt idx="879">
                  <c:v>-95217.028520000007</c:v>
                </c:pt>
                <c:pt idx="880">
                  <c:v>-95164.940429999988</c:v>
                </c:pt>
                <c:pt idx="881">
                  <c:v>-95112.852340000012</c:v>
                </c:pt>
                <c:pt idx="882">
                  <c:v>-95060.764249999978</c:v>
                </c:pt>
                <c:pt idx="883">
                  <c:v>-95008.676160000425</c:v>
                </c:pt>
                <c:pt idx="884">
                  <c:v>-94956.588070000013</c:v>
                </c:pt>
                <c:pt idx="885">
                  <c:v>-94904.499980000008</c:v>
                </c:pt>
                <c:pt idx="886">
                  <c:v>-94852.411890000018</c:v>
                </c:pt>
                <c:pt idx="887">
                  <c:v>-94800.323800000013</c:v>
                </c:pt>
                <c:pt idx="888">
                  <c:v>-94748.235710000023</c:v>
                </c:pt>
                <c:pt idx="889">
                  <c:v>-94696.147620000003</c:v>
                </c:pt>
                <c:pt idx="890">
                  <c:v>-94644.059530000013</c:v>
                </c:pt>
                <c:pt idx="891">
                  <c:v>-94591.971440000023</c:v>
                </c:pt>
                <c:pt idx="892">
                  <c:v>-94539.883350000004</c:v>
                </c:pt>
                <c:pt idx="893">
                  <c:v>-94487.795259999999</c:v>
                </c:pt>
                <c:pt idx="894">
                  <c:v>-94435.707170000009</c:v>
                </c:pt>
                <c:pt idx="895">
                  <c:v>-94383.619080000004</c:v>
                </c:pt>
                <c:pt idx="896">
                  <c:v>-94331.530990000014</c:v>
                </c:pt>
                <c:pt idx="897">
                  <c:v>-94279.442899999238</c:v>
                </c:pt>
                <c:pt idx="898">
                  <c:v>-94227.354810000004</c:v>
                </c:pt>
                <c:pt idx="899">
                  <c:v>-94175.26672</c:v>
                </c:pt>
                <c:pt idx="900">
                  <c:v>-94123.178630000024</c:v>
                </c:pt>
                <c:pt idx="901">
                  <c:v>-94071.090540000019</c:v>
                </c:pt>
                <c:pt idx="902">
                  <c:v>-94019.00245</c:v>
                </c:pt>
                <c:pt idx="903">
                  <c:v>-93966.914359999908</c:v>
                </c:pt>
                <c:pt idx="904">
                  <c:v>-93914.82626999999</c:v>
                </c:pt>
                <c:pt idx="905">
                  <c:v>-93862.73818</c:v>
                </c:pt>
                <c:pt idx="906">
                  <c:v>-93810.650090000025</c:v>
                </c:pt>
                <c:pt idx="907">
                  <c:v>-93758.561999999991</c:v>
                </c:pt>
                <c:pt idx="908">
                  <c:v>-93706.473910000001</c:v>
                </c:pt>
                <c:pt idx="909">
                  <c:v>-93654.385819999996</c:v>
                </c:pt>
                <c:pt idx="910">
                  <c:v>-93602.297729999991</c:v>
                </c:pt>
                <c:pt idx="911">
                  <c:v>-93550.209640000015</c:v>
                </c:pt>
                <c:pt idx="912">
                  <c:v>-93498.121549999996</c:v>
                </c:pt>
                <c:pt idx="913">
                  <c:v>-93446.033460000006</c:v>
                </c:pt>
                <c:pt idx="914">
                  <c:v>-93393.945369999972</c:v>
                </c:pt>
                <c:pt idx="915">
                  <c:v>-93341.857279999938</c:v>
                </c:pt>
                <c:pt idx="916">
                  <c:v>-93289.769190000021</c:v>
                </c:pt>
                <c:pt idx="917">
                  <c:v>-93237.681100000424</c:v>
                </c:pt>
                <c:pt idx="918">
                  <c:v>-93185.593009999968</c:v>
                </c:pt>
                <c:pt idx="919">
                  <c:v>-93133.504920000007</c:v>
                </c:pt>
                <c:pt idx="920">
                  <c:v>-93081.416829999362</c:v>
                </c:pt>
                <c:pt idx="921">
                  <c:v>-93029.328740000026</c:v>
                </c:pt>
                <c:pt idx="922">
                  <c:v>-92977.240649999978</c:v>
                </c:pt>
                <c:pt idx="923">
                  <c:v>-92925.152560000002</c:v>
                </c:pt>
                <c:pt idx="924">
                  <c:v>-92873.064470000012</c:v>
                </c:pt>
                <c:pt idx="925">
                  <c:v>-92820.976379999978</c:v>
                </c:pt>
                <c:pt idx="926">
                  <c:v>-92768.888290000017</c:v>
                </c:pt>
                <c:pt idx="927">
                  <c:v>-92716.800200000012</c:v>
                </c:pt>
                <c:pt idx="928">
                  <c:v>-92664.712110000008</c:v>
                </c:pt>
                <c:pt idx="929">
                  <c:v>-92612.624020000425</c:v>
                </c:pt>
                <c:pt idx="930">
                  <c:v>-92560.535930000013</c:v>
                </c:pt>
                <c:pt idx="931">
                  <c:v>-92508.447839999237</c:v>
                </c:pt>
                <c:pt idx="932">
                  <c:v>-92456.359750000425</c:v>
                </c:pt>
                <c:pt idx="933">
                  <c:v>-92404.271660000057</c:v>
                </c:pt>
                <c:pt idx="934">
                  <c:v>-92352.183570000008</c:v>
                </c:pt>
                <c:pt idx="935">
                  <c:v>-92300.095480000004</c:v>
                </c:pt>
                <c:pt idx="936">
                  <c:v>-92248.007390000013</c:v>
                </c:pt>
                <c:pt idx="937">
                  <c:v>-92195.919300000009</c:v>
                </c:pt>
                <c:pt idx="938">
                  <c:v>-92143.831210000004</c:v>
                </c:pt>
                <c:pt idx="939">
                  <c:v>-92091.743119999999</c:v>
                </c:pt>
                <c:pt idx="940">
                  <c:v>-92039.655030000024</c:v>
                </c:pt>
                <c:pt idx="941">
                  <c:v>-91987.566940000019</c:v>
                </c:pt>
                <c:pt idx="942">
                  <c:v>-91935.47885</c:v>
                </c:pt>
                <c:pt idx="943">
                  <c:v>-91883.390759999995</c:v>
                </c:pt>
                <c:pt idx="944">
                  <c:v>-91831.30266999999</c:v>
                </c:pt>
                <c:pt idx="945">
                  <c:v>-91779.21457999933</c:v>
                </c:pt>
                <c:pt idx="946">
                  <c:v>-91727.126490000024</c:v>
                </c:pt>
                <c:pt idx="947">
                  <c:v>-91675.038400000005</c:v>
                </c:pt>
                <c:pt idx="948">
                  <c:v>-91622.95031</c:v>
                </c:pt>
                <c:pt idx="949">
                  <c:v>-91570.862219999908</c:v>
                </c:pt>
                <c:pt idx="950">
                  <c:v>-91518.774130000005</c:v>
                </c:pt>
                <c:pt idx="951">
                  <c:v>-91466.686040000015</c:v>
                </c:pt>
                <c:pt idx="952">
                  <c:v>-91414.597949999938</c:v>
                </c:pt>
                <c:pt idx="953">
                  <c:v>-91362.509860000006</c:v>
                </c:pt>
                <c:pt idx="954">
                  <c:v>-91310.421770000001</c:v>
                </c:pt>
                <c:pt idx="955">
                  <c:v>-91258.333679999938</c:v>
                </c:pt>
                <c:pt idx="956">
                  <c:v>-91206.245589999948</c:v>
                </c:pt>
                <c:pt idx="957">
                  <c:v>-91154.157500000001</c:v>
                </c:pt>
                <c:pt idx="958">
                  <c:v>-91102.069409999996</c:v>
                </c:pt>
                <c:pt idx="959">
                  <c:v>-91049.981320000006</c:v>
                </c:pt>
                <c:pt idx="960">
                  <c:v>-90997.893229999972</c:v>
                </c:pt>
                <c:pt idx="961">
                  <c:v>-90945.805140000026</c:v>
                </c:pt>
                <c:pt idx="962">
                  <c:v>-90893.717049999948</c:v>
                </c:pt>
                <c:pt idx="963">
                  <c:v>-90841.628960000424</c:v>
                </c:pt>
                <c:pt idx="964">
                  <c:v>-90789.540869999968</c:v>
                </c:pt>
                <c:pt idx="965">
                  <c:v>-90737.452779999978</c:v>
                </c:pt>
                <c:pt idx="966">
                  <c:v>-90685.364690000017</c:v>
                </c:pt>
                <c:pt idx="967">
                  <c:v>-90633.276599999968</c:v>
                </c:pt>
                <c:pt idx="968">
                  <c:v>-90581.188510000007</c:v>
                </c:pt>
                <c:pt idx="969">
                  <c:v>-90529.100420000424</c:v>
                </c:pt>
                <c:pt idx="970">
                  <c:v>-90477.012329999998</c:v>
                </c:pt>
                <c:pt idx="971">
                  <c:v>-90424.924240000008</c:v>
                </c:pt>
                <c:pt idx="972">
                  <c:v>-90372.836150000003</c:v>
                </c:pt>
                <c:pt idx="973">
                  <c:v>-90320.748059999998</c:v>
                </c:pt>
                <c:pt idx="974">
                  <c:v>-90268.659970000022</c:v>
                </c:pt>
                <c:pt idx="975">
                  <c:v>-90216.571880000003</c:v>
                </c:pt>
                <c:pt idx="976">
                  <c:v>-90164.483790000013</c:v>
                </c:pt>
                <c:pt idx="977">
                  <c:v>-90112.395700000023</c:v>
                </c:pt>
                <c:pt idx="978">
                  <c:v>-90060.307610000003</c:v>
                </c:pt>
                <c:pt idx="979">
                  <c:v>-90008.219519999999</c:v>
                </c:pt>
                <c:pt idx="980">
                  <c:v>-89956.131430000023</c:v>
                </c:pt>
                <c:pt idx="981">
                  <c:v>-89904.043340000018</c:v>
                </c:pt>
                <c:pt idx="982">
                  <c:v>-89851.955249999999</c:v>
                </c:pt>
                <c:pt idx="983">
                  <c:v>-89799.867160000023</c:v>
                </c:pt>
                <c:pt idx="984">
                  <c:v>-89747.779070000004</c:v>
                </c:pt>
                <c:pt idx="985">
                  <c:v>-89695.690979999999</c:v>
                </c:pt>
                <c:pt idx="986">
                  <c:v>-89643.602890000009</c:v>
                </c:pt>
                <c:pt idx="987">
                  <c:v>-89591.51479999999</c:v>
                </c:pt>
                <c:pt idx="988">
                  <c:v>-89539.42671</c:v>
                </c:pt>
                <c:pt idx="989">
                  <c:v>-89487.338619999995</c:v>
                </c:pt>
                <c:pt idx="990">
                  <c:v>-89435.25052999999</c:v>
                </c:pt>
                <c:pt idx="991">
                  <c:v>-89383.162440000015</c:v>
                </c:pt>
                <c:pt idx="992">
                  <c:v>-89331.074349999995</c:v>
                </c:pt>
                <c:pt idx="993">
                  <c:v>-89278.986259999918</c:v>
                </c:pt>
                <c:pt idx="994">
                  <c:v>-89226.89817</c:v>
                </c:pt>
                <c:pt idx="995">
                  <c:v>-89174.810079999908</c:v>
                </c:pt>
                <c:pt idx="996">
                  <c:v>-89122.72199000002</c:v>
                </c:pt>
                <c:pt idx="997">
                  <c:v>-89070.633900000001</c:v>
                </c:pt>
                <c:pt idx="998">
                  <c:v>-89018.545809999938</c:v>
                </c:pt>
                <c:pt idx="999">
                  <c:v>-88966.457720000006</c:v>
                </c:pt>
                <c:pt idx="1000">
                  <c:v>-88914.369630000001</c:v>
                </c:pt>
                <c:pt idx="1001">
                  <c:v>-88862.281540000011</c:v>
                </c:pt>
                <c:pt idx="1002">
                  <c:v>-88810.193450000006</c:v>
                </c:pt>
                <c:pt idx="1003">
                  <c:v>-88758.105360000423</c:v>
                </c:pt>
                <c:pt idx="1004">
                  <c:v>-88706.017269999968</c:v>
                </c:pt>
                <c:pt idx="1005">
                  <c:v>-88653.929180000006</c:v>
                </c:pt>
                <c:pt idx="1006">
                  <c:v>-88601.841090000016</c:v>
                </c:pt>
                <c:pt idx="1007">
                  <c:v>-88549.752999999968</c:v>
                </c:pt>
                <c:pt idx="1008">
                  <c:v>-88497.664910000007</c:v>
                </c:pt>
                <c:pt idx="1009">
                  <c:v>-88445.576820000002</c:v>
                </c:pt>
                <c:pt idx="1010">
                  <c:v>-88393.488729999997</c:v>
                </c:pt>
                <c:pt idx="1011">
                  <c:v>-88341.400639999978</c:v>
                </c:pt>
                <c:pt idx="1012">
                  <c:v>-88289.312549999406</c:v>
                </c:pt>
                <c:pt idx="1013">
                  <c:v>-88237.224460000027</c:v>
                </c:pt>
                <c:pt idx="1014">
                  <c:v>-88185.136369999993</c:v>
                </c:pt>
                <c:pt idx="1015">
                  <c:v>-88133.048279999406</c:v>
                </c:pt>
                <c:pt idx="1016">
                  <c:v>-88080.960190000013</c:v>
                </c:pt>
                <c:pt idx="1017">
                  <c:v>-88028.872100000022</c:v>
                </c:pt>
                <c:pt idx="1018">
                  <c:v>-87976.784010000003</c:v>
                </c:pt>
                <c:pt idx="1019">
                  <c:v>-87924.695920000027</c:v>
                </c:pt>
                <c:pt idx="1020">
                  <c:v>-87872.607830000008</c:v>
                </c:pt>
                <c:pt idx="1021">
                  <c:v>-87820.519740000032</c:v>
                </c:pt>
                <c:pt idx="1022">
                  <c:v>-87768.431649999999</c:v>
                </c:pt>
                <c:pt idx="1023">
                  <c:v>-87716.343560000008</c:v>
                </c:pt>
                <c:pt idx="1024">
                  <c:v>-87664.255470000004</c:v>
                </c:pt>
                <c:pt idx="1025">
                  <c:v>-87612.167379999999</c:v>
                </c:pt>
                <c:pt idx="1026">
                  <c:v>-87560.079290000023</c:v>
                </c:pt>
                <c:pt idx="1027">
                  <c:v>-87507.991199999989</c:v>
                </c:pt>
                <c:pt idx="1028">
                  <c:v>-87455.903109999999</c:v>
                </c:pt>
                <c:pt idx="1029">
                  <c:v>-87403.815020000024</c:v>
                </c:pt>
                <c:pt idx="1030">
                  <c:v>-87351.72692999999</c:v>
                </c:pt>
                <c:pt idx="1031">
                  <c:v>-87299.638840000014</c:v>
                </c:pt>
                <c:pt idx="1032">
                  <c:v>-87247.550749999995</c:v>
                </c:pt>
                <c:pt idx="1033">
                  <c:v>-87195.462659999495</c:v>
                </c:pt>
                <c:pt idx="1034">
                  <c:v>-87143.37457</c:v>
                </c:pt>
                <c:pt idx="1035">
                  <c:v>-87091.286479999908</c:v>
                </c:pt>
                <c:pt idx="1036">
                  <c:v>-87039.19839000002</c:v>
                </c:pt>
                <c:pt idx="1037">
                  <c:v>-86987.1103</c:v>
                </c:pt>
                <c:pt idx="1038">
                  <c:v>-86935.022209999908</c:v>
                </c:pt>
                <c:pt idx="1039">
                  <c:v>-86882.934120000005</c:v>
                </c:pt>
                <c:pt idx="1040">
                  <c:v>-86830.846029999972</c:v>
                </c:pt>
                <c:pt idx="1041">
                  <c:v>-86778.75794000001</c:v>
                </c:pt>
                <c:pt idx="1042">
                  <c:v>-86726.669850000006</c:v>
                </c:pt>
                <c:pt idx="1043">
                  <c:v>-86674.581760000423</c:v>
                </c:pt>
                <c:pt idx="1044">
                  <c:v>-86622.493669999938</c:v>
                </c:pt>
                <c:pt idx="1045">
                  <c:v>-86570.405579999948</c:v>
                </c:pt>
                <c:pt idx="1046">
                  <c:v>-86518.317490000016</c:v>
                </c:pt>
                <c:pt idx="1047">
                  <c:v>-86466.229399999997</c:v>
                </c:pt>
                <c:pt idx="1048">
                  <c:v>-86414.141310000006</c:v>
                </c:pt>
                <c:pt idx="1049">
                  <c:v>-86362.053220000002</c:v>
                </c:pt>
                <c:pt idx="1050">
                  <c:v>-86309.965129999997</c:v>
                </c:pt>
                <c:pt idx="1051">
                  <c:v>-86257.877040000007</c:v>
                </c:pt>
                <c:pt idx="1052">
                  <c:v>-86205.788950000002</c:v>
                </c:pt>
                <c:pt idx="1053">
                  <c:v>-86153.700859999968</c:v>
                </c:pt>
                <c:pt idx="1054">
                  <c:v>-86101.612769999992</c:v>
                </c:pt>
                <c:pt idx="1055">
                  <c:v>-86049.524680000002</c:v>
                </c:pt>
                <c:pt idx="1056">
                  <c:v>-85997.436589999314</c:v>
                </c:pt>
                <c:pt idx="1057">
                  <c:v>-85945.348499999993</c:v>
                </c:pt>
                <c:pt idx="1058">
                  <c:v>-85893.260410000003</c:v>
                </c:pt>
                <c:pt idx="1059">
                  <c:v>-85841.172320000027</c:v>
                </c:pt>
                <c:pt idx="1060">
                  <c:v>-85789.084230000008</c:v>
                </c:pt>
                <c:pt idx="1061">
                  <c:v>-85736.996139999435</c:v>
                </c:pt>
                <c:pt idx="1062">
                  <c:v>-85684.908049999998</c:v>
                </c:pt>
                <c:pt idx="1063">
                  <c:v>-85632.819960000023</c:v>
                </c:pt>
                <c:pt idx="1064">
                  <c:v>-85580.731869999989</c:v>
                </c:pt>
                <c:pt idx="1065">
                  <c:v>-85528.643779999999</c:v>
                </c:pt>
                <c:pt idx="1066">
                  <c:v>-85476.555690000023</c:v>
                </c:pt>
                <c:pt idx="1067">
                  <c:v>-85424.467599999436</c:v>
                </c:pt>
                <c:pt idx="1068">
                  <c:v>-85372.379510000057</c:v>
                </c:pt>
                <c:pt idx="1069">
                  <c:v>-85320.291420000023</c:v>
                </c:pt>
                <c:pt idx="1070">
                  <c:v>-85268.203329999989</c:v>
                </c:pt>
                <c:pt idx="1071">
                  <c:v>-85216.115240000014</c:v>
                </c:pt>
                <c:pt idx="1072">
                  <c:v>-85164.027150000024</c:v>
                </c:pt>
                <c:pt idx="1073">
                  <c:v>-85111.939060000004</c:v>
                </c:pt>
                <c:pt idx="1074">
                  <c:v>-85059.85097</c:v>
                </c:pt>
                <c:pt idx="1075">
                  <c:v>-85007.762879999224</c:v>
                </c:pt>
                <c:pt idx="1076">
                  <c:v>-84955.674790000427</c:v>
                </c:pt>
                <c:pt idx="1077">
                  <c:v>-84903.5867</c:v>
                </c:pt>
                <c:pt idx="1078">
                  <c:v>-84851.498609999908</c:v>
                </c:pt>
                <c:pt idx="1079">
                  <c:v>-84799.410519999918</c:v>
                </c:pt>
                <c:pt idx="1080">
                  <c:v>-84747.32243</c:v>
                </c:pt>
                <c:pt idx="1081">
                  <c:v>-84695.23434000001</c:v>
                </c:pt>
                <c:pt idx="1082">
                  <c:v>-84643.146249999918</c:v>
                </c:pt>
                <c:pt idx="1083">
                  <c:v>-84591.058160000423</c:v>
                </c:pt>
                <c:pt idx="1084">
                  <c:v>-84538.970069999996</c:v>
                </c:pt>
                <c:pt idx="1085">
                  <c:v>-84486.881980000006</c:v>
                </c:pt>
                <c:pt idx="1086">
                  <c:v>-84434.793889999361</c:v>
                </c:pt>
                <c:pt idx="1087">
                  <c:v>-84382.705799999996</c:v>
                </c:pt>
                <c:pt idx="1088">
                  <c:v>-84330.617710000006</c:v>
                </c:pt>
                <c:pt idx="1089">
                  <c:v>-84278.529620000423</c:v>
                </c:pt>
                <c:pt idx="1090">
                  <c:v>-84226.441529999938</c:v>
                </c:pt>
                <c:pt idx="1091">
                  <c:v>-84174.353440000021</c:v>
                </c:pt>
                <c:pt idx="1092">
                  <c:v>-84122.265350000001</c:v>
                </c:pt>
                <c:pt idx="1093">
                  <c:v>-84070.177259999997</c:v>
                </c:pt>
                <c:pt idx="1094">
                  <c:v>-84018.089170000007</c:v>
                </c:pt>
                <c:pt idx="1095">
                  <c:v>-83966.001080000002</c:v>
                </c:pt>
                <c:pt idx="1096">
                  <c:v>-83913.912989999313</c:v>
                </c:pt>
                <c:pt idx="1097">
                  <c:v>-83861.824900000007</c:v>
                </c:pt>
                <c:pt idx="1098">
                  <c:v>-83809.736809999406</c:v>
                </c:pt>
                <c:pt idx="1099">
                  <c:v>-83757.648719999997</c:v>
                </c:pt>
                <c:pt idx="1100">
                  <c:v>-83705.560629999993</c:v>
                </c:pt>
                <c:pt idx="1101">
                  <c:v>-83653.472539999435</c:v>
                </c:pt>
                <c:pt idx="1102">
                  <c:v>-83601.384450000027</c:v>
                </c:pt>
                <c:pt idx="1103">
                  <c:v>-83549.296360000008</c:v>
                </c:pt>
                <c:pt idx="1104">
                  <c:v>-83497.208269999988</c:v>
                </c:pt>
                <c:pt idx="1105">
                  <c:v>-83445.120180000027</c:v>
                </c:pt>
                <c:pt idx="1106">
                  <c:v>-83393.032090000008</c:v>
                </c:pt>
                <c:pt idx="1107">
                  <c:v>-83340.943999999436</c:v>
                </c:pt>
                <c:pt idx="1108">
                  <c:v>-83288.855910000057</c:v>
                </c:pt>
                <c:pt idx="1109">
                  <c:v>-83236.767820000008</c:v>
                </c:pt>
                <c:pt idx="1110">
                  <c:v>-83184.679730000425</c:v>
                </c:pt>
                <c:pt idx="1111">
                  <c:v>-83132.591640000013</c:v>
                </c:pt>
                <c:pt idx="1112">
                  <c:v>-83080.503550000009</c:v>
                </c:pt>
                <c:pt idx="1113">
                  <c:v>-83028.415460000004</c:v>
                </c:pt>
                <c:pt idx="1114">
                  <c:v>-82976.327370000014</c:v>
                </c:pt>
                <c:pt idx="1115">
                  <c:v>-82924.239280000009</c:v>
                </c:pt>
                <c:pt idx="1116">
                  <c:v>-82872.151190000426</c:v>
                </c:pt>
                <c:pt idx="1117">
                  <c:v>-82820.063099999999</c:v>
                </c:pt>
                <c:pt idx="1118">
                  <c:v>-82767.975009999995</c:v>
                </c:pt>
                <c:pt idx="1119">
                  <c:v>-82715.886920000004</c:v>
                </c:pt>
                <c:pt idx="1120">
                  <c:v>-82663.798829999971</c:v>
                </c:pt>
                <c:pt idx="1121">
                  <c:v>-82611.71074000001</c:v>
                </c:pt>
                <c:pt idx="1122">
                  <c:v>-82559.622650000005</c:v>
                </c:pt>
                <c:pt idx="1123">
                  <c:v>-82507.53456</c:v>
                </c:pt>
                <c:pt idx="1124">
                  <c:v>-82455.446469999908</c:v>
                </c:pt>
                <c:pt idx="1125">
                  <c:v>-82403.358380000005</c:v>
                </c:pt>
                <c:pt idx="1126">
                  <c:v>-82351.270290000015</c:v>
                </c:pt>
                <c:pt idx="1127">
                  <c:v>-82299.182199999996</c:v>
                </c:pt>
                <c:pt idx="1128">
                  <c:v>-82247.094110000005</c:v>
                </c:pt>
                <c:pt idx="1129">
                  <c:v>-82195.006020000001</c:v>
                </c:pt>
                <c:pt idx="1130">
                  <c:v>-82142.917929999938</c:v>
                </c:pt>
                <c:pt idx="1131">
                  <c:v>-82090.82984000002</c:v>
                </c:pt>
                <c:pt idx="1132">
                  <c:v>-82038.741750000001</c:v>
                </c:pt>
                <c:pt idx="1133">
                  <c:v>-81986.653659999996</c:v>
                </c:pt>
                <c:pt idx="1134">
                  <c:v>-81934.565569999992</c:v>
                </c:pt>
                <c:pt idx="1135">
                  <c:v>-81882.477480000001</c:v>
                </c:pt>
                <c:pt idx="1136">
                  <c:v>-81830.389390000026</c:v>
                </c:pt>
                <c:pt idx="1137">
                  <c:v>-81778.301300000006</c:v>
                </c:pt>
                <c:pt idx="1138">
                  <c:v>-81726.213209999361</c:v>
                </c:pt>
                <c:pt idx="1139">
                  <c:v>-81674.125120000637</c:v>
                </c:pt>
                <c:pt idx="1140">
                  <c:v>-81622.037029999992</c:v>
                </c:pt>
                <c:pt idx="1141">
                  <c:v>-81569.948939999376</c:v>
                </c:pt>
                <c:pt idx="1142">
                  <c:v>-81517.860849999968</c:v>
                </c:pt>
                <c:pt idx="1143">
                  <c:v>-81465.772760000007</c:v>
                </c:pt>
                <c:pt idx="1144">
                  <c:v>-81413.684670000002</c:v>
                </c:pt>
                <c:pt idx="1145">
                  <c:v>-81361.596579999299</c:v>
                </c:pt>
                <c:pt idx="1146">
                  <c:v>-81309.508490000007</c:v>
                </c:pt>
                <c:pt idx="1147">
                  <c:v>-81257.420400000003</c:v>
                </c:pt>
                <c:pt idx="1148">
                  <c:v>-81205.332309999998</c:v>
                </c:pt>
                <c:pt idx="1149">
                  <c:v>-81153.244220000008</c:v>
                </c:pt>
                <c:pt idx="1150">
                  <c:v>-81101.156130000003</c:v>
                </c:pt>
                <c:pt idx="1151">
                  <c:v>-81049.068040000013</c:v>
                </c:pt>
                <c:pt idx="1152">
                  <c:v>-80996.979950000023</c:v>
                </c:pt>
                <c:pt idx="1153">
                  <c:v>-80944.891860000003</c:v>
                </c:pt>
                <c:pt idx="1154">
                  <c:v>-80892.803770000013</c:v>
                </c:pt>
                <c:pt idx="1155">
                  <c:v>-80840.715680000008</c:v>
                </c:pt>
                <c:pt idx="1156">
                  <c:v>-80788.627590000033</c:v>
                </c:pt>
                <c:pt idx="1157">
                  <c:v>-80736.539500000014</c:v>
                </c:pt>
                <c:pt idx="1158">
                  <c:v>-80684.451410000023</c:v>
                </c:pt>
                <c:pt idx="1159">
                  <c:v>-80632.363320000004</c:v>
                </c:pt>
                <c:pt idx="1160">
                  <c:v>-80580.275230000014</c:v>
                </c:pt>
                <c:pt idx="1161">
                  <c:v>-80528.187140000024</c:v>
                </c:pt>
                <c:pt idx="1162">
                  <c:v>-80476.099050000004</c:v>
                </c:pt>
                <c:pt idx="1163">
                  <c:v>-80424.01096</c:v>
                </c:pt>
                <c:pt idx="1164">
                  <c:v>-80371.922869999908</c:v>
                </c:pt>
                <c:pt idx="1165">
                  <c:v>-80319.834780000005</c:v>
                </c:pt>
                <c:pt idx="1166">
                  <c:v>-80267.746689999345</c:v>
                </c:pt>
                <c:pt idx="1167">
                  <c:v>-80215.658599999995</c:v>
                </c:pt>
                <c:pt idx="1168">
                  <c:v>-80163.570510000005</c:v>
                </c:pt>
                <c:pt idx="1169">
                  <c:v>-80111.48242</c:v>
                </c:pt>
                <c:pt idx="1170">
                  <c:v>-80059.394329999996</c:v>
                </c:pt>
                <c:pt idx="1171">
                  <c:v>-80007.306239999918</c:v>
                </c:pt>
                <c:pt idx="1172">
                  <c:v>-79955.218150000001</c:v>
                </c:pt>
                <c:pt idx="1173">
                  <c:v>-79903.130059999996</c:v>
                </c:pt>
                <c:pt idx="1174">
                  <c:v>-79851.041969999991</c:v>
                </c:pt>
                <c:pt idx="1175">
                  <c:v>-79798.953879999346</c:v>
                </c:pt>
                <c:pt idx="1176">
                  <c:v>-79746.865790000025</c:v>
                </c:pt>
                <c:pt idx="1177">
                  <c:v>-79694.777700000006</c:v>
                </c:pt>
                <c:pt idx="1178">
                  <c:v>-79642.689610000423</c:v>
                </c:pt>
                <c:pt idx="1179">
                  <c:v>-79590.601519999997</c:v>
                </c:pt>
                <c:pt idx="1180">
                  <c:v>-79538.513429999992</c:v>
                </c:pt>
                <c:pt idx="1181">
                  <c:v>-79486.425340000016</c:v>
                </c:pt>
                <c:pt idx="1182">
                  <c:v>-79434.337249999968</c:v>
                </c:pt>
                <c:pt idx="1183">
                  <c:v>-79382.249160000007</c:v>
                </c:pt>
                <c:pt idx="1184">
                  <c:v>-79330.161070000002</c:v>
                </c:pt>
                <c:pt idx="1185">
                  <c:v>-79278.072979999968</c:v>
                </c:pt>
                <c:pt idx="1186">
                  <c:v>-79225.984889999978</c:v>
                </c:pt>
                <c:pt idx="1187">
                  <c:v>-79173.896799999988</c:v>
                </c:pt>
                <c:pt idx="1188">
                  <c:v>-79121.808710000027</c:v>
                </c:pt>
                <c:pt idx="1189">
                  <c:v>-79069.720620000007</c:v>
                </c:pt>
                <c:pt idx="1190">
                  <c:v>-79017.632529999988</c:v>
                </c:pt>
                <c:pt idx="1191">
                  <c:v>-78965.544440000012</c:v>
                </c:pt>
                <c:pt idx="1192">
                  <c:v>-78913.456350000008</c:v>
                </c:pt>
                <c:pt idx="1193">
                  <c:v>-78861.368260000003</c:v>
                </c:pt>
                <c:pt idx="1194">
                  <c:v>-78809.280170000013</c:v>
                </c:pt>
                <c:pt idx="1195">
                  <c:v>-78757.192080000008</c:v>
                </c:pt>
                <c:pt idx="1196">
                  <c:v>-78705.103990000032</c:v>
                </c:pt>
                <c:pt idx="1197">
                  <c:v>-78653.015899999999</c:v>
                </c:pt>
                <c:pt idx="1198">
                  <c:v>-78600.927810000008</c:v>
                </c:pt>
                <c:pt idx="1199">
                  <c:v>-78548.839720000426</c:v>
                </c:pt>
                <c:pt idx="1200">
                  <c:v>-78496.751630000013</c:v>
                </c:pt>
                <c:pt idx="1201">
                  <c:v>-78444.663540000009</c:v>
                </c:pt>
                <c:pt idx="1202">
                  <c:v>-78392.575450000426</c:v>
                </c:pt>
                <c:pt idx="1203">
                  <c:v>-78340.487359999999</c:v>
                </c:pt>
                <c:pt idx="1204">
                  <c:v>-78288.399269999994</c:v>
                </c:pt>
                <c:pt idx="1205">
                  <c:v>-78236.311180000004</c:v>
                </c:pt>
                <c:pt idx="1206">
                  <c:v>-78184.223090000014</c:v>
                </c:pt>
                <c:pt idx="1207">
                  <c:v>-78132.134999999995</c:v>
                </c:pt>
                <c:pt idx="1208">
                  <c:v>-78080.046909999495</c:v>
                </c:pt>
                <c:pt idx="1209">
                  <c:v>-78027.95882</c:v>
                </c:pt>
                <c:pt idx="1210">
                  <c:v>-77975.870730000024</c:v>
                </c:pt>
                <c:pt idx="1211">
                  <c:v>-77923.782640000019</c:v>
                </c:pt>
                <c:pt idx="1212">
                  <c:v>-77871.69455</c:v>
                </c:pt>
                <c:pt idx="1213">
                  <c:v>-77819.606459999995</c:v>
                </c:pt>
                <c:pt idx="1214">
                  <c:v>-77767.518369999991</c:v>
                </c:pt>
                <c:pt idx="1215">
                  <c:v>-77715.430279999346</c:v>
                </c:pt>
                <c:pt idx="1216">
                  <c:v>-77663.34219000001</c:v>
                </c:pt>
                <c:pt idx="1217">
                  <c:v>-77611.254100000006</c:v>
                </c:pt>
                <c:pt idx="1218">
                  <c:v>-77559.166010000001</c:v>
                </c:pt>
                <c:pt idx="1219">
                  <c:v>-77507.077919999996</c:v>
                </c:pt>
                <c:pt idx="1220">
                  <c:v>-77454.989829999991</c:v>
                </c:pt>
                <c:pt idx="1221">
                  <c:v>-77402.901740000016</c:v>
                </c:pt>
                <c:pt idx="1222">
                  <c:v>-77350.813649999938</c:v>
                </c:pt>
                <c:pt idx="1223">
                  <c:v>-77298.725560000006</c:v>
                </c:pt>
                <c:pt idx="1224">
                  <c:v>-77246.637470000001</c:v>
                </c:pt>
                <c:pt idx="1225">
                  <c:v>-77194.549379999968</c:v>
                </c:pt>
                <c:pt idx="1226">
                  <c:v>-77142.461289999948</c:v>
                </c:pt>
                <c:pt idx="1227">
                  <c:v>-77090.373200000002</c:v>
                </c:pt>
                <c:pt idx="1228">
                  <c:v>-77038.285109999997</c:v>
                </c:pt>
                <c:pt idx="1229">
                  <c:v>-76986.197020000007</c:v>
                </c:pt>
                <c:pt idx="1230">
                  <c:v>-76934.108930000002</c:v>
                </c:pt>
                <c:pt idx="1231">
                  <c:v>-76882.020840000012</c:v>
                </c:pt>
                <c:pt idx="1232">
                  <c:v>-76829.932749999978</c:v>
                </c:pt>
                <c:pt idx="1233">
                  <c:v>-76777.844660000002</c:v>
                </c:pt>
                <c:pt idx="1234">
                  <c:v>-76725.756569999998</c:v>
                </c:pt>
                <c:pt idx="1235">
                  <c:v>-76673.668480000022</c:v>
                </c:pt>
                <c:pt idx="1236">
                  <c:v>-76621.580390000017</c:v>
                </c:pt>
                <c:pt idx="1237">
                  <c:v>-76569.492299999314</c:v>
                </c:pt>
                <c:pt idx="1238">
                  <c:v>-76517.404210000008</c:v>
                </c:pt>
                <c:pt idx="1239">
                  <c:v>-76465.316120000003</c:v>
                </c:pt>
                <c:pt idx="1240">
                  <c:v>-76413.228030000013</c:v>
                </c:pt>
                <c:pt idx="1241">
                  <c:v>-76361.139940000023</c:v>
                </c:pt>
                <c:pt idx="1242">
                  <c:v>-76309.051850000003</c:v>
                </c:pt>
                <c:pt idx="1243">
                  <c:v>-76256.963759999999</c:v>
                </c:pt>
                <c:pt idx="1244">
                  <c:v>-76204.875670000023</c:v>
                </c:pt>
                <c:pt idx="1245">
                  <c:v>-76152.787579999436</c:v>
                </c:pt>
                <c:pt idx="1246">
                  <c:v>-76100.699490000057</c:v>
                </c:pt>
                <c:pt idx="1247">
                  <c:v>-76048.611400000023</c:v>
                </c:pt>
                <c:pt idx="1248">
                  <c:v>-75996.523310000004</c:v>
                </c:pt>
                <c:pt idx="1249">
                  <c:v>-75944.435219999999</c:v>
                </c:pt>
                <c:pt idx="1250">
                  <c:v>-75892.347129999995</c:v>
                </c:pt>
                <c:pt idx="1251">
                  <c:v>-75840.259040000034</c:v>
                </c:pt>
                <c:pt idx="1252">
                  <c:v>-75788.170950000087</c:v>
                </c:pt>
                <c:pt idx="1253">
                  <c:v>-75736.082859999908</c:v>
                </c:pt>
                <c:pt idx="1254">
                  <c:v>-75683.99476999999</c:v>
                </c:pt>
                <c:pt idx="1255">
                  <c:v>-75631.906679999331</c:v>
                </c:pt>
                <c:pt idx="1256">
                  <c:v>-75579.81859000001</c:v>
                </c:pt>
                <c:pt idx="1257">
                  <c:v>-75527.730499999991</c:v>
                </c:pt>
                <c:pt idx="1258">
                  <c:v>-75475.64241</c:v>
                </c:pt>
                <c:pt idx="1259">
                  <c:v>-75423.554319999996</c:v>
                </c:pt>
                <c:pt idx="1260">
                  <c:v>-75371.466229999918</c:v>
                </c:pt>
                <c:pt idx="1261">
                  <c:v>-75319.378140000423</c:v>
                </c:pt>
                <c:pt idx="1262">
                  <c:v>-75267.290049999938</c:v>
                </c:pt>
                <c:pt idx="1263">
                  <c:v>-75215.201960000006</c:v>
                </c:pt>
                <c:pt idx="1264">
                  <c:v>-75163.113869999972</c:v>
                </c:pt>
                <c:pt idx="1265">
                  <c:v>-75111.025779999996</c:v>
                </c:pt>
                <c:pt idx="1266">
                  <c:v>-75058.937689999948</c:v>
                </c:pt>
                <c:pt idx="1267">
                  <c:v>-75006.849600000001</c:v>
                </c:pt>
                <c:pt idx="1268">
                  <c:v>-74954.761509999968</c:v>
                </c:pt>
                <c:pt idx="1269">
                  <c:v>-74902.673420000487</c:v>
                </c:pt>
                <c:pt idx="1270">
                  <c:v>-74850.585330000002</c:v>
                </c:pt>
                <c:pt idx="1271">
                  <c:v>-74798.497239999313</c:v>
                </c:pt>
                <c:pt idx="1272">
                  <c:v>-74746.409150000007</c:v>
                </c:pt>
                <c:pt idx="1273">
                  <c:v>-74694.321060000424</c:v>
                </c:pt>
                <c:pt idx="1274">
                  <c:v>-74642.232969999968</c:v>
                </c:pt>
                <c:pt idx="1275">
                  <c:v>-74590.144879999978</c:v>
                </c:pt>
                <c:pt idx="1276">
                  <c:v>-74538.056790000017</c:v>
                </c:pt>
                <c:pt idx="1277">
                  <c:v>-74485.968699999998</c:v>
                </c:pt>
                <c:pt idx="1278">
                  <c:v>-74433.880610000007</c:v>
                </c:pt>
                <c:pt idx="1279">
                  <c:v>-74381.792519999406</c:v>
                </c:pt>
                <c:pt idx="1280">
                  <c:v>-74329.704430000013</c:v>
                </c:pt>
                <c:pt idx="1281">
                  <c:v>-74277.616340000008</c:v>
                </c:pt>
                <c:pt idx="1282">
                  <c:v>-74225.528250000003</c:v>
                </c:pt>
                <c:pt idx="1283">
                  <c:v>-74173.440159999998</c:v>
                </c:pt>
                <c:pt idx="1284">
                  <c:v>-74121.352070000008</c:v>
                </c:pt>
                <c:pt idx="1285">
                  <c:v>-74069.263979999436</c:v>
                </c:pt>
                <c:pt idx="1286">
                  <c:v>-74017.175890000057</c:v>
                </c:pt>
                <c:pt idx="1287">
                  <c:v>-73965.087800000008</c:v>
                </c:pt>
                <c:pt idx="1288">
                  <c:v>-73912.999710000004</c:v>
                </c:pt>
                <c:pt idx="1289">
                  <c:v>-73860.911619999999</c:v>
                </c:pt>
                <c:pt idx="1290">
                  <c:v>-73808.823530000009</c:v>
                </c:pt>
                <c:pt idx="1291">
                  <c:v>-73756.735440000033</c:v>
                </c:pt>
                <c:pt idx="1292">
                  <c:v>-73704.647349999999</c:v>
                </c:pt>
                <c:pt idx="1293">
                  <c:v>-73652.559259999995</c:v>
                </c:pt>
                <c:pt idx="1294">
                  <c:v>-73600.471170000004</c:v>
                </c:pt>
                <c:pt idx="1295">
                  <c:v>-73548.38308</c:v>
                </c:pt>
                <c:pt idx="1296">
                  <c:v>-73496.294990000009</c:v>
                </c:pt>
                <c:pt idx="1297">
                  <c:v>-73444.206899999495</c:v>
                </c:pt>
                <c:pt idx="1298">
                  <c:v>-73392.11881</c:v>
                </c:pt>
                <c:pt idx="1299">
                  <c:v>-73340.030719999995</c:v>
                </c:pt>
                <c:pt idx="1300">
                  <c:v>-73287.942629999918</c:v>
                </c:pt>
                <c:pt idx="1301">
                  <c:v>-73235.854540000015</c:v>
                </c:pt>
                <c:pt idx="1302">
                  <c:v>-73183.766449999908</c:v>
                </c:pt>
                <c:pt idx="1303">
                  <c:v>-73131.678360000427</c:v>
                </c:pt>
                <c:pt idx="1304">
                  <c:v>-73079.590269999971</c:v>
                </c:pt>
                <c:pt idx="1305">
                  <c:v>-73027.502179999938</c:v>
                </c:pt>
                <c:pt idx="1306">
                  <c:v>-72975.414089999918</c:v>
                </c:pt>
                <c:pt idx="1307">
                  <c:v>-72923.326000000001</c:v>
                </c:pt>
                <c:pt idx="1308">
                  <c:v>-72871.237909999938</c:v>
                </c:pt>
                <c:pt idx="1309">
                  <c:v>-72819.149820000006</c:v>
                </c:pt>
                <c:pt idx="1310">
                  <c:v>-72767.061730000001</c:v>
                </c:pt>
                <c:pt idx="1311">
                  <c:v>-72714.973640000011</c:v>
                </c:pt>
                <c:pt idx="1312">
                  <c:v>-72662.885550000006</c:v>
                </c:pt>
                <c:pt idx="1313">
                  <c:v>-72610.797460000002</c:v>
                </c:pt>
                <c:pt idx="1314">
                  <c:v>-72558.709369999997</c:v>
                </c:pt>
                <c:pt idx="1315">
                  <c:v>-72506.621280000007</c:v>
                </c:pt>
                <c:pt idx="1316">
                  <c:v>-72454.533190000016</c:v>
                </c:pt>
                <c:pt idx="1317">
                  <c:v>-72402.445099999968</c:v>
                </c:pt>
                <c:pt idx="1318">
                  <c:v>-72350.357010000007</c:v>
                </c:pt>
                <c:pt idx="1319">
                  <c:v>-72298.268920000002</c:v>
                </c:pt>
                <c:pt idx="1320">
                  <c:v>-72246.180830000012</c:v>
                </c:pt>
                <c:pt idx="1321">
                  <c:v>-72194.092739999978</c:v>
                </c:pt>
                <c:pt idx="1322">
                  <c:v>-72142.004650000003</c:v>
                </c:pt>
                <c:pt idx="1323">
                  <c:v>-72089.916559999314</c:v>
                </c:pt>
                <c:pt idx="1324">
                  <c:v>-72037.828470000022</c:v>
                </c:pt>
                <c:pt idx="1325">
                  <c:v>-71985.740379999406</c:v>
                </c:pt>
                <c:pt idx="1326">
                  <c:v>-71933.652290000013</c:v>
                </c:pt>
                <c:pt idx="1327">
                  <c:v>-71881.564200000008</c:v>
                </c:pt>
                <c:pt idx="1328">
                  <c:v>-71829.476110000003</c:v>
                </c:pt>
                <c:pt idx="1329">
                  <c:v>-71777.388020000057</c:v>
                </c:pt>
                <c:pt idx="1330">
                  <c:v>-71725.299930000008</c:v>
                </c:pt>
                <c:pt idx="1331">
                  <c:v>-71673.211840000018</c:v>
                </c:pt>
                <c:pt idx="1332">
                  <c:v>-71621.123750000057</c:v>
                </c:pt>
                <c:pt idx="1333">
                  <c:v>-71569.035660000023</c:v>
                </c:pt>
                <c:pt idx="1334">
                  <c:v>-71516.947569999407</c:v>
                </c:pt>
                <c:pt idx="1335">
                  <c:v>-71464.859480000057</c:v>
                </c:pt>
                <c:pt idx="1336">
                  <c:v>-71412.771390000024</c:v>
                </c:pt>
                <c:pt idx="1337">
                  <c:v>-71360.683300000004</c:v>
                </c:pt>
                <c:pt idx="1338">
                  <c:v>-71308.595209999999</c:v>
                </c:pt>
                <c:pt idx="1339">
                  <c:v>-71256.507119999995</c:v>
                </c:pt>
                <c:pt idx="1340">
                  <c:v>-71204.41902999999</c:v>
                </c:pt>
                <c:pt idx="1341">
                  <c:v>-71152.330940000014</c:v>
                </c:pt>
                <c:pt idx="1342">
                  <c:v>-71100.242849999238</c:v>
                </c:pt>
                <c:pt idx="1343">
                  <c:v>-71048.154760000427</c:v>
                </c:pt>
                <c:pt idx="1344">
                  <c:v>-70996.066669999971</c:v>
                </c:pt>
                <c:pt idx="1345">
                  <c:v>-70943.978579999908</c:v>
                </c:pt>
                <c:pt idx="1346">
                  <c:v>-70891.89049000002</c:v>
                </c:pt>
                <c:pt idx="1347">
                  <c:v>-70839.8024</c:v>
                </c:pt>
                <c:pt idx="1348">
                  <c:v>-70787.714309999938</c:v>
                </c:pt>
                <c:pt idx="1349">
                  <c:v>-70735.626220000006</c:v>
                </c:pt>
                <c:pt idx="1350">
                  <c:v>-70683.538130000001</c:v>
                </c:pt>
                <c:pt idx="1351">
                  <c:v>-70631.450040000011</c:v>
                </c:pt>
                <c:pt idx="1352">
                  <c:v>-70579.361950000006</c:v>
                </c:pt>
                <c:pt idx="1353">
                  <c:v>-70527.273860000001</c:v>
                </c:pt>
                <c:pt idx="1354">
                  <c:v>-70475.185770000026</c:v>
                </c:pt>
                <c:pt idx="1355">
                  <c:v>-70423.097679999948</c:v>
                </c:pt>
                <c:pt idx="1356">
                  <c:v>-70371.009590000016</c:v>
                </c:pt>
                <c:pt idx="1357">
                  <c:v>-70318.921499999997</c:v>
                </c:pt>
                <c:pt idx="1358">
                  <c:v>-70266.833410000007</c:v>
                </c:pt>
                <c:pt idx="1359">
                  <c:v>-70214.745320000002</c:v>
                </c:pt>
                <c:pt idx="1360">
                  <c:v>-70162.657229999997</c:v>
                </c:pt>
                <c:pt idx="1361">
                  <c:v>-70110.569140000007</c:v>
                </c:pt>
                <c:pt idx="1362">
                  <c:v>-70058.481050000002</c:v>
                </c:pt>
                <c:pt idx="1363">
                  <c:v>-70006.392959999968</c:v>
                </c:pt>
                <c:pt idx="1364">
                  <c:v>-69954.304869999993</c:v>
                </c:pt>
                <c:pt idx="1365">
                  <c:v>-69902.216779999406</c:v>
                </c:pt>
                <c:pt idx="1366">
                  <c:v>-69850.128690000027</c:v>
                </c:pt>
                <c:pt idx="1367">
                  <c:v>-69798.040600000008</c:v>
                </c:pt>
                <c:pt idx="1368">
                  <c:v>-69745.952509999406</c:v>
                </c:pt>
                <c:pt idx="1369">
                  <c:v>-69693.864420000027</c:v>
                </c:pt>
                <c:pt idx="1370">
                  <c:v>-69641.776330000008</c:v>
                </c:pt>
                <c:pt idx="1371">
                  <c:v>-69589.688240000032</c:v>
                </c:pt>
                <c:pt idx="1372">
                  <c:v>-69537.600150000027</c:v>
                </c:pt>
                <c:pt idx="1373">
                  <c:v>-69485.512060000008</c:v>
                </c:pt>
                <c:pt idx="1374">
                  <c:v>-69433.423969999989</c:v>
                </c:pt>
                <c:pt idx="1375">
                  <c:v>-69381.335879999999</c:v>
                </c:pt>
                <c:pt idx="1376">
                  <c:v>-69329.247790000009</c:v>
                </c:pt>
                <c:pt idx="1377">
                  <c:v>-69277.159700000426</c:v>
                </c:pt>
                <c:pt idx="1378">
                  <c:v>-69225.071610000057</c:v>
                </c:pt>
                <c:pt idx="1379">
                  <c:v>-69172.983519999878</c:v>
                </c:pt>
                <c:pt idx="1380">
                  <c:v>-69120.895430000004</c:v>
                </c:pt>
                <c:pt idx="1381">
                  <c:v>-69068.807340000014</c:v>
                </c:pt>
                <c:pt idx="1382">
                  <c:v>-69016.719249999878</c:v>
                </c:pt>
                <c:pt idx="1383">
                  <c:v>-68964.631160000426</c:v>
                </c:pt>
                <c:pt idx="1384">
                  <c:v>-68912.543069999971</c:v>
                </c:pt>
                <c:pt idx="1385">
                  <c:v>-68860.454979999908</c:v>
                </c:pt>
                <c:pt idx="1386">
                  <c:v>-68808.366890000019</c:v>
                </c:pt>
                <c:pt idx="1387">
                  <c:v>-68756.2788</c:v>
                </c:pt>
                <c:pt idx="1388">
                  <c:v>-68704.190709999995</c:v>
                </c:pt>
                <c:pt idx="1389">
                  <c:v>-68652.102620000005</c:v>
                </c:pt>
                <c:pt idx="1390">
                  <c:v>-68600.014529999971</c:v>
                </c:pt>
                <c:pt idx="1391">
                  <c:v>-68547.92644000001</c:v>
                </c:pt>
                <c:pt idx="1392">
                  <c:v>-68495.838350000005</c:v>
                </c:pt>
                <c:pt idx="1393">
                  <c:v>-68443.750260000001</c:v>
                </c:pt>
                <c:pt idx="1394">
                  <c:v>-68391.662169999996</c:v>
                </c:pt>
                <c:pt idx="1395">
                  <c:v>-68339.574080000006</c:v>
                </c:pt>
                <c:pt idx="1396">
                  <c:v>-68287.485990000016</c:v>
                </c:pt>
                <c:pt idx="1397">
                  <c:v>-68235.397899999938</c:v>
                </c:pt>
                <c:pt idx="1398">
                  <c:v>-68183.309810000006</c:v>
                </c:pt>
                <c:pt idx="1399">
                  <c:v>-68131.221720000423</c:v>
                </c:pt>
                <c:pt idx="1400">
                  <c:v>-68079.133629999997</c:v>
                </c:pt>
                <c:pt idx="1401">
                  <c:v>-68027.045539999948</c:v>
                </c:pt>
                <c:pt idx="1402">
                  <c:v>-67974.957450000002</c:v>
                </c:pt>
                <c:pt idx="1403">
                  <c:v>-67922.869359999997</c:v>
                </c:pt>
                <c:pt idx="1404">
                  <c:v>-67870.781269999992</c:v>
                </c:pt>
                <c:pt idx="1405">
                  <c:v>-67818.693180000002</c:v>
                </c:pt>
                <c:pt idx="1406">
                  <c:v>-67766.605090000026</c:v>
                </c:pt>
                <c:pt idx="1407">
                  <c:v>-67714.516999999978</c:v>
                </c:pt>
                <c:pt idx="1408">
                  <c:v>-67662.428910000002</c:v>
                </c:pt>
                <c:pt idx="1409">
                  <c:v>-67610.340819999998</c:v>
                </c:pt>
                <c:pt idx="1410">
                  <c:v>-67558.252729999993</c:v>
                </c:pt>
                <c:pt idx="1411">
                  <c:v>-67506.164640000017</c:v>
                </c:pt>
                <c:pt idx="1412">
                  <c:v>-67454.076549999998</c:v>
                </c:pt>
                <c:pt idx="1413">
                  <c:v>-67401.988460000022</c:v>
                </c:pt>
                <c:pt idx="1414">
                  <c:v>-67349.900369999988</c:v>
                </c:pt>
                <c:pt idx="1415">
                  <c:v>-67297.812279999314</c:v>
                </c:pt>
                <c:pt idx="1416">
                  <c:v>-67245.724190000023</c:v>
                </c:pt>
                <c:pt idx="1417">
                  <c:v>-67193.636100000003</c:v>
                </c:pt>
                <c:pt idx="1418">
                  <c:v>-67141.548009999999</c:v>
                </c:pt>
                <c:pt idx="1419">
                  <c:v>-67089.459920000023</c:v>
                </c:pt>
                <c:pt idx="1420">
                  <c:v>-67037.371830000004</c:v>
                </c:pt>
                <c:pt idx="1421">
                  <c:v>-66985.283740000013</c:v>
                </c:pt>
                <c:pt idx="1422">
                  <c:v>-66933.195649999994</c:v>
                </c:pt>
                <c:pt idx="1423">
                  <c:v>-66881.107560000004</c:v>
                </c:pt>
                <c:pt idx="1424">
                  <c:v>-66829.019470000014</c:v>
                </c:pt>
                <c:pt idx="1425">
                  <c:v>-66776.931379999878</c:v>
                </c:pt>
                <c:pt idx="1426">
                  <c:v>-66724.843290000019</c:v>
                </c:pt>
                <c:pt idx="1427">
                  <c:v>-66672.7552</c:v>
                </c:pt>
                <c:pt idx="1428">
                  <c:v>-66620.667109999995</c:v>
                </c:pt>
                <c:pt idx="1429">
                  <c:v>-66568.579020000427</c:v>
                </c:pt>
                <c:pt idx="1430">
                  <c:v>-66516.490929999971</c:v>
                </c:pt>
                <c:pt idx="1431">
                  <c:v>-66464.402839999268</c:v>
                </c:pt>
                <c:pt idx="1432">
                  <c:v>-66412.314750000005</c:v>
                </c:pt>
                <c:pt idx="1433">
                  <c:v>-66360.22666</c:v>
                </c:pt>
                <c:pt idx="1434">
                  <c:v>-66308.138569999996</c:v>
                </c:pt>
                <c:pt idx="1435">
                  <c:v>-66256.050480000005</c:v>
                </c:pt>
                <c:pt idx="1436">
                  <c:v>-66203.96238999936</c:v>
                </c:pt>
                <c:pt idx="1437">
                  <c:v>-66151.874299999996</c:v>
                </c:pt>
                <c:pt idx="1438">
                  <c:v>-66099.786209999918</c:v>
                </c:pt>
                <c:pt idx="1439">
                  <c:v>-66047.698120000423</c:v>
                </c:pt>
                <c:pt idx="1440">
                  <c:v>-65995.610029999996</c:v>
                </c:pt>
                <c:pt idx="1441">
                  <c:v>-65943.521940000006</c:v>
                </c:pt>
                <c:pt idx="1442">
                  <c:v>-65891.433849999361</c:v>
                </c:pt>
                <c:pt idx="1443">
                  <c:v>-65839.345759999997</c:v>
                </c:pt>
                <c:pt idx="1444">
                  <c:v>-65787.257669999992</c:v>
                </c:pt>
                <c:pt idx="1445">
                  <c:v>-65735.169580000002</c:v>
                </c:pt>
                <c:pt idx="1446">
                  <c:v>-65683.081490000026</c:v>
                </c:pt>
                <c:pt idx="1447">
                  <c:v>-65630.993399999978</c:v>
                </c:pt>
                <c:pt idx="1448">
                  <c:v>-65578.905310000002</c:v>
                </c:pt>
                <c:pt idx="1449">
                  <c:v>-65526.817220000012</c:v>
                </c:pt>
                <c:pt idx="1450">
                  <c:v>-65474.729129999985</c:v>
                </c:pt>
                <c:pt idx="1451">
                  <c:v>-65422.641039999995</c:v>
                </c:pt>
                <c:pt idx="1452">
                  <c:v>-65370.552950000012</c:v>
                </c:pt>
                <c:pt idx="1453">
                  <c:v>-65318.46486</c:v>
                </c:pt>
                <c:pt idx="1454">
                  <c:v>-65266.376770000003</c:v>
                </c:pt>
                <c:pt idx="1455">
                  <c:v>-65214.288680000005</c:v>
                </c:pt>
                <c:pt idx="1456">
                  <c:v>-65162.200590000015</c:v>
                </c:pt>
                <c:pt idx="1457">
                  <c:v>-65110.112500000003</c:v>
                </c:pt>
                <c:pt idx="1458">
                  <c:v>-65058.024409999998</c:v>
                </c:pt>
                <c:pt idx="1459">
                  <c:v>-65005.936320000001</c:v>
                </c:pt>
                <c:pt idx="1460">
                  <c:v>-64953.848230000243</c:v>
                </c:pt>
                <c:pt idx="1461">
                  <c:v>-64901.760139999999</c:v>
                </c:pt>
                <c:pt idx="1462">
                  <c:v>-64849.672050000001</c:v>
                </c:pt>
                <c:pt idx="1463">
                  <c:v>-64797.583960000004</c:v>
                </c:pt>
                <c:pt idx="1464">
                  <c:v>-64745.495869999999</c:v>
                </c:pt>
                <c:pt idx="1465">
                  <c:v>-64693.407779999994</c:v>
                </c:pt>
                <c:pt idx="1466">
                  <c:v>-64641.319690000011</c:v>
                </c:pt>
                <c:pt idx="1467">
                  <c:v>-64589.231599999999</c:v>
                </c:pt>
                <c:pt idx="1468">
                  <c:v>-64537.143510000002</c:v>
                </c:pt>
                <c:pt idx="1469">
                  <c:v>-64485.055420000004</c:v>
                </c:pt>
                <c:pt idx="1470">
                  <c:v>-64432.967329999999</c:v>
                </c:pt>
                <c:pt idx="1471">
                  <c:v>-64380.879240000017</c:v>
                </c:pt>
                <c:pt idx="1472">
                  <c:v>-64328.791149999975</c:v>
                </c:pt>
                <c:pt idx="1473">
                  <c:v>-64276.703059999993</c:v>
                </c:pt>
                <c:pt idx="1474">
                  <c:v>-64224.614970000002</c:v>
                </c:pt>
                <c:pt idx="1475">
                  <c:v>-64172.526880000005</c:v>
                </c:pt>
                <c:pt idx="1476">
                  <c:v>-64120.438790000015</c:v>
                </c:pt>
                <c:pt idx="1477">
                  <c:v>-64068.350700000003</c:v>
                </c:pt>
                <c:pt idx="1478">
                  <c:v>-64016.262609999998</c:v>
                </c:pt>
                <c:pt idx="1479">
                  <c:v>-63964.17452</c:v>
                </c:pt>
                <c:pt idx="1480">
                  <c:v>-63912.086430000003</c:v>
                </c:pt>
                <c:pt idx="1481">
                  <c:v>-63859.998340000006</c:v>
                </c:pt>
                <c:pt idx="1482">
                  <c:v>-63807.910250000212</c:v>
                </c:pt>
                <c:pt idx="1483">
                  <c:v>-63755.822159999996</c:v>
                </c:pt>
                <c:pt idx="1484">
                  <c:v>-63703.734069999999</c:v>
                </c:pt>
                <c:pt idx="1485">
                  <c:v>-63651.645979999994</c:v>
                </c:pt>
                <c:pt idx="1486">
                  <c:v>-63599.557890000011</c:v>
                </c:pt>
                <c:pt idx="1487">
                  <c:v>-63547.469799999999</c:v>
                </c:pt>
                <c:pt idx="1488">
                  <c:v>-63495.381710000001</c:v>
                </c:pt>
                <c:pt idx="1489">
                  <c:v>-63443.293619999997</c:v>
                </c:pt>
                <c:pt idx="1490">
                  <c:v>-63391.205529999999</c:v>
                </c:pt>
                <c:pt idx="1491">
                  <c:v>-63339.117439999995</c:v>
                </c:pt>
                <c:pt idx="1492">
                  <c:v>-63287.029350000004</c:v>
                </c:pt>
                <c:pt idx="1493">
                  <c:v>-63234.94126</c:v>
                </c:pt>
                <c:pt idx="1494">
                  <c:v>-63182.853170000002</c:v>
                </c:pt>
                <c:pt idx="1495">
                  <c:v>-63130.765079999997</c:v>
                </c:pt>
                <c:pt idx="1496">
                  <c:v>-63078.676990000014</c:v>
                </c:pt>
                <c:pt idx="1497">
                  <c:v>-63026.588900000002</c:v>
                </c:pt>
                <c:pt idx="1498">
                  <c:v>-62974.500810000012</c:v>
                </c:pt>
                <c:pt idx="1499">
                  <c:v>-62922.41272</c:v>
                </c:pt>
                <c:pt idx="1500">
                  <c:v>-62870.324630000003</c:v>
                </c:pt>
                <c:pt idx="1501">
                  <c:v>-62818.236540000005</c:v>
                </c:pt>
                <c:pt idx="1502">
                  <c:v>-62766.148450000001</c:v>
                </c:pt>
                <c:pt idx="1503">
                  <c:v>-62714.060359999996</c:v>
                </c:pt>
                <c:pt idx="1504">
                  <c:v>-62661.972270000013</c:v>
                </c:pt>
                <c:pt idx="1505">
                  <c:v>-62609.884180000001</c:v>
                </c:pt>
                <c:pt idx="1506">
                  <c:v>-62557.796089999996</c:v>
                </c:pt>
                <c:pt idx="1507">
                  <c:v>-62505.707999999999</c:v>
                </c:pt>
                <c:pt idx="1508">
                  <c:v>-62453.619910000001</c:v>
                </c:pt>
                <c:pt idx="1509">
                  <c:v>-62401.531820000004</c:v>
                </c:pt>
                <c:pt idx="1510">
                  <c:v>-62349.443729999999</c:v>
                </c:pt>
                <c:pt idx="1511">
                  <c:v>-62297.355640000016</c:v>
                </c:pt>
                <c:pt idx="1512">
                  <c:v>-62245.267550000004</c:v>
                </c:pt>
                <c:pt idx="1513">
                  <c:v>-62193.179459999999</c:v>
                </c:pt>
                <c:pt idx="1514">
                  <c:v>-62141.091369999995</c:v>
                </c:pt>
                <c:pt idx="1515">
                  <c:v>-62089.003280000004</c:v>
                </c:pt>
                <c:pt idx="1516">
                  <c:v>-62036.915190000014</c:v>
                </c:pt>
                <c:pt idx="1517">
                  <c:v>-61984.827099999995</c:v>
                </c:pt>
                <c:pt idx="1518">
                  <c:v>-61932.739010000005</c:v>
                </c:pt>
                <c:pt idx="1519">
                  <c:v>-61880.65092</c:v>
                </c:pt>
                <c:pt idx="1520">
                  <c:v>-61828.562830000003</c:v>
                </c:pt>
                <c:pt idx="1521">
                  <c:v>-61776.474740000005</c:v>
                </c:pt>
                <c:pt idx="1522">
                  <c:v>-61724.386650000211</c:v>
                </c:pt>
                <c:pt idx="1523">
                  <c:v>-61672.298559999996</c:v>
                </c:pt>
                <c:pt idx="1524">
                  <c:v>-61620.210469999998</c:v>
                </c:pt>
                <c:pt idx="1525">
                  <c:v>-61568.122379999993</c:v>
                </c:pt>
                <c:pt idx="1526">
                  <c:v>-61516.034290000011</c:v>
                </c:pt>
                <c:pt idx="1527">
                  <c:v>-61463.946200000013</c:v>
                </c:pt>
                <c:pt idx="1528">
                  <c:v>-61411.858110000212</c:v>
                </c:pt>
                <c:pt idx="1529">
                  <c:v>-61359.770020000004</c:v>
                </c:pt>
                <c:pt idx="1530">
                  <c:v>-61307.681929999999</c:v>
                </c:pt>
                <c:pt idx="1531">
                  <c:v>-61255.593839999994</c:v>
                </c:pt>
                <c:pt idx="1532">
                  <c:v>-61203.505750000004</c:v>
                </c:pt>
                <c:pt idx="1533">
                  <c:v>-61151.417660000006</c:v>
                </c:pt>
                <c:pt idx="1534">
                  <c:v>-61099.329570000002</c:v>
                </c:pt>
                <c:pt idx="1535">
                  <c:v>-61047.241479999997</c:v>
                </c:pt>
                <c:pt idx="1536">
                  <c:v>-60995.153390000014</c:v>
                </c:pt>
                <c:pt idx="1537">
                  <c:v>-60943.065299999995</c:v>
                </c:pt>
                <c:pt idx="1538">
                  <c:v>-60890.977210000012</c:v>
                </c:pt>
                <c:pt idx="1539">
                  <c:v>-60838.88912</c:v>
                </c:pt>
                <c:pt idx="1540">
                  <c:v>-60786.801030000002</c:v>
                </c:pt>
                <c:pt idx="1541">
                  <c:v>-60734.712940000005</c:v>
                </c:pt>
                <c:pt idx="1542">
                  <c:v>-60682.62485</c:v>
                </c:pt>
                <c:pt idx="1543">
                  <c:v>-60630.536759999995</c:v>
                </c:pt>
                <c:pt idx="1544">
                  <c:v>-60578.448670000012</c:v>
                </c:pt>
                <c:pt idx="1545">
                  <c:v>-60526.36058</c:v>
                </c:pt>
                <c:pt idx="1546">
                  <c:v>-60474.272489999996</c:v>
                </c:pt>
                <c:pt idx="1547">
                  <c:v>-60422.184400000006</c:v>
                </c:pt>
                <c:pt idx="1548">
                  <c:v>-60370.096310000001</c:v>
                </c:pt>
                <c:pt idx="1549">
                  <c:v>-60318.008220000003</c:v>
                </c:pt>
                <c:pt idx="1550">
                  <c:v>-60265.920129999999</c:v>
                </c:pt>
                <c:pt idx="1551">
                  <c:v>-60213.832040000016</c:v>
                </c:pt>
                <c:pt idx="1552">
                  <c:v>-60161.743950000004</c:v>
                </c:pt>
                <c:pt idx="1553">
                  <c:v>-60109.655860000006</c:v>
                </c:pt>
                <c:pt idx="1554">
                  <c:v>-60057.567769999994</c:v>
                </c:pt>
                <c:pt idx="1555">
                  <c:v>-60005.479680000004</c:v>
                </c:pt>
                <c:pt idx="1556">
                  <c:v>-59953.391590000014</c:v>
                </c:pt>
                <c:pt idx="1557">
                  <c:v>-59901.303500000002</c:v>
                </c:pt>
                <c:pt idx="1558">
                  <c:v>-59849.215410000004</c:v>
                </c:pt>
                <c:pt idx="1559">
                  <c:v>-59797.127319999992</c:v>
                </c:pt>
                <c:pt idx="1560">
                  <c:v>-59745.039230000002</c:v>
                </c:pt>
                <c:pt idx="1561">
                  <c:v>-59692.951140000005</c:v>
                </c:pt>
                <c:pt idx="1562">
                  <c:v>-59640.86305</c:v>
                </c:pt>
                <c:pt idx="1563">
                  <c:v>-59588.774959999995</c:v>
                </c:pt>
                <c:pt idx="1564">
                  <c:v>-59536.686870000012</c:v>
                </c:pt>
                <c:pt idx="1565">
                  <c:v>-59484.598779999993</c:v>
                </c:pt>
                <c:pt idx="1566">
                  <c:v>-59432.51069000001</c:v>
                </c:pt>
                <c:pt idx="1567">
                  <c:v>-59380.422600000005</c:v>
                </c:pt>
                <c:pt idx="1568">
                  <c:v>-59328.334510000212</c:v>
                </c:pt>
                <c:pt idx="1569">
                  <c:v>-59276.246419999996</c:v>
                </c:pt>
                <c:pt idx="1570">
                  <c:v>-59224.158330000013</c:v>
                </c:pt>
                <c:pt idx="1571">
                  <c:v>-59172.070240000015</c:v>
                </c:pt>
                <c:pt idx="1572">
                  <c:v>-59119.982150000003</c:v>
                </c:pt>
                <c:pt idx="1573">
                  <c:v>-59067.894060000006</c:v>
                </c:pt>
                <c:pt idx="1574">
                  <c:v>-59015.805970000001</c:v>
                </c:pt>
                <c:pt idx="1575">
                  <c:v>-58963.717880000004</c:v>
                </c:pt>
                <c:pt idx="1576">
                  <c:v>-58911.629789999984</c:v>
                </c:pt>
                <c:pt idx="1577">
                  <c:v>-58859.541699999994</c:v>
                </c:pt>
                <c:pt idx="1578">
                  <c:v>-58807.453610000011</c:v>
                </c:pt>
                <c:pt idx="1579">
                  <c:v>-58755.365520000007</c:v>
                </c:pt>
                <c:pt idx="1580">
                  <c:v>-58703.277429999995</c:v>
                </c:pt>
                <c:pt idx="1581">
                  <c:v>-58651.189340000004</c:v>
                </c:pt>
                <c:pt idx="1582">
                  <c:v>-58599.10125</c:v>
                </c:pt>
                <c:pt idx="1583">
                  <c:v>-58547.013159999995</c:v>
                </c:pt>
                <c:pt idx="1584">
                  <c:v>-58494.925070000005</c:v>
                </c:pt>
                <c:pt idx="1585">
                  <c:v>-58442.83698</c:v>
                </c:pt>
                <c:pt idx="1586">
                  <c:v>-58390.74889000001</c:v>
                </c:pt>
                <c:pt idx="1587">
                  <c:v>-58338.660799999998</c:v>
                </c:pt>
                <c:pt idx="1588">
                  <c:v>-58286.57271</c:v>
                </c:pt>
                <c:pt idx="1589">
                  <c:v>-58234.484620000003</c:v>
                </c:pt>
                <c:pt idx="1590">
                  <c:v>-58182.396530000013</c:v>
                </c:pt>
                <c:pt idx="1591">
                  <c:v>-58130.308440000015</c:v>
                </c:pt>
                <c:pt idx="1592">
                  <c:v>-58078.220349999996</c:v>
                </c:pt>
                <c:pt idx="1593">
                  <c:v>-58026.132260000006</c:v>
                </c:pt>
                <c:pt idx="1594">
                  <c:v>-57974.044170000001</c:v>
                </c:pt>
                <c:pt idx="1595">
                  <c:v>-57921.956080000011</c:v>
                </c:pt>
                <c:pt idx="1596">
                  <c:v>-57869.867990000006</c:v>
                </c:pt>
                <c:pt idx="1597">
                  <c:v>-57817.779899999994</c:v>
                </c:pt>
                <c:pt idx="1598">
                  <c:v>-57765.691810000004</c:v>
                </c:pt>
                <c:pt idx="1599">
                  <c:v>-57713.603719999999</c:v>
                </c:pt>
                <c:pt idx="1600">
                  <c:v>-57661.515630000002</c:v>
                </c:pt>
                <c:pt idx="1601">
                  <c:v>-57609.427540000004</c:v>
                </c:pt>
                <c:pt idx="1602">
                  <c:v>-57557.339449999999</c:v>
                </c:pt>
                <c:pt idx="1603">
                  <c:v>-57505.251359999995</c:v>
                </c:pt>
                <c:pt idx="1604">
                  <c:v>-57453.163270000005</c:v>
                </c:pt>
                <c:pt idx="1605">
                  <c:v>-57401.075179999993</c:v>
                </c:pt>
                <c:pt idx="1606">
                  <c:v>-57348.98709000001</c:v>
                </c:pt>
                <c:pt idx="1607">
                  <c:v>-57296.899000000005</c:v>
                </c:pt>
                <c:pt idx="1608">
                  <c:v>-57244.810910000211</c:v>
                </c:pt>
                <c:pt idx="1609">
                  <c:v>-57192.722819999995</c:v>
                </c:pt>
                <c:pt idx="1610">
                  <c:v>-57140.634729999998</c:v>
                </c:pt>
                <c:pt idx="1611">
                  <c:v>-57088.546640000015</c:v>
                </c:pt>
                <c:pt idx="1612">
                  <c:v>-57036.458550000243</c:v>
                </c:pt>
                <c:pt idx="1613">
                  <c:v>-56984.370460000006</c:v>
                </c:pt>
                <c:pt idx="1614">
                  <c:v>-56932.282370000001</c:v>
                </c:pt>
                <c:pt idx="1615">
                  <c:v>-56880.194279999996</c:v>
                </c:pt>
                <c:pt idx="1616">
                  <c:v>-56828.106190000006</c:v>
                </c:pt>
                <c:pt idx="1617">
                  <c:v>-56776.018100000001</c:v>
                </c:pt>
                <c:pt idx="1618">
                  <c:v>-56723.930010000011</c:v>
                </c:pt>
                <c:pt idx="1619">
                  <c:v>-56671.841920000006</c:v>
                </c:pt>
                <c:pt idx="1620">
                  <c:v>-56619.753830000001</c:v>
                </c:pt>
                <c:pt idx="1621">
                  <c:v>-56567.665739999997</c:v>
                </c:pt>
                <c:pt idx="1622">
                  <c:v>-56515.577649999999</c:v>
                </c:pt>
                <c:pt idx="1623">
                  <c:v>-56463.489560000002</c:v>
                </c:pt>
                <c:pt idx="1624">
                  <c:v>-56411.401470000004</c:v>
                </c:pt>
                <c:pt idx="1625">
                  <c:v>-56359.31338</c:v>
                </c:pt>
                <c:pt idx="1626">
                  <c:v>-56307.225289999995</c:v>
                </c:pt>
                <c:pt idx="1627">
                  <c:v>-56255.137200000005</c:v>
                </c:pt>
                <c:pt idx="1628">
                  <c:v>-56203.04911</c:v>
                </c:pt>
                <c:pt idx="1629">
                  <c:v>-56150.961019999995</c:v>
                </c:pt>
                <c:pt idx="1630">
                  <c:v>-56098.872930000012</c:v>
                </c:pt>
                <c:pt idx="1631">
                  <c:v>-56046.784840000015</c:v>
                </c:pt>
                <c:pt idx="1632">
                  <c:v>-55994.696749999996</c:v>
                </c:pt>
                <c:pt idx="1633">
                  <c:v>-55942.608660000005</c:v>
                </c:pt>
                <c:pt idx="1634">
                  <c:v>-55890.520570000001</c:v>
                </c:pt>
                <c:pt idx="1635">
                  <c:v>-55838.432479999996</c:v>
                </c:pt>
                <c:pt idx="1636">
                  <c:v>-55786.344390000013</c:v>
                </c:pt>
                <c:pt idx="1637">
                  <c:v>-55734.256300000001</c:v>
                </c:pt>
                <c:pt idx="1638">
                  <c:v>-55682.168210000003</c:v>
                </c:pt>
                <c:pt idx="1639">
                  <c:v>-55630.080120000006</c:v>
                </c:pt>
                <c:pt idx="1640">
                  <c:v>-55577.992030000001</c:v>
                </c:pt>
                <c:pt idx="1641">
                  <c:v>-55525.903940000004</c:v>
                </c:pt>
                <c:pt idx="1642">
                  <c:v>-55473.815850000043</c:v>
                </c:pt>
                <c:pt idx="1643">
                  <c:v>-55421.727759999987</c:v>
                </c:pt>
                <c:pt idx="1644">
                  <c:v>-55369.639670000004</c:v>
                </c:pt>
                <c:pt idx="1645">
                  <c:v>-55317.551580000007</c:v>
                </c:pt>
                <c:pt idx="1646">
                  <c:v>-55265.463489999995</c:v>
                </c:pt>
                <c:pt idx="1647">
                  <c:v>-55213.375400000004</c:v>
                </c:pt>
                <c:pt idx="1648">
                  <c:v>-55161.28731</c:v>
                </c:pt>
                <c:pt idx="1649">
                  <c:v>-55109.199219999995</c:v>
                </c:pt>
                <c:pt idx="1650">
                  <c:v>-55057.111130000005</c:v>
                </c:pt>
                <c:pt idx="1651">
                  <c:v>-55005.023039999993</c:v>
                </c:pt>
                <c:pt idx="1652">
                  <c:v>-54952.934950000003</c:v>
                </c:pt>
                <c:pt idx="1653">
                  <c:v>-54900.846860000012</c:v>
                </c:pt>
                <c:pt idx="1654">
                  <c:v>-54848.75877</c:v>
                </c:pt>
                <c:pt idx="1655">
                  <c:v>-54796.670679999996</c:v>
                </c:pt>
                <c:pt idx="1656">
                  <c:v>-54744.582590000013</c:v>
                </c:pt>
                <c:pt idx="1657">
                  <c:v>-54692.494500000001</c:v>
                </c:pt>
                <c:pt idx="1658">
                  <c:v>-54640.406410000003</c:v>
                </c:pt>
                <c:pt idx="1659">
                  <c:v>-54588.318320000013</c:v>
                </c:pt>
                <c:pt idx="1660">
                  <c:v>-54536.230230000001</c:v>
                </c:pt>
                <c:pt idx="1661">
                  <c:v>-54484.142140000004</c:v>
                </c:pt>
                <c:pt idx="1662">
                  <c:v>-54432.054050000013</c:v>
                </c:pt>
                <c:pt idx="1663">
                  <c:v>-54379.965959999994</c:v>
                </c:pt>
                <c:pt idx="1664">
                  <c:v>-54327.877870000011</c:v>
                </c:pt>
                <c:pt idx="1665">
                  <c:v>-54275.789779999999</c:v>
                </c:pt>
                <c:pt idx="1666">
                  <c:v>-54223.701689999994</c:v>
                </c:pt>
                <c:pt idx="1667">
                  <c:v>-54171.613600000004</c:v>
                </c:pt>
                <c:pt idx="1668">
                  <c:v>-54119.525509999999</c:v>
                </c:pt>
                <c:pt idx="1669">
                  <c:v>-54067.437419999995</c:v>
                </c:pt>
                <c:pt idx="1670">
                  <c:v>-54015.349330000012</c:v>
                </c:pt>
                <c:pt idx="1671">
                  <c:v>-53963.261239999993</c:v>
                </c:pt>
                <c:pt idx="1672">
                  <c:v>-53911.173149999995</c:v>
                </c:pt>
                <c:pt idx="1673">
                  <c:v>-53859.085060000005</c:v>
                </c:pt>
                <c:pt idx="1674">
                  <c:v>-53806.99697</c:v>
                </c:pt>
                <c:pt idx="1675">
                  <c:v>-53754.908880000003</c:v>
                </c:pt>
                <c:pt idx="1676">
                  <c:v>-53702.820790000005</c:v>
                </c:pt>
                <c:pt idx="1677">
                  <c:v>-53650.732699999993</c:v>
                </c:pt>
                <c:pt idx="1678">
                  <c:v>-53598.644610000003</c:v>
                </c:pt>
                <c:pt idx="1679">
                  <c:v>-53546.556520000013</c:v>
                </c:pt>
                <c:pt idx="1680">
                  <c:v>-53494.468430000001</c:v>
                </c:pt>
                <c:pt idx="1681">
                  <c:v>-53442.380340000011</c:v>
                </c:pt>
                <c:pt idx="1682">
                  <c:v>-53390.292249999999</c:v>
                </c:pt>
                <c:pt idx="1683">
                  <c:v>-53338.204159999994</c:v>
                </c:pt>
                <c:pt idx="1684">
                  <c:v>-53286.116070000011</c:v>
                </c:pt>
                <c:pt idx="1685">
                  <c:v>-53234.027979999999</c:v>
                </c:pt>
                <c:pt idx="1686">
                  <c:v>-53181.939890000016</c:v>
                </c:pt>
                <c:pt idx="1687">
                  <c:v>-53129.851800000011</c:v>
                </c:pt>
                <c:pt idx="1688">
                  <c:v>-53077.763709999985</c:v>
                </c:pt>
                <c:pt idx="1689">
                  <c:v>-53025.675620000002</c:v>
                </c:pt>
                <c:pt idx="1690">
                  <c:v>-52973.587530000012</c:v>
                </c:pt>
                <c:pt idx="1691">
                  <c:v>-52921.499439999992</c:v>
                </c:pt>
                <c:pt idx="1692">
                  <c:v>-52869.411350000002</c:v>
                </c:pt>
                <c:pt idx="1693">
                  <c:v>-52817.323260000005</c:v>
                </c:pt>
                <c:pt idx="1694">
                  <c:v>-52765.235169999985</c:v>
                </c:pt>
                <c:pt idx="1695">
                  <c:v>-52713.147080000002</c:v>
                </c:pt>
                <c:pt idx="1696">
                  <c:v>-52661.058990000012</c:v>
                </c:pt>
                <c:pt idx="1697">
                  <c:v>-52608.9709</c:v>
                </c:pt>
                <c:pt idx="1698">
                  <c:v>-52556.882810000243</c:v>
                </c:pt>
                <c:pt idx="1699">
                  <c:v>-52504.794719999998</c:v>
                </c:pt>
                <c:pt idx="1700">
                  <c:v>-52452.706630000008</c:v>
                </c:pt>
                <c:pt idx="1701">
                  <c:v>-52400.61854000001</c:v>
                </c:pt>
                <c:pt idx="1702">
                  <c:v>-52348.530449999998</c:v>
                </c:pt>
                <c:pt idx="1703">
                  <c:v>-52296.442360000001</c:v>
                </c:pt>
                <c:pt idx="1704">
                  <c:v>-52244.354270000265</c:v>
                </c:pt>
                <c:pt idx="1705">
                  <c:v>-52192.266179999999</c:v>
                </c:pt>
                <c:pt idx="1706">
                  <c:v>-52140.178090000016</c:v>
                </c:pt>
                <c:pt idx="1707">
                  <c:v>-52088.090000000004</c:v>
                </c:pt>
                <c:pt idx="1708">
                  <c:v>-52036.001909999999</c:v>
                </c:pt>
                <c:pt idx="1709">
                  <c:v>-51983.913820000009</c:v>
                </c:pt>
                <c:pt idx="1710">
                  <c:v>-51931.825730000004</c:v>
                </c:pt>
                <c:pt idx="1711">
                  <c:v>-51879.737639999999</c:v>
                </c:pt>
                <c:pt idx="1712">
                  <c:v>-51827.649550000002</c:v>
                </c:pt>
                <c:pt idx="1713">
                  <c:v>-51775.561459999997</c:v>
                </c:pt>
                <c:pt idx="1714">
                  <c:v>-51723.473370000007</c:v>
                </c:pt>
                <c:pt idx="1715">
                  <c:v>-51671.38528000001</c:v>
                </c:pt>
                <c:pt idx="1716">
                  <c:v>-51619.297189999976</c:v>
                </c:pt>
                <c:pt idx="1717">
                  <c:v>-51567.209099999993</c:v>
                </c:pt>
                <c:pt idx="1718">
                  <c:v>-51515.121009999995</c:v>
                </c:pt>
                <c:pt idx="1719">
                  <c:v>-51463.032920000005</c:v>
                </c:pt>
                <c:pt idx="1720">
                  <c:v>-51410.944830000211</c:v>
                </c:pt>
                <c:pt idx="1721">
                  <c:v>-51358.85674000001</c:v>
                </c:pt>
                <c:pt idx="1722">
                  <c:v>-51306.768649999998</c:v>
                </c:pt>
                <c:pt idx="1723">
                  <c:v>-51254.680560000001</c:v>
                </c:pt>
                <c:pt idx="1724">
                  <c:v>-51202.592469999996</c:v>
                </c:pt>
                <c:pt idx="1725">
                  <c:v>-51150.504380000006</c:v>
                </c:pt>
                <c:pt idx="1726">
                  <c:v>-51098.416290000212</c:v>
                </c:pt>
                <c:pt idx="1727">
                  <c:v>-51046.328200000011</c:v>
                </c:pt>
                <c:pt idx="1728">
                  <c:v>-50994.240109999999</c:v>
                </c:pt>
                <c:pt idx="1729">
                  <c:v>-50942.152020000009</c:v>
                </c:pt>
                <c:pt idx="1730">
                  <c:v>-50890.063930000004</c:v>
                </c:pt>
                <c:pt idx="1731">
                  <c:v>-50837.975840000014</c:v>
                </c:pt>
                <c:pt idx="1732">
                  <c:v>-50785.887750000002</c:v>
                </c:pt>
                <c:pt idx="1733">
                  <c:v>-50733.799659999997</c:v>
                </c:pt>
                <c:pt idx="1734">
                  <c:v>-50681.711570000007</c:v>
                </c:pt>
                <c:pt idx="1735">
                  <c:v>-50629.623479999995</c:v>
                </c:pt>
                <c:pt idx="1736">
                  <c:v>-50577.535390000005</c:v>
                </c:pt>
                <c:pt idx="1737">
                  <c:v>-50525.4473</c:v>
                </c:pt>
                <c:pt idx="1738">
                  <c:v>-50473.359210000213</c:v>
                </c:pt>
                <c:pt idx="1739">
                  <c:v>-50421.271119999998</c:v>
                </c:pt>
                <c:pt idx="1740">
                  <c:v>-50369.183030000007</c:v>
                </c:pt>
                <c:pt idx="1741">
                  <c:v>-50317.094940000003</c:v>
                </c:pt>
                <c:pt idx="1742">
                  <c:v>-50265.006850000012</c:v>
                </c:pt>
                <c:pt idx="1743">
                  <c:v>-50212.91876</c:v>
                </c:pt>
                <c:pt idx="1744">
                  <c:v>-50160.83067000001</c:v>
                </c:pt>
                <c:pt idx="1745">
                  <c:v>-50108.742580000006</c:v>
                </c:pt>
                <c:pt idx="1746">
                  <c:v>-50056.654490000015</c:v>
                </c:pt>
                <c:pt idx="1747">
                  <c:v>-50004.566399999996</c:v>
                </c:pt>
                <c:pt idx="1748">
                  <c:v>-49952.478310000013</c:v>
                </c:pt>
                <c:pt idx="1749">
                  <c:v>-49900.390220000008</c:v>
                </c:pt>
                <c:pt idx="1750">
                  <c:v>-49848.302130000011</c:v>
                </c:pt>
                <c:pt idx="1751">
                  <c:v>-49796.214040000006</c:v>
                </c:pt>
                <c:pt idx="1752">
                  <c:v>-49744.125949999994</c:v>
                </c:pt>
                <c:pt idx="1753">
                  <c:v>-49692.037860000004</c:v>
                </c:pt>
                <c:pt idx="1754">
                  <c:v>-49639.949770000007</c:v>
                </c:pt>
                <c:pt idx="1755">
                  <c:v>-49587.861680000002</c:v>
                </c:pt>
                <c:pt idx="1756">
                  <c:v>-49535.773590000004</c:v>
                </c:pt>
                <c:pt idx="1757">
                  <c:v>-49483.6855</c:v>
                </c:pt>
                <c:pt idx="1758">
                  <c:v>-49431.597409999995</c:v>
                </c:pt>
                <c:pt idx="1759">
                  <c:v>-49379.509320000005</c:v>
                </c:pt>
                <c:pt idx="1760">
                  <c:v>-49327.421230000007</c:v>
                </c:pt>
                <c:pt idx="1761">
                  <c:v>-49275.333140000002</c:v>
                </c:pt>
                <c:pt idx="1762">
                  <c:v>-49223.245049999998</c:v>
                </c:pt>
                <c:pt idx="1763">
                  <c:v>-49171.15696</c:v>
                </c:pt>
                <c:pt idx="1764">
                  <c:v>-49119.06887000001</c:v>
                </c:pt>
                <c:pt idx="1765">
                  <c:v>-49066.980780000005</c:v>
                </c:pt>
                <c:pt idx="1766">
                  <c:v>-49014.892690000015</c:v>
                </c:pt>
                <c:pt idx="1767">
                  <c:v>-48962.804600000003</c:v>
                </c:pt>
                <c:pt idx="1768">
                  <c:v>-48910.716510000013</c:v>
                </c:pt>
                <c:pt idx="1769">
                  <c:v>-48858.628420000001</c:v>
                </c:pt>
                <c:pt idx="1770">
                  <c:v>-48806.540330000003</c:v>
                </c:pt>
                <c:pt idx="1771">
                  <c:v>-48754.452240000013</c:v>
                </c:pt>
                <c:pt idx="1772">
                  <c:v>-48702.364150000001</c:v>
                </c:pt>
                <c:pt idx="1773">
                  <c:v>-48650.276060000004</c:v>
                </c:pt>
                <c:pt idx="1774">
                  <c:v>-48598.187970000006</c:v>
                </c:pt>
                <c:pt idx="1775">
                  <c:v>-48546.099880000002</c:v>
                </c:pt>
                <c:pt idx="1776">
                  <c:v>-48494.011790000004</c:v>
                </c:pt>
                <c:pt idx="1777">
                  <c:v>-48441.923699999999</c:v>
                </c:pt>
                <c:pt idx="1778">
                  <c:v>-48389.835610000002</c:v>
                </c:pt>
                <c:pt idx="1779">
                  <c:v>-48337.747520000004</c:v>
                </c:pt>
                <c:pt idx="1780">
                  <c:v>-48285.659430000007</c:v>
                </c:pt>
                <c:pt idx="1781">
                  <c:v>-48233.571340000002</c:v>
                </c:pt>
                <c:pt idx="1782">
                  <c:v>-48181.483250000012</c:v>
                </c:pt>
                <c:pt idx="1783">
                  <c:v>-48129.395159999993</c:v>
                </c:pt>
                <c:pt idx="1784">
                  <c:v>-48077.30707000001</c:v>
                </c:pt>
                <c:pt idx="1785">
                  <c:v>-48025.218980000005</c:v>
                </c:pt>
                <c:pt idx="1786">
                  <c:v>-47973.130890000015</c:v>
                </c:pt>
                <c:pt idx="1787">
                  <c:v>-47921.042800000003</c:v>
                </c:pt>
                <c:pt idx="1788">
                  <c:v>-47868.954710000013</c:v>
                </c:pt>
                <c:pt idx="1789">
                  <c:v>-47816.866620000008</c:v>
                </c:pt>
                <c:pt idx="1790">
                  <c:v>-47764.778530000011</c:v>
                </c:pt>
                <c:pt idx="1791">
                  <c:v>-47712.690439999998</c:v>
                </c:pt>
                <c:pt idx="1792">
                  <c:v>-47660.602350000001</c:v>
                </c:pt>
                <c:pt idx="1793">
                  <c:v>-47608.514260000011</c:v>
                </c:pt>
                <c:pt idx="1794">
                  <c:v>-47556.426170000006</c:v>
                </c:pt>
                <c:pt idx="1795">
                  <c:v>-47504.338080000009</c:v>
                </c:pt>
                <c:pt idx="1796">
                  <c:v>-47452.249990000004</c:v>
                </c:pt>
                <c:pt idx="1797">
                  <c:v>-47400.161899999999</c:v>
                </c:pt>
                <c:pt idx="1798">
                  <c:v>-47348.073810000002</c:v>
                </c:pt>
                <c:pt idx="1799">
                  <c:v>-47295.985720000004</c:v>
                </c:pt>
                <c:pt idx="1800">
                  <c:v>-47243.897630000007</c:v>
                </c:pt>
                <c:pt idx="1801">
                  <c:v>-47191.809540000009</c:v>
                </c:pt>
                <c:pt idx="1802">
                  <c:v>-47139.721449999975</c:v>
                </c:pt>
                <c:pt idx="1803">
                  <c:v>-47087.633359999993</c:v>
                </c:pt>
                <c:pt idx="1804">
                  <c:v>-47035.54527000001</c:v>
                </c:pt>
                <c:pt idx="1805">
                  <c:v>-46983.457180000005</c:v>
                </c:pt>
                <c:pt idx="1806">
                  <c:v>-46931.369090000015</c:v>
                </c:pt>
                <c:pt idx="1807">
                  <c:v>-46879.280999999995</c:v>
                </c:pt>
                <c:pt idx="1808">
                  <c:v>-46827.192909999998</c:v>
                </c:pt>
                <c:pt idx="1809">
                  <c:v>-46775.104820000008</c:v>
                </c:pt>
                <c:pt idx="1810">
                  <c:v>-46723.01673000001</c:v>
                </c:pt>
                <c:pt idx="1811">
                  <c:v>-46670.928640000006</c:v>
                </c:pt>
                <c:pt idx="1812">
                  <c:v>-46618.840550000212</c:v>
                </c:pt>
                <c:pt idx="1813">
                  <c:v>-46566.752459999996</c:v>
                </c:pt>
                <c:pt idx="1814">
                  <c:v>-46514.664370000006</c:v>
                </c:pt>
                <c:pt idx="1815">
                  <c:v>-46462.576280000008</c:v>
                </c:pt>
                <c:pt idx="1816">
                  <c:v>-46410.488190000011</c:v>
                </c:pt>
                <c:pt idx="1817">
                  <c:v>-46358.400100000006</c:v>
                </c:pt>
                <c:pt idx="1818">
                  <c:v>-46306.312010000212</c:v>
                </c:pt>
                <c:pt idx="1819">
                  <c:v>-46254.223919999997</c:v>
                </c:pt>
                <c:pt idx="1820">
                  <c:v>-46202.135830000007</c:v>
                </c:pt>
                <c:pt idx="1821">
                  <c:v>-46150.047739999995</c:v>
                </c:pt>
                <c:pt idx="1822">
                  <c:v>-46097.959650000012</c:v>
                </c:pt>
                <c:pt idx="1823">
                  <c:v>-46045.87156</c:v>
                </c:pt>
                <c:pt idx="1824">
                  <c:v>-45993.783469999995</c:v>
                </c:pt>
                <c:pt idx="1825">
                  <c:v>-45941.695379999997</c:v>
                </c:pt>
                <c:pt idx="1826">
                  <c:v>-45889.607290000014</c:v>
                </c:pt>
                <c:pt idx="1827">
                  <c:v>-45837.519200000002</c:v>
                </c:pt>
                <c:pt idx="1828">
                  <c:v>-45785.431109999998</c:v>
                </c:pt>
                <c:pt idx="1829">
                  <c:v>-45733.343020000008</c:v>
                </c:pt>
                <c:pt idx="1830">
                  <c:v>-45681.25493000001</c:v>
                </c:pt>
                <c:pt idx="1831">
                  <c:v>-45629.166840000005</c:v>
                </c:pt>
                <c:pt idx="1832">
                  <c:v>-45577.078750000001</c:v>
                </c:pt>
                <c:pt idx="1833">
                  <c:v>-45524.990659999996</c:v>
                </c:pt>
                <c:pt idx="1834">
                  <c:v>-45472.902570000013</c:v>
                </c:pt>
                <c:pt idx="1835">
                  <c:v>-45420.814480000008</c:v>
                </c:pt>
                <c:pt idx="1836">
                  <c:v>-45368.726389999996</c:v>
                </c:pt>
                <c:pt idx="1837">
                  <c:v>-45316.638300000006</c:v>
                </c:pt>
                <c:pt idx="1838">
                  <c:v>-45264.550210000212</c:v>
                </c:pt>
                <c:pt idx="1839">
                  <c:v>-45212.462120000004</c:v>
                </c:pt>
                <c:pt idx="1840">
                  <c:v>-45160.374030000043</c:v>
                </c:pt>
                <c:pt idx="1841">
                  <c:v>-45108.285939999994</c:v>
                </c:pt>
                <c:pt idx="1842">
                  <c:v>-45056.197850000004</c:v>
                </c:pt>
                <c:pt idx="1843">
                  <c:v>-45004.109759999999</c:v>
                </c:pt>
                <c:pt idx="1844">
                  <c:v>-44952.021669999995</c:v>
                </c:pt>
                <c:pt idx="1845">
                  <c:v>-44899.933580000004</c:v>
                </c:pt>
                <c:pt idx="1846">
                  <c:v>-44847.845490000014</c:v>
                </c:pt>
                <c:pt idx="1847">
                  <c:v>-44795.757399999995</c:v>
                </c:pt>
                <c:pt idx="1848">
                  <c:v>-44743.669309999997</c:v>
                </c:pt>
                <c:pt idx="1849">
                  <c:v>-44691.581220000007</c:v>
                </c:pt>
                <c:pt idx="1850">
                  <c:v>-44639.493129999995</c:v>
                </c:pt>
                <c:pt idx="1851">
                  <c:v>-44587.405040000005</c:v>
                </c:pt>
                <c:pt idx="1852">
                  <c:v>-44535.316950000211</c:v>
                </c:pt>
                <c:pt idx="1853">
                  <c:v>-44483.228859999996</c:v>
                </c:pt>
                <c:pt idx="1854">
                  <c:v>-44431.140770000005</c:v>
                </c:pt>
                <c:pt idx="1855">
                  <c:v>-44379.052680000008</c:v>
                </c:pt>
                <c:pt idx="1856">
                  <c:v>-44326.964590000011</c:v>
                </c:pt>
                <c:pt idx="1857">
                  <c:v>-44274.876500000013</c:v>
                </c:pt>
                <c:pt idx="1858">
                  <c:v>-44222.788410000001</c:v>
                </c:pt>
                <c:pt idx="1859">
                  <c:v>-44170.700320000004</c:v>
                </c:pt>
                <c:pt idx="1860">
                  <c:v>-44118.612230000013</c:v>
                </c:pt>
                <c:pt idx="1861">
                  <c:v>-44066.524139999994</c:v>
                </c:pt>
                <c:pt idx="1862">
                  <c:v>-44014.436050000011</c:v>
                </c:pt>
                <c:pt idx="1863">
                  <c:v>-43962.347960000006</c:v>
                </c:pt>
                <c:pt idx="1864">
                  <c:v>-43910.259870000009</c:v>
                </c:pt>
                <c:pt idx="1865">
                  <c:v>-43858.171779999997</c:v>
                </c:pt>
                <c:pt idx="1866">
                  <c:v>-43806.083690000014</c:v>
                </c:pt>
                <c:pt idx="1867">
                  <c:v>-43753.995599999995</c:v>
                </c:pt>
                <c:pt idx="1868">
                  <c:v>-43701.907510000012</c:v>
                </c:pt>
                <c:pt idx="1869">
                  <c:v>-43649.819420000007</c:v>
                </c:pt>
                <c:pt idx="1870">
                  <c:v>-43597.731329999995</c:v>
                </c:pt>
                <c:pt idx="1871">
                  <c:v>-43545.643240000005</c:v>
                </c:pt>
                <c:pt idx="1872">
                  <c:v>-43493.55515</c:v>
                </c:pt>
                <c:pt idx="1873">
                  <c:v>-43441.467059999995</c:v>
                </c:pt>
                <c:pt idx="1874">
                  <c:v>-43389.378970000012</c:v>
                </c:pt>
                <c:pt idx="1875">
                  <c:v>-43337.290879999993</c:v>
                </c:pt>
                <c:pt idx="1876">
                  <c:v>-43285.202789999996</c:v>
                </c:pt>
                <c:pt idx="1877">
                  <c:v>-43233.114700000006</c:v>
                </c:pt>
                <c:pt idx="1878">
                  <c:v>-43181.026610000001</c:v>
                </c:pt>
                <c:pt idx="1879">
                  <c:v>-43128.938520000003</c:v>
                </c:pt>
                <c:pt idx="1880">
                  <c:v>-43076.850430000013</c:v>
                </c:pt>
                <c:pt idx="1881">
                  <c:v>-43024.762339999994</c:v>
                </c:pt>
                <c:pt idx="1882">
                  <c:v>-42972.674250000011</c:v>
                </c:pt>
                <c:pt idx="1883">
                  <c:v>-42920.586160000006</c:v>
                </c:pt>
                <c:pt idx="1884">
                  <c:v>-42868.498070000009</c:v>
                </c:pt>
                <c:pt idx="1885">
                  <c:v>-42816.409980000004</c:v>
                </c:pt>
                <c:pt idx="1886">
                  <c:v>-42764.321890000014</c:v>
                </c:pt>
                <c:pt idx="1887">
                  <c:v>-42712.233799999995</c:v>
                </c:pt>
                <c:pt idx="1888">
                  <c:v>-42660.145710000004</c:v>
                </c:pt>
                <c:pt idx="1889">
                  <c:v>-42608.057620000007</c:v>
                </c:pt>
                <c:pt idx="1890">
                  <c:v>-42555.969530000009</c:v>
                </c:pt>
                <c:pt idx="1891">
                  <c:v>-42503.881440000005</c:v>
                </c:pt>
                <c:pt idx="1892">
                  <c:v>-42451.793349999985</c:v>
                </c:pt>
                <c:pt idx="1893">
                  <c:v>-42399.705259999995</c:v>
                </c:pt>
                <c:pt idx="1894">
                  <c:v>-42347.617170000005</c:v>
                </c:pt>
                <c:pt idx="1895">
                  <c:v>-42295.529079999993</c:v>
                </c:pt>
                <c:pt idx="1896">
                  <c:v>-42243.44099000001</c:v>
                </c:pt>
                <c:pt idx="1897">
                  <c:v>-42191.352900000013</c:v>
                </c:pt>
                <c:pt idx="1898">
                  <c:v>-42139.264810000001</c:v>
                </c:pt>
                <c:pt idx="1899">
                  <c:v>-42087.176720000003</c:v>
                </c:pt>
                <c:pt idx="1900">
                  <c:v>-42035.088630000013</c:v>
                </c:pt>
                <c:pt idx="1901">
                  <c:v>-41983.000540000015</c:v>
                </c:pt>
                <c:pt idx="1902">
                  <c:v>-41930.912450000003</c:v>
                </c:pt>
                <c:pt idx="1903">
                  <c:v>-41878.824360000006</c:v>
                </c:pt>
                <c:pt idx="1904">
                  <c:v>-41826.736270000009</c:v>
                </c:pt>
                <c:pt idx="1905">
                  <c:v>-41774.648180000004</c:v>
                </c:pt>
                <c:pt idx="1906">
                  <c:v>-41722.560090000014</c:v>
                </c:pt>
                <c:pt idx="1907">
                  <c:v>-41670.472000000002</c:v>
                </c:pt>
                <c:pt idx="1908">
                  <c:v>-41618.383910000011</c:v>
                </c:pt>
                <c:pt idx="1909">
                  <c:v>-41566.295819999999</c:v>
                </c:pt>
                <c:pt idx="1910">
                  <c:v>-41514.207729999995</c:v>
                </c:pt>
                <c:pt idx="1911">
                  <c:v>-41462.119640000004</c:v>
                </c:pt>
                <c:pt idx="1912">
                  <c:v>-41410.03155</c:v>
                </c:pt>
                <c:pt idx="1913">
                  <c:v>-41357.943459999995</c:v>
                </c:pt>
                <c:pt idx="1914">
                  <c:v>-41305.855370000012</c:v>
                </c:pt>
                <c:pt idx="1915">
                  <c:v>-41253.767279999993</c:v>
                </c:pt>
                <c:pt idx="1916">
                  <c:v>-41201.679189999995</c:v>
                </c:pt>
                <c:pt idx="1917">
                  <c:v>-41149.591099999998</c:v>
                </c:pt>
                <c:pt idx="1918">
                  <c:v>-41097.50301</c:v>
                </c:pt>
                <c:pt idx="1919">
                  <c:v>-41045.41492000001</c:v>
                </c:pt>
                <c:pt idx="1920">
                  <c:v>-40993.326830000013</c:v>
                </c:pt>
                <c:pt idx="1921">
                  <c:v>-40941.238739999993</c:v>
                </c:pt>
                <c:pt idx="1922">
                  <c:v>-40889.150650000003</c:v>
                </c:pt>
                <c:pt idx="1923">
                  <c:v>-40837.062560000006</c:v>
                </c:pt>
                <c:pt idx="1924">
                  <c:v>-40784.974470000008</c:v>
                </c:pt>
                <c:pt idx="1925">
                  <c:v>-40732.886380000011</c:v>
                </c:pt>
                <c:pt idx="1926">
                  <c:v>-40680.798290000006</c:v>
                </c:pt>
                <c:pt idx="1927">
                  <c:v>-40628.710200000001</c:v>
                </c:pt>
                <c:pt idx="1928">
                  <c:v>-40576.622110000004</c:v>
                </c:pt>
                <c:pt idx="1929">
                  <c:v>-40524.534020000006</c:v>
                </c:pt>
                <c:pt idx="1930">
                  <c:v>-40472.445930000009</c:v>
                </c:pt>
                <c:pt idx="1931">
                  <c:v>-40420.357840000011</c:v>
                </c:pt>
                <c:pt idx="1932">
                  <c:v>-40368.269749999985</c:v>
                </c:pt>
                <c:pt idx="1933">
                  <c:v>-40316.181659999995</c:v>
                </c:pt>
                <c:pt idx="1934">
                  <c:v>-40264.093570000005</c:v>
                </c:pt>
                <c:pt idx="1935">
                  <c:v>-40212.005479999993</c:v>
                </c:pt>
                <c:pt idx="1936">
                  <c:v>-40159.91739000001</c:v>
                </c:pt>
                <c:pt idx="1937">
                  <c:v>-40107.829300000005</c:v>
                </c:pt>
                <c:pt idx="1938">
                  <c:v>-40055.74121</c:v>
                </c:pt>
                <c:pt idx="1939">
                  <c:v>-40003.653120000003</c:v>
                </c:pt>
                <c:pt idx="1940">
                  <c:v>-39951.565030000005</c:v>
                </c:pt>
                <c:pt idx="1941">
                  <c:v>-39899.476940000015</c:v>
                </c:pt>
                <c:pt idx="1942">
                  <c:v>-39847.388850000243</c:v>
                </c:pt>
                <c:pt idx="1943">
                  <c:v>-39795.300760000006</c:v>
                </c:pt>
                <c:pt idx="1944">
                  <c:v>-39743.212670000008</c:v>
                </c:pt>
                <c:pt idx="1945">
                  <c:v>-39691.124579999996</c:v>
                </c:pt>
                <c:pt idx="1946">
                  <c:v>-39639.036490000006</c:v>
                </c:pt>
                <c:pt idx="1947">
                  <c:v>-39586.948400000001</c:v>
                </c:pt>
                <c:pt idx="1948">
                  <c:v>-39534.860310000011</c:v>
                </c:pt>
                <c:pt idx="1949">
                  <c:v>-39482.772220000006</c:v>
                </c:pt>
                <c:pt idx="1950">
                  <c:v>-39430.684130000009</c:v>
                </c:pt>
                <c:pt idx="1951">
                  <c:v>-39378.596040000004</c:v>
                </c:pt>
                <c:pt idx="1952">
                  <c:v>-39326.507949999999</c:v>
                </c:pt>
                <c:pt idx="1953">
                  <c:v>-39274.419860000002</c:v>
                </c:pt>
                <c:pt idx="1954">
                  <c:v>-39222.331770000004</c:v>
                </c:pt>
                <c:pt idx="1955">
                  <c:v>-39170.243679999992</c:v>
                </c:pt>
                <c:pt idx="1956">
                  <c:v>-39118.155590000009</c:v>
                </c:pt>
                <c:pt idx="1957">
                  <c:v>-39066.067499999997</c:v>
                </c:pt>
                <c:pt idx="1958">
                  <c:v>-39013.97941</c:v>
                </c:pt>
                <c:pt idx="1959">
                  <c:v>-38961.891320000002</c:v>
                </c:pt>
                <c:pt idx="1960">
                  <c:v>-38909.803230000012</c:v>
                </c:pt>
                <c:pt idx="1961">
                  <c:v>-38857.715139999993</c:v>
                </c:pt>
                <c:pt idx="1962">
                  <c:v>-38805.627049999996</c:v>
                </c:pt>
                <c:pt idx="1963">
                  <c:v>-38753.538960000005</c:v>
                </c:pt>
                <c:pt idx="1964">
                  <c:v>-38701.450870000212</c:v>
                </c:pt>
                <c:pt idx="1965">
                  <c:v>-38649.362779999996</c:v>
                </c:pt>
                <c:pt idx="1966">
                  <c:v>-38597.274690000006</c:v>
                </c:pt>
                <c:pt idx="1967">
                  <c:v>-38545.186600000001</c:v>
                </c:pt>
                <c:pt idx="1968">
                  <c:v>-38493.098510000003</c:v>
                </c:pt>
                <c:pt idx="1969">
                  <c:v>-38441.010420000006</c:v>
                </c:pt>
                <c:pt idx="1970">
                  <c:v>-38388.922330000009</c:v>
                </c:pt>
                <c:pt idx="1971">
                  <c:v>-38336.834240000011</c:v>
                </c:pt>
                <c:pt idx="1972">
                  <c:v>-38284.746149999999</c:v>
                </c:pt>
                <c:pt idx="1973">
                  <c:v>-38232.658060000002</c:v>
                </c:pt>
                <c:pt idx="1974">
                  <c:v>-38180.569970000004</c:v>
                </c:pt>
                <c:pt idx="1975">
                  <c:v>-38128.481880000007</c:v>
                </c:pt>
                <c:pt idx="1976">
                  <c:v>-38076.393789999995</c:v>
                </c:pt>
                <c:pt idx="1977">
                  <c:v>-38024.305700000004</c:v>
                </c:pt>
                <c:pt idx="1978">
                  <c:v>-37972.21761</c:v>
                </c:pt>
                <c:pt idx="1979">
                  <c:v>-37920.129520000002</c:v>
                </c:pt>
                <c:pt idx="1980">
                  <c:v>-37868.041430000005</c:v>
                </c:pt>
                <c:pt idx="1981">
                  <c:v>-37815.953340000015</c:v>
                </c:pt>
                <c:pt idx="1982">
                  <c:v>-37763.865250000003</c:v>
                </c:pt>
                <c:pt idx="1983">
                  <c:v>-37711.777159999998</c:v>
                </c:pt>
                <c:pt idx="1984">
                  <c:v>-37659.689070000008</c:v>
                </c:pt>
                <c:pt idx="1985">
                  <c:v>-37607.600980000003</c:v>
                </c:pt>
                <c:pt idx="1986">
                  <c:v>-37555.512890000013</c:v>
                </c:pt>
                <c:pt idx="1987">
                  <c:v>-37503.424800000001</c:v>
                </c:pt>
                <c:pt idx="1988">
                  <c:v>-37451.336710000003</c:v>
                </c:pt>
                <c:pt idx="1989">
                  <c:v>-37399.248620000006</c:v>
                </c:pt>
                <c:pt idx="1990">
                  <c:v>-37347.160530000008</c:v>
                </c:pt>
                <c:pt idx="1991">
                  <c:v>-37295.072440000004</c:v>
                </c:pt>
                <c:pt idx="1992">
                  <c:v>-37242.984350000013</c:v>
                </c:pt>
                <c:pt idx="1993">
                  <c:v>-37190.896260000001</c:v>
                </c:pt>
                <c:pt idx="1994">
                  <c:v>-37138.808170000011</c:v>
                </c:pt>
                <c:pt idx="1995">
                  <c:v>-37086.720079999999</c:v>
                </c:pt>
                <c:pt idx="1996">
                  <c:v>-37034.631989999994</c:v>
                </c:pt>
                <c:pt idx="1997">
                  <c:v>-36982.543900000004</c:v>
                </c:pt>
                <c:pt idx="1998">
                  <c:v>-36930.455810000043</c:v>
                </c:pt>
                <c:pt idx="1999">
                  <c:v>-36878.367720000002</c:v>
                </c:pt>
                <c:pt idx="2000">
                  <c:v>-36826.279630000005</c:v>
                </c:pt>
                <c:pt idx="2001">
                  <c:v>-36774.191539999993</c:v>
                </c:pt>
                <c:pt idx="2002">
                  <c:v>-36722.103449999995</c:v>
                </c:pt>
                <c:pt idx="2003">
                  <c:v>-36670.015360000005</c:v>
                </c:pt>
                <c:pt idx="2004">
                  <c:v>-36617.927270000007</c:v>
                </c:pt>
                <c:pt idx="2005">
                  <c:v>-36565.839180000003</c:v>
                </c:pt>
                <c:pt idx="2006">
                  <c:v>-36513.751090000005</c:v>
                </c:pt>
                <c:pt idx="2007">
                  <c:v>-36461.662999999993</c:v>
                </c:pt>
                <c:pt idx="2008">
                  <c:v>-36409.574910000003</c:v>
                </c:pt>
                <c:pt idx="2009">
                  <c:v>-36357.486820000013</c:v>
                </c:pt>
                <c:pt idx="2010">
                  <c:v>-36305.398730000008</c:v>
                </c:pt>
                <c:pt idx="2011">
                  <c:v>-36253.310640000011</c:v>
                </c:pt>
                <c:pt idx="2012">
                  <c:v>-36201.222549999999</c:v>
                </c:pt>
                <c:pt idx="2013">
                  <c:v>-36149.134459999994</c:v>
                </c:pt>
                <c:pt idx="2014">
                  <c:v>-36097.046370000011</c:v>
                </c:pt>
                <c:pt idx="2015">
                  <c:v>-36044.958280000013</c:v>
                </c:pt>
                <c:pt idx="2016">
                  <c:v>-35992.870190000016</c:v>
                </c:pt>
                <c:pt idx="2017">
                  <c:v>-35940.782100000004</c:v>
                </c:pt>
                <c:pt idx="2018">
                  <c:v>-35888.694009999999</c:v>
                </c:pt>
                <c:pt idx="2019">
                  <c:v>-35836.605920000002</c:v>
                </c:pt>
                <c:pt idx="2020">
                  <c:v>-35784.517830000012</c:v>
                </c:pt>
                <c:pt idx="2021">
                  <c:v>-35732.429739999992</c:v>
                </c:pt>
                <c:pt idx="2022">
                  <c:v>-35680.341650000002</c:v>
                </c:pt>
                <c:pt idx="2023">
                  <c:v>-35628.253560000005</c:v>
                </c:pt>
                <c:pt idx="2024">
                  <c:v>-35576.165469999985</c:v>
                </c:pt>
                <c:pt idx="2025">
                  <c:v>-35524.077380000002</c:v>
                </c:pt>
                <c:pt idx="2026">
                  <c:v>-35471.989290000012</c:v>
                </c:pt>
                <c:pt idx="2027">
                  <c:v>-35419.9012</c:v>
                </c:pt>
                <c:pt idx="2028">
                  <c:v>-35367.813110000003</c:v>
                </c:pt>
                <c:pt idx="2029">
                  <c:v>-35315.725019999998</c:v>
                </c:pt>
                <c:pt idx="2030">
                  <c:v>-35263.636930000008</c:v>
                </c:pt>
                <c:pt idx="2031">
                  <c:v>-35211.54884000001</c:v>
                </c:pt>
                <c:pt idx="2032">
                  <c:v>-35159.460749999998</c:v>
                </c:pt>
                <c:pt idx="2033">
                  <c:v>-35107.372660000001</c:v>
                </c:pt>
                <c:pt idx="2034">
                  <c:v>-35055.284570000003</c:v>
                </c:pt>
                <c:pt idx="2035">
                  <c:v>-35003.196479999999</c:v>
                </c:pt>
                <c:pt idx="2036">
                  <c:v>-34951.108390000016</c:v>
                </c:pt>
                <c:pt idx="2037">
                  <c:v>-34899.020300000004</c:v>
                </c:pt>
                <c:pt idx="2038">
                  <c:v>-34846.932210000043</c:v>
                </c:pt>
                <c:pt idx="2039">
                  <c:v>-34794.844120000009</c:v>
                </c:pt>
                <c:pt idx="2040">
                  <c:v>-34742.756030000011</c:v>
                </c:pt>
                <c:pt idx="2041">
                  <c:v>-34690.667939999999</c:v>
                </c:pt>
                <c:pt idx="2042">
                  <c:v>-34638.579850000002</c:v>
                </c:pt>
                <c:pt idx="2043">
                  <c:v>-34586.491759999997</c:v>
                </c:pt>
                <c:pt idx="2044">
                  <c:v>-34534.403670000007</c:v>
                </c:pt>
                <c:pt idx="2045">
                  <c:v>-34482.31558000001</c:v>
                </c:pt>
                <c:pt idx="2046">
                  <c:v>-34430.227489999976</c:v>
                </c:pt>
                <c:pt idx="2047">
                  <c:v>-34378.139399999993</c:v>
                </c:pt>
                <c:pt idx="2048">
                  <c:v>-34326.051310000003</c:v>
                </c:pt>
                <c:pt idx="2049">
                  <c:v>-34273.963220000005</c:v>
                </c:pt>
                <c:pt idx="2050">
                  <c:v>-34221.875130000008</c:v>
                </c:pt>
                <c:pt idx="2051">
                  <c:v>-34169.787040000003</c:v>
                </c:pt>
                <c:pt idx="2052">
                  <c:v>-34117.698949999998</c:v>
                </c:pt>
                <c:pt idx="2053">
                  <c:v>-34065.610860000001</c:v>
                </c:pt>
                <c:pt idx="2054">
                  <c:v>-34013.522769999996</c:v>
                </c:pt>
                <c:pt idx="2055">
                  <c:v>-33961.434680000006</c:v>
                </c:pt>
                <c:pt idx="2056">
                  <c:v>-33909.346590000212</c:v>
                </c:pt>
                <c:pt idx="2057">
                  <c:v>-33857.258500000011</c:v>
                </c:pt>
                <c:pt idx="2058">
                  <c:v>-33805.170409999999</c:v>
                </c:pt>
                <c:pt idx="2059">
                  <c:v>-33753.082320000009</c:v>
                </c:pt>
                <c:pt idx="2060">
                  <c:v>-33700.994230000011</c:v>
                </c:pt>
                <c:pt idx="2061">
                  <c:v>-33648.906140000014</c:v>
                </c:pt>
                <c:pt idx="2062">
                  <c:v>-33596.818050000213</c:v>
                </c:pt>
                <c:pt idx="2063">
                  <c:v>-33544.729959999997</c:v>
                </c:pt>
                <c:pt idx="2064">
                  <c:v>-33492.641870000007</c:v>
                </c:pt>
                <c:pt idx="2065">
                  <c:v>-33440.553780000002</c:v>
                </c:pt>
                <c:pt idx="2066">
                  <c:v>-33388.465690000005</c:v>
                </c:pt>
                <c:pt idx="2067">
                  <c:v>-33336.3776</c:v>
                </c:pt>
                <c:pt idx="2068">
                  <c:v>-33284.289510000002</c:v>
                </c:pt>
                <c:pt idx="2069">
                  <c:v>-33232.201419999998</c:v>
                </c:pt>
                <c:pt idx="2070">
                  <c:v>-33180.113330000007</c:v>
                </c:pt>
                <c:pt idx="2071">
                  <c:v>-33128.025240000003</c:v>
                </c:pt>
                <c:pt idx="2072">
                  <c:v>-33075.937149999998</c:v>
                </c:pt>
                <c:pt idx="2073">
                  <c:v>-33023.84906</c:v>
                </c:pt>
                <c:pt idx="2074">
                  <c:v>-32971.760969999996</c:v>
                </c:pt>
                <c:pt idx="2075">
                  <c:v>-32919.672880000006</c:v>
                </c:pt>
                <c:pt idx="2076">
                  <c:v>-32867.584790000015</c:v>
                </c:pt>
                <c:pt idx="2077">
                  <c:v>-32815.496699999996</c:v>
                </c:pt>
                <c:pt idx="2078">
                  <c:v>-32763.40861000002</c:v>
                </c:pt>
                <c:pt idx="2079">
                  <c:v>-32711.320519999896</c:v>
                </c:pt>
                <c:pt idx="2080">
                  <c:v>-32659.232430000007</c:v>
                </c:pt>
                <c:pt idx="2081">
                  <c:v>-32607.144340000013</c:v>
                </c:pt>
                <c:pt idx="2082">
                  <c:v>-32555.056249999896</c:v>
                </c:pt>
                <c:pt idx="2083">
                  <c:v>-32502.968160000029</c:v>
                </c:pt>
                <c:pt idx="2084">
                  <c:v>-32450.880070000007</c:v>
                </c:pt>
                <c:pt idx="2085">
                  <c:v>-32398.791980000005</c:v>
                </c:pt>
                <c:pt idx="2086">
                  <c:v>-32346.703890000121</c:v>
                </c:pt>
                <c:pt idx="2087">
                  <c:v>-32294.6158</c:v>
                </c:pt>
                <c:pt idx="2088">
                  <c:v>-32242.527710000009</c:v>
                </c:pt>
                <c:pt idx="2089">
                  <c:v>-32190.439619999896</c:v>
                </c:pt>
                <c:pt idx="2090">
                  <c:v>-32138.351529999876</c:v>
                </c:pt>
                <c:pt idx="2091">
                  <c:v>-32086.263440000021</c:v>
                </c:pt>
                <c:pt idx="2092">
                  <c:v>-32034.175349999896</c:v>
                </c:pt>
                <c:pt idx="2093">
                  <c:v>-31982.08726</c:v>
                </c:pt>
                <c:pt idx="2094">
                  <c:v>-31929.999170000006</c:v>
                </c:pt>
                <c:pt idx="2095">
                  <c:v>-31877.911080000005</c:v>
                </c:pt>
                <c:pt idx="2096">
                  <c:v>-31825.822990000011</c:v>
                </c:pt>
                <c:pt idx="2097">
                  <c:v>-31773.734899999999</c:v>
                </c:pt>
                <c:pt idx="2098">
                  <c:v>-31721.646810000009</c:v>
                </c:pt>
                <c:pt idx="2099">
                  <c:v>-31669.558720000008</c:v>
                </c:pt>
                <c:pt idx="2100">
                  <c:v>-31617.470630000007</c:v>
                </c:pt>
                <c:pt idx="2101">
                  <c:v>-31565.382540000013</c:v>
                </c:pt>
                <c:pt idx="2102">
                  <c:v>-31513.294450000001</c:v>
                </c:pt>
                <c:pt idx="2103">
                  <c:v>-31461.20636</c:v>
                </c:pt>
                <c:pt idx="2104">
                  <c:v>-31409.11826999985</c:v>
                </c:pt>
                <c:pt idx="2105">
                  <c:v>-31357.030180000005</c:v>
                </c:pt>
                <c:pt idx="2106">
                  <c:v>-31304.94209000011</c:v>
                </c:pt>
                <c:pt idx="2107">
                  <c:v>-31252.853999999996</c:v>
                </c:pt>
                <c:pt idx="2108">
                  <c:v>-31200.765910000009</c:v>
                </c:pt>
                <c:pt idx="2109">
                  <c:v>-31148.677820000008</c:v>
                </c:pt>
                <c:pt idx="2110">
                  <c:v>-31096.589730000007</c:v>
                </c:pt>
                <c:pt idx="2111">
                  <c:v>-31044.501640000013</c:v>
                </c:pt>
                <c:pt idx="2112">
                  <c:v>-30992.413549999896</c:v>
                </c:pt>
                <c:pt idx="2113">
                  <c:v>-30940.32546</c:v>
                </c:pt>
                <c:pt idx="2114">
                  <c:v>-30888.237370000006</c:v>
                </c:pt>
                <c:pt idx="2115">
                  <c:v>-30836.14927999982</c:v>
                </c:pt>
                <c:pt idx="2116">
                  <c:v>-30784.061190000029</c:v>
                </c:pt>
                <c:pt idx="2117">
                  <c:v>-30731.973099999999</c:v>
                </c:pt>
                <c:pt idx="2118">
                  <c:v>-30679.885010000005</c:v>
                </c:pt>
                <c:pt idx="2119">
                  <c:v>-30627.796920000008</c:v>
                </c:pt>
                <c:pt idx="2120">
                  <c:v>-30575.708830000021</c:v>
                </c:pt>
                <c:pt idx="2121">
                  <c:v>-30523.620740000013</c:v>
                </c:pt>
                <c:pt idx="2122">
                  <c:v>-30471.532649999896</c:v>
                </c:pt>
                <c:pt idx="2123">
                  <c:v>-30419.44456</c:v>
                </c:pt>
                <c:pt idx="2124">
                  <c:v>-30367.356470000006</c:v>
                </c:pt>
                <c:pt idx="2125">
                  <c:v>-30315.268380000114</c:v>
                </c:pt>
                <c:pt idx="2126">
                  <c:v>-30263.180290000011</c:v>
                </c:pt>
                <c:pt idx="2127">
                  <c:v>-30211.092199999999</c:v>
                </c:pt>
                <c:pt idx="2128">
                  <c:v>-30159.004110000005</c:v>
                </c:pt>
                <c:pt idx="2129">
                  <c:v>-30106.916020000008</c:v>
                </c:pt>
                <c:pt idx="2130">
                  <c:v>-30054.827930000007</c:v>
                </c:pt>
                <c:pt idx="2131">
                  <c:v>-30002.739840000013</c:v>
                </c:pt>
                <c:pt idx="2132">
                  <c:v>-29950.651749999892</c:v>
                </c:pt>
                <c:pt idx="2133">
                  <c:v>-29898.56366</c:v>
                </c:pt>
                <c:pt idx="2134">
                  <c:v>-29846.475570000006</c:v>
                </c:pt>
                <c:pt idx="2135">
                  <c:v>-29794.387480000114</c:v>
                </c:pt>
                <c:pt idx="2136">
                  <c:v>-29742.299390000011</c:v>
                </c:pt>
                <c:pt idx="2137">
                  <c:v>-29690.211299999992</c:v>
                </c:pt>
                <c:pt idx="2138">
                  <c:v>-29638.123210000002</c:v>
                </c:pt>
                <c:pt idx="2139">
                  <c:v>-29586.035120000008</c:v>
                </c:pt>
                <c:pt idx="2140">
                  <c:v>-29533.947030000021</c:v>
                </c:pt>
                <c:pt idx="2141">
                  <c:v>-29481.858940000013</c:v>
                </c:pt>
                <c:pt idx="2142">
                  <c:v>-29429.770850000001</c:v>
                </c:pt>
                <c:pt idx="2143">
                  <c:v>-29377.68276</c:v>
                </c:pt>
                <c:pt idx="2144">
                  <c:v>-29325.594670000006</c:v>
                </c:pt>
                <c:pt idx="2145">
                  <c:v>-29273.506580000005</c:v>
                </c:pt>
                <c:pt idx="2146">
                  <c:v>-29221.418490000025</c:v>
                </c:pt>
                <c:pt idx="2147">
                  <c:v>-29169.330399999992</c:v>
                </c:pt>
                <c:pt idx="2148">
                  <c:v>-29117.242310000001</c:v>
                </c:pt>
                <c:pt idx="2149">
                  <c:v>-29065.154219999877</c:v>
                </c:pt>
                <c:pt idx="2150">
                  <c:v>-29013.066130000021</c:v>
                </c:pt>
                <c:pt idx="2151">
                  <c:v>-28960.97804000002</c:v>
                </c:pt>
                <c:pt idx="2152">
                  <c:v>-28908.889949999892</c:v>
                </c:pt>
                <c:pt idx="2153">
                  <c:v>-28856.80186</c:v>
                </c:pt>
                <c:pt idx="2154">
                  <c:v>-28804.713770000006</c:v>
                </c:pt>
                <c:pt idx="2155">
                  <c:v>-28752.625680000008</c:v>
                </c:pt>
                <c:pt idx="2156">
                  <c:v>-28700.537590000011</c:v>
                </c:pt>
                <c:pt idx="2157">
                  <c:v>-28648.449499999999</c:v>
                </c:pt>
                <c:pt idx="2158">
                  <c:v>-28596.361410000001</c:v>
                </c:pt>
                <c:pt idx="2159">
                  <c:v>-28544.273320000008</c:v>
                </c:pt>
                <c:pt idx="2160">
                  <c:v>-28492.185230000006</c:v>
                </c:pt>
                <c:pt idx="2161">
                  <c:v>-28440.09714000002</c:v>
                </c:pt>
                <c:pt idx="2162">
                  <c:v>-28388.009049999881</c:v>
                </c:pt>
                <c:pt idx="2163">
                  <c:v>-28335.920959999996</c:v>
                </c:pt>
                <c:pt idx="2164">
                  <c:v>-28283.832870000006</c:v>
                </c:pt>
                <c:pt idx="2165">
                  <c:v>-28231.744780000117</c:v>
                </c:pt>
                <c:pt idx="2166">
                  <c:v>-28179.656690000011</c:v>
                </c:pt>
                <c:pt idx="2167">
                  <c:v>-28127.568600000021</c:v>
                </c:pt>
                <c:pt idx="2168">
                  <c:v>-28075.480510000001</c:v>
                </c:pt>
                <c:pt idx="2169">
                  <c:v>-28023.392420000007</c:v>
                </c:pt>
                <c:pt idx="2170">
                  <c:v>-27971.304330000006</c:v>
                </c:pt>
                <c:pt idx="2171">
                  <c:v>-27919.216240000012</c:v>
                </c:pt>
                <c:pt idx="2172">
                  <c:v>-27867.12815</c:v>
                </c:pt>
                <c:pt idx="2173">
                  <c:v>-27815.040059999996</c:v>
                </c:pt>
                <c:pt idx="2174">
                  <c:v>-27762.951970000006</c:v>
                </c:pt>
                <c:pt idx="2175">
                  <c:v>-27710.863880000117</c:v>
                </c:pt>
                <c:pt idx="2176">
                  <c:v>-27658.775790000025</c:v>
                </c:pt>
                <c:pt idx="2177">
                  <c:v>-27606.687700000009</c:v>
                </c:pt>
                <c:pt idx="2178">
                  <c:v>-27554.599609999896</c:v>
                </c:pt>
                <c:pt idx="2179">
                  <c:v>-27502.511519999876</c:v>
                </c:pt>
                <c:pt idx="2180">
                  <c:v>-27450.423430000021</c:v>
                </c:pt>
                <c:pt idx="2181">
                  <c:v>-27398.335340000012</c:v>
                </c:pt>
                <c:pt idx="2182">
                  <c:v>-27346.24725</c:v>
                </c:pt>
                <c:pt idx="2183">
                  <c:v>-27294.159159999843</c:v>
                </c:pt>
                <c:pt idx="2184">
                  <c:v>-27242.071070000002</c:v>
                </c:pt>
                <c:pt idx="2185">
                  <c:v>-27189.982980000117</c:v>
                </c:pt>
                <c:pt idx="2186">
                  <c:v>-27137.894890000021</c:v>
                </c:pt>
                <c:pt idx="2187">
                  <c:v>-27085.806800000009</c:v>
                </c:pt>
                <c:pt idx="2188">
                  <c:v>-27033.718710000001</c:v>
                </c:pt>
                <c:pt idx="2189">
                  <c:v>-26981.630619999876</c:v>
                </c:pt>
                <c:pt idx="2190">
                  <c:v>-26929.542530000006</c:v>
                </c:pt>
                <c:pt idx="2191">
                  <c:v>-26877.45444000002</c:v>
                </c:pt>
                <c:pt idx="2192">
                  <c:v>-26825.36635</c:v>
                </c:pt>
                <c:pt idx="2193">
                  <c:v>-26773.278259999992</c:v>
                </c:pt>
                <c:pt idx="2194">
                  <c:v>-26721.190170000002</c:v>
                </c:pt>
                <c:pt idx="2195">
                  <c:v>-26669.102080000008</c:v>
                </c:pt>
                <c:pt idx="2196">
                  <c:v>-26617.013990000014</c:v>
                </c:pt>
                <c:pt idx="2197">
                  <c:v>-26564.925900000009</c:v>
                </c:pt>
                <c:pt idx="2198">
                  <c:v>-26512.837810000005</c:v>
                </c:pt>
                <c:pt idx="2199">
                  <c:v>-26460.749720000007</c:v>
                </c:pt>
                <c:pt idx="2200">
                  <c:v>-26408.66163000001</c:v>
                </c:pt>
                <c:pt idx="2201">
                  <c:v>-26356.573540000012</c:v>
                </c:pt>
                <c:pt idx="2202">
                  <c:v>-26304.485450000029</c:v>
                </c:pt>
                <c:pt idx="2203">
                  <c:v>-26252.397360000003</c:v>
                </c:pt>
                <c:pt idx="2204">
                  <c:v>-26200.30926999982</c:v>
                </c:pt>
                <c:pt idx="2205">
                  <c:v>-26148.221180000106</c:v>
                </c:pt>
                <c:pt idx="2206">
                  <c:v>-26096.133090000014</c:v>
                </c:pt>
                <c:pt idx="2207">
                  <c:v>-26044.045000000009</c:v>
                </c:pt>
                <c:pt idx="2208">
                  <c:v>-25991.956910000004</c:v>
                </c:pt>
                <c:pt idx="2209">
                  <c:v>-25939.868820000025</c:v>
                </c:pt>
                <c:pt idx="2210">
                  <c:v>-25887.780730000009</c:v>
                </c:pt>
                <c:pt idx="2211">
                  <c:v>-25835.692640000012</c:v>
                </c:pt>
                <c:pt idx="2212">
                  <c:v>-25783.604549999869</c:v>
                </c:pt>
                <c:pt idx="2213">
                  <c:v>-25731.516460000003</c:v>
                </c:pt>
                <c:pt idx="2214">
                  <c:v>-25679.428370000005</c:v>
                </c:pt>
                <c:pt idx="2215">
                  <c:v>-25627.340280000008</c:v>
                </c:pt>
                <c:pt idx="2216">
                  <c:v>-25575.252190000021</c:v>
                </c:pt>
                <c:pt idx="2217">
                  <c:v>-25523.164100000005</c:v>
                </c:pt>
                <c:pt idx="2218">
                  <c:v>-25471.076010000004</c:v>
                </c:pt>
                <c:pt idx="2219">
                  <c:v>-25418.987920000021</c:v>
                </c:pt>
                <c:pt idx="2220">
                  <c:v>-25366.899830000006</c:v>
                </c:pt>
                <c:pt idx="2221">
                  <c:v>-25314.811740000012</c:v>
                </c:pt>
                <c:pt idx="2222">
                  <c:v>-25262.72365</c:v>
                </c:pt>
                <c:pt idx="2223">
                  <c:v>-25210.635559999846</c:v>
                </c:pt>
                <c:pt idx="2224">
                  <c:v>-25158.547470000005</c:v>
                </c:pt>
                <c:pt idx="2225">
                  <c:v>-25106.459380000011</c:v>
                </c:pt>
                <c:pt idx="2226">
                  <c:v>-25054.371290000014</c:v>
                </c:pt>
                <c:pt idx="2227">
                  <c:v>-25002.283200000005</c:v>
                </c:pt>
                <c:pt idx="2228">
                  <c:v>-24950.195110000004</c:v>
                </c:pt>
                <c:pt idx="2229">
                  <c:v>-24898.107020000007</c:v>
                </c:pt>
                <c:pt idx="2230">
                  <c:v>-24846.018930000006</c:v>
                </c:pt>
                <c:pt idx="2231">
                  <c:v>-24793.930840000015</c:v>
                </c:pt>
                <c:pt idx="2232">
                  <c:v>-24741.84275</c:v>
                </c:pt>
                <c:pt idx="2233">
                  <c:v>-24689.754660000002</c:v>
                </c:pt>
                <c:pt idx="2234">
                  <c:v>-24637.666569999896</c:v>
                </c:pt>
                <c:pt idx="2235">
                  <c:v>-24585.578480000029</c:v>
                </c:pt>
                <c:pt idx="2236">
                  <c:v>-24533.490390000021</c:v>
                </c:pt>
                <c:pt idx="2237">
                  <c:v>-24481.402300000005</c:v>
                </c:pt>
                <c:pt idx="2238">
                  <c:v>-24429.314209999884</c:v>
                </c:pt>
                <c:pt idx="2239">
                  <c:v>-24377.226120000021</c:v>
                </c:pt>
                <c:pt idx="2240">
                  <c:v>-24325.138030000006</c:v>
                </c:pt>
                <c:pt idx="2241">
                  <c:v>-24273.049940000012</c:v>
                </c:pt>
                <c:pt idx="2242">
                  <c:v>-24220.961850000025</c:v>
                </c:pt>
                <c:pt idx="2243">
                  <c:v>-24168.873760000002</c:v>
                </c:pt>
                <c:pt idx="2244">
                  <c:v>-24116.785670000005</c:v>
                </c:pt>
                <c:pt idx="2245">
                  <c:v>-24064.697580000011</c:v>
                </c:pt>
                <c:pt idx="2246">
                  <c:v>-24012.609490000013</c:v>
                </c:pt>
                <c:pt idx="2247">
                  <c:v>-23960.521400000001</c:v>
                </c:pt>
                <c:pt idx="2248">
                  <c:v>-23908.433310000004</c:v>
                </c:pt>
                <c:pt idx="2249">
                  <c:v>-23856.345220000007</c:v>
                </c:pt>
                <c:pt idx="2250">
                  <c:v>-23804.257130000009</c:v>
                </c:pt>
                <c:pt idx="2251">
                  <c:v>-23752.169040000012</c:v>
                </c:pt>
                <c:pt idx="2252">
                  <c:v>-23700.08095</c:v>
                </c:pt>
                <c:pt idx="2253">
                  <c:v>-23647.992860000009</c:v>
                </c:pt>
                <c:pt idx="2254">
                  <c:v>-23595.904770000005</c:v>
                </c:pt>
                <c:pt idx="2255">
                  <c:v>-23543.816680000011</c:v>
                </c:pt>
                <c:pt idx="2256">
                  <c:v>-23491.728590000021</c:v>
                </c:pt>
                <c:pt idx="2257">
                  <c:v>-23439.640499999998</c:v>
                </c:pt>
                <c:pt idx="2258">
                  <c:v>-23387.552410000004</c:v>
                </c:pt>
                <c:pt idx="2259">
                  <c:v>-23335.464320000021</c:v>
                </c:pt>
                <c:pt idx="2260">
                  <c:v>-23283.376230000002</c:v>
                </c:pt>
                <c:pt idx="2261">
                  <c:v>-23231.288140000113</c:v>
                </c:pt>
                <c:pt idx="2262">
                  <c:v>-23179.200049999996</c:v>
                </c:pt>
                <c:pt idx="2263">
                  <c:v>-23127.111959999824</c:v>
                </c:pt>
                <c:pt idx="2264">
                  <c:v>-23075.023870000008</c:v>
                </c:pt>
                <c:pt idx="2265">
                  <c:v>-23022.935780000025</c:v>
                </c:pt>
                <c:pt idx="2266">
                  <c:v>-22970.847690000021</c:v>
                </c:pt>
                <c:pt idx="2267">
                  <c:v>-22918.759599999896</c:v>
                </c:pt>
                <c:pt idx="2268">
                  <c:v>-22866.671509999873</c:v>
                </c:pt>
                <c:pt idx="2269">
                  <c:v>-22814.583420000021</c:v>
                </c:pt>
                <c:pt idx="2270">
                  <c:v>-22762.495330000009</c:v>
                </c:pt>
                <c:pt idx="2271">
                  <c:v>-22710.407240000011</c:v>
                </c:pt>
                <c:pt idx="2272">
                  <c:v>-22658.319149999843</c:v>
                </c:pt>
                <c:pt idx="2273">
                  <c:v>-22606.231060000002</c:v>
                </c:pt>
                <c:pt idx="2274">
                  <c:v>-22554.142969999892</c:v>
                </c:pt>
                <c:pt idx="2275">
                  <c:v>-22502.054880000025</c:v>
                </c:pt>
                <c:pt idx="2276">
                  <c:v>-22449.966790000137</c:v>
                </c:pt>
                <c:pt idx="2277">
                  <c:v>-22397.878700000001</c:v>
                </c:pt>
                <c:pt idx="2278">
                  <c:v>-22345.790610000004</c:v>
                </c:pt>
                <c:pt idx="2279">
                  <c:v>-22293.702520000006</c:v>
                </c:pt>
                <c:pt idx="2280">
                  <c:v>-22241.614429999896</c:v>
                </c:pt>
                <c:pt idx="2281">
                  <c:v>-22189.526340000011</c:v>
                </c:pt>
                <c:pt idx="2282">
                  <c:v>-22137.438249999996</c:v>
                </c:pt>
                <c:pt idx="2283">
                  <c:v>-22085.350160000002</c:v>
                </c:pt>
                <c:pt idx="2284">
                  <c:v>-22033.262070000008</c:v>
                </c:pt>
                <c:pt idx="2285">
                  <c:v>-21981.17398000001</c:v>
                </c:pt>
                <c:pt idx="2286">
                  <c:v>-21929.085890000129</c:v>
                </c:pt>
                <c:pt idx="2287">
                  <c:v>-21876.99780000011</c:v>
                </c:pt>
                <c:pt idx="2288">
                  <c:v>-21824.909710000004</c:v>
                </c:pt>
                <c:pt idx="2289">
                  <c:v>-21772.821620000006</c:v>
                </c:pt>
                <c:pt idx="2290">
                  <c:v>-21720.733529999896</c:v>
                </c:pt>
                <c:pt idx="2291">
                  <c:v>-21668.645440000011</c:v>
                </c:pt>
                <c:pt idx="2292">
                  <c:v>-21616.557349999992</c:v>
                </c:pt>
                <c:pt idx="2293">
                  <c:v>-21564.469260000002</c:v>
                </c:pt>
                <c:pt idx="2294">
                  <c:v>-21512.381170000008</c:v>
                </c:pt>
                <c:pt idx="2295">
                  <c:v>-21460.293080000021</c:v>
                </c:pt>
                <c:pt idx="2296">
                  <c:v>-21408.20499000002</c:v>
                </c:pt>
                <c:pt idx="2297">
                  <c:v>-21356.116899999997</c:v>
                </c:pt>
                <c:pt idx="2298">
                  <c:v>-21304.028810000025</c:v>
                </c:pt>
                <c:pt idx="2299">
                  <c:v>-21251.940720000021</c:v>
                </c:pt>
                <c:pt idx="2300">
                  <c:v>-21199.852629999896</c:v>
                </c:pt>
                <c:pt idx="2301">
                  <c:v>-21147.764540000011</c:v>
                </c:pt>
                <c:pt idx="2302">
                  <c:v>-21095.676449999992</c:v>
                </c:pt>
                <c:pt idx="2303">
                  <c:v>-21043.588360000005</c:v>
                </c:pt>
                <c:pt idx="2304">
                  <c:v>-20991.500269999888</c:v>
                </c:pt>
                <c:pt idx="2305">
                  <c:v>-20939.412180000021</c:v>
                </c:pt>
                <c:pt idx="2306">
                  <c:v>-20887.32409000002</c:v>
                </c:pt>
                <c:pt idx="2307">
                  <c:v>-20835.236000000001</c:v>
                </c:pt>
                <c:pt idx="2308">
                  <c:v>-20783.147910000003</c:v>
                </c:pt>
                <c:pt idx="2309">
                  <c:v>-20731.059820000006</c:v>
                </c:pt>
                <c:pt idx="2310">
                  <c:v>-20678.971730000008</c:v>
                </c:pt>
                <c:pt idx="2311">
                  <c:v>-20626.883640000011</c:v>
                </c:pt>
                <c:pt idx="2312">
                  <c:v>-20574.795549999992</c:v>
                </c:pt>
                <c:pt idx="2313">
                  <c:v>-20522.707460000005</c:v>
                </c:pt>
                <c:pt idx="2314">
                  <c:v>-20470.619369999778</c:v>
                </c:pt>
                <c:pt idx="2315">
                  <c:v>-20418.53128000001</c:v>
                </c:pt>
                <c:pt idx="2316">
                  <c:v>-20366.443190000125</c:v>
                </c:pt>
                <c:pt idx="2317">
                  <c:v>-20314.355100000001</c:v>
                </c:pt>
                <c:pt idx="2318">
                  <c:v>-20262.267010000021</c:v>
                </c:pt>
                <c:pt idx="2319">
                  <c:v>-20210.178920000006</c:v>
                </c:pt>
                <c:pt idx="2320">
                  <c:v>-20158.090830000008</c:v>
                </c:pt>
                <c:pt idx="2321">
                  <c:v>-20106.002740000011</c:v>
                </c:pt>
                <c:pt idx="2322">
                  <c:v>-20053.914649999992</c:v>
                </c:pt>
                <c:pt idx="2323">
                  <c:v>-20001.826559999896</c:v>
                </c:pt>
                <c:pt idx="2324">
                  <c:v>-19949.738470000008</c:v>
                </c:pt>
                <c:pt idx="2325">
                  <c:v>-19897.65038000001</c:v>
                </c:pt>
                <c:pt idx="2326">
                  <c:v>-19845.56229000002</c:v>
                </c:pt>
                <c:pt idx="2327">
                  <c:v>-19793.474200000001</c:v>
                </c:pt>
                <c:pt idx="2328">
                  <c:v>-19741.386110000021</c:v>
                </c:pt>
                <c:pt idx="2329">
                  <c:v>-19689.298020000009</c:v>
                </c:pt>
                <c:pt idx="2330">
                  <c:v>-19637.209929999892</c:v>
                </c:pt>
                <c:pt idx="2331">
                  <c:v>-19585.121840000011</c:v>
                </c:pt>
                <c:pt idx="2332">
                  <c:v>-19533.0337499999</c:v>
                </c:pt>
                <c:pt idx="2333">
                  <c:v>-19480.945660000005</c:v>
                </c:pt>
                <c:pt idx="2334">
                  <c:v>-19428.857569999876</c:v>
                </c:pt>
                <c:pt idx="2335">
                  <c:v>-19376.769480000021</c:v>
                </c:pt>
                <c:pt idx="2336">
                  <c:v>-19324.68139000002</c:v>
                </c:pt>
                <c:pt idx="2337">
                  <c:v>-19272.5933</c:v>
                </c:pt>
                <c:pt idx="2338">
                  <c:v>-19220.505210000003</c:v>
                </c:pt>
                <c:pt idx="2339">
                  <c:v>-19168.417120000009</c:v>
                </c:pt>
                <c:pt idx="2340">
                  <c:v>-19116.329029999892</c:v>
                </c:pt>
                <c:pt idx="2341">
                  <c:v>-19064.240940000011</c:v>
                </c:pt>
                <c:pt idx="2342">
                  <c:v>-19012.152850000002</c:v>
                </c:pt>
                <c:pt idx="2343">
                  <c:v>-18960.064760000005</c:v>
                </c:pt>
                <c:pt idx="2344">
                  <c:v>-18907.976670000007</c:v>
                </c:pt>
                <c:pt idx="2345">
                  <c:v>-18855.888580000021</c:v>
                </c:pt>
                <c:pt idx="2346">
                  <c:v>-18803.80049000002</c:v>
                </c:pt>
                <c:pt idx="2347">
                  <c:v>-18751.7124</c:v>
                </c:pt>
                <c:pt idx="2348">
                  <c:v>-18699.624310000003</c:v>
                </c:pt>
                <c:pt idx="2349">
                  <c:v>-18647.536220000002</c:v>
                </c:pt>
                <c:pt idx="2350">
                  <c:v>-18595.448130000117</c:v>
                </c:pt>
                <c:pt idx="2351">
                  <c:v>-18543.36004000001</c:v>
                </c:pt>
                <c:pt idx="2352">
                  <c:v>-18491.271950000002</c:v>
                </c:pt>
                <c:pt idx="2353">
                  <c:v>-18439.183860000005</c:v>
                </c:pt>
                <c:pt idx="2354">
                  <c:v>-18387.095770000007</c:v>
                </c:pt>
                <c:pt idx="2355">
                  <c:v>-18335.007680000021</c:v>
                </c:pt>
                <c:pt idx="2356">
                  <c:v>-18282.919590000012</c:v>
                </c:pt>
                <c:pt idx="2357">
                  <c:v>-18230.831499999997</c:v>
                </c:pt>
                <c:pt idx="2358">
                  <c:v>-18178.743410000021</c:v>
                </c:pt>
                <c:pt idx="2359">
                  <c:v>-18126.655320000002</c:v>
                </c:pt>
                <c:pt idx="2360">
                  <c:v>-18074.567230000008</c:v>
                </c:pt>
                <c:pt idx="2361">
                  <c:v>-18022.479140000014</c:v>
                </c:pt>
                <c:pt idx="2362">
                  <c:v>-17970.391050000002</c:v>
                </c:pt>
                <c:pt idx="2363">
                  <c:v>-17918.302959999892</c:v>
                </c:pt>
                <c:pt idx="2364">
                  <c:v>-17866.214870000007</c:v>
                </c:pt>
                <c:pt idx="2365">
                  <c:v>-17814.126780000021</c:v>
                </c:pt>
                <c:pt idx="2366">
                  <c:v>-17762.038690000019</c:v>
                </c:pt>
                <c:pt idx="2367">
                  <c:v>-17709.9506</c:v>
                </c:pt>
                <c:pt idx="2368">
                  <c:v>-17657.862510000003</c:v>
                </c:pt>
                <c:pt idx="2369">
                  <c:v>-17605.774420000005</c:v>
                </c:pt>
                <c:pt idx="2370">
                  <c:v>-17553.686330000008</c:v>
                </c:pt>
                <c:pt idx="2371">
                  <c:v>-17501.598240000014</c:v>
                </c:pt>
                <c:pt idx="2372">
                  <c:v>-17449.510150000002</c:v>
                </c:pt>
                <c:pt idx="2373">
                  <c:v>-17397.422060000004</c:v>
                </c:pt>
                <c:pt idx="2374">
                  <c:v>-17345.333969999861</c:v>
                </c:pt>
                <c:pt idx="2375">
                  <c:v>-17293.245880000133</c:v>
                </c:pt>
                <c:pt idx="2376">
                  <c:v>-17241.157790000019</c:v>
                </c:pt>
                <c:pt idx="2377">
                  <c:v>-17189.0697</c:v>
                </c:pt>
                <c:pt idx="2378">
                  <c:v>-17136.981610000021</c:v>
                </c:pt>
                <c:pt idx="2379">
                  <c:v>-17084.893519999896</c:v>
                </c:pt>
                <c:pt idx="2380">
                  <c:v>-17032.805430000008</c:v>
                </c:pt>
                <c:pt idx="2381">
                  <c:v>-16980.717340000014</c:v>
                </c:pt>
                <c:pt idx="2382">
                  <c:v>-16928.629249999824</c:v>
                </c:pt>
                <c:pt idx="2383">
                  <c:v>-16876.541160000004</c:v>
                </c:pt>
                <c:pt idx="2384">
                  <c:v>-16824.453070000007</c:v>
                </c:pt>
                <c:pt idx="2385">
                  <c:v>-16772.364980000009</c:v>
                </c:pt>
                <c:pt idx="2386">
                  <c:v>-16720.276890000121</c:v>
                </c:pt>
                <c:pt idx="2387">
                  <c:v>-16668.188800000025</c:v>
                </c:pt>
                <c:pt idx="2388">
                  <c:v>-16616.100710000002</c:v>
                </c:pt>
                <c:pt idx="2389">
                  <c:v>-16564.012619999896</c:v>
                </c:pt>
                <c:pt idx="2390">
                  <c:v>-16511.924530000008</c:v>
                </c:pt>
                <c:pt idx="2391">
                  <c:v>-16459.836440000014</c:v>
                </c:pt>
                <c:pt idx="2392">
                  <c:v>-16407.748350000005</c:v>
                </c:pt>
                <c:pt idx="2393">
                  <c:v>-16355.660260000004</c:v>
                </c:pt>
                <c:pt idx="2394">
                  <c:v>-16303.572170000007</c:v>
                </c:pt>
                <c:pt idx="2395">
                  <c:v>-16251.484080000009</c:v>
                </c:pt>
                <c:pt idx="2396">
                  <c:v>-16199.395989999935</c:v>
                </c:pt>
                <c:pt idx="2397">
                  <c:v>-16147.30789999994</c:v>
                </c:pt>
                <c:pt idx="2398">
                  <c:v>-16095.219810000004</c:v>
                </c:pt>
                <c:pt idx="2399">
                  <c:v>-16043.131720000008</c:v>
                </c:pt>
                <c:pt idx="2400">
                  <c:v>-15991.043630000009</c:v>
                </c:pt>
                <c:pt idx="2401">
                  <c:v>-15938.955540000003</c:v>
                </c:pt>
                <c:pt idx="2402">
                  <c:v>-15886.86745</c:v>
                </c:pt>
                <c:pt idx="2403">
                  <c:v>-15834.779360000004</c:v>
                </c:pt>
                <c:pt idx="2404">
                  <c:v>-15782.691270000008</c:v>
                </c:pt>
                <c:pt idx="2405">
                  <c:v>-15730.603180000009</c:v>
                </c:pt>
                <c:pt idx="2406">
                  <c:v>-15678.515090000003</c:v>
                </c:pt>
                <c:pt idx="2407">
                  <c:v>-15626.427</c:v>
                </c:pt>
                <c:pt idx="2408">
                  <c:v>-15574.338909999955</c:v>
                </c:pt>
                <c:pt idx="2409">
                  <c:v>-15522.250820000007</c:v>
                </c:pt>
                <c:pt idx="2410">
                  <c:v>-15470.162730000009</c:v>
                </c:pt>
                <c:pt idx="2411">
                  <c:v>-15418.074640000012</c:v>
                </c:pt>
                <c:pt idx="2412">
                  <c:v>-15365.98655</c:v>
                </c:pt>
                <c:pt idx="2413">
                  <c:v>-15313.898460000004</c:v>
                </c:pt>
                <c:pt idx="2414">
                  <c:v>-15261.810370000007</c:v>
                </c:pt>
                <c:pt idx="2415">
                  <c:v>-15209.722280000016</c:v>
                </c:pt>
                <c:pt idx="2416">
                  <c:v>-15157.634190000012</c:v>
                </c:pt>
                <c:pt idx="2417">
                  <c:v>-15105.5461</c:v>
                </c:pt>
                <c:pt idx="2418">
                  <c:v>-15053.458009999949</c:v>
                </c:pt>
                <c:pt idx="2419">
                  <c:v>-15001.369919999928</c:v>
                </c:pt>
                <c:pt idx="2420">
                  <c:v>-14949.281830000009</c:v>
                </c:pt>
                <c:pt idx="2421">
                  <c:v>-14897.193740000066</c:v>
                </c:pt>
                <c:pt idx="2422">
                  <c:v>-14845.10565</c:v>
                </c:pt>
                <c:pt idx="2423">
                  <c:v>-14793.017560000004</c:v>
                </c:pt>
                <c:pt idx="2424">
                  <c:v>-14740.929470000006</c:v>
                </c:pt>
                <c:pt idx="2425">
                  <c:v>-14688.841380000009</c:v>
                </c:pt>
                <c:pt idx="2426">
                  <c:v>-14636.753290000011</c:v>
                </c:pt>
                <c:pt idx="2427">
                  <c:v>-14584.665199999929</c:v>
                </c:pt>
                <c:pt idx="2428">
                  <c:v>-14532.577109999949</c:v>
                </c:pt>
                <c:pt idx="2429">
                  <c:v>-14480.489020000005</c:v>
                </c:pt>
                <c:pt idx="2430">
                  <c:v>-14428.400929999949</c:v>
                </c:pt>
                <c:pt idx="2431">
                  <c:v>-14376.312840000011</c:v>
                </c:pt>
                <c:pt idx="2432">
                  <c:v>-14324.224750000065</c:v>
                </c:pt>
                <c:pt idx="2433">
                  <c:v>-14272.136660000004</c:v>
                </c:pt>
                <c:pt idx="2434">
                  <c:v>-14220.048570000006</c:v>
                </c:pt>
                <c:pt idx="2435">
                  <c:v>-14167.960480000009</c:v>
                </c:pt>
                <c:pt idx="2436">
                  <c:v>-14115.872389999962</c:v>
                </c:pt>
                <c:pt idx="2437">
                  <c:v>-14063.784300000008</c:v>
                </c:pt>
                <c:pt idx="2438">
                  <c:v>-14011.696210000004</c:v>
                </c:pt>
                <c:pt idx="2439">
                  <c:v>-13959.608120000003</c:v>
                </c:pt>
                <c:pt idx="2440">
                  <c:v>-13907.520030000009</c:v>
                </c:pt>
                <c:pt idx="2441">
                  <c:v>-13855.431940000011</c:v>
                </c:pt>
                <c:pt idx="2442">
                  <c:v>-13803.343850000008</c:v>
                </c:pt>
                <c:pt idx="2443">
                  <c:v>-13751.255760000004</c:v>
                </c:pt>
                <c:pt idx="2444">
                  <c:v>-13699.167670000003</c:v>
                </c:pt>
                <c:pt idx="2445">
                  <c:v>-13647.079580000009</c:v>
                </c:pt>
                <c:pt idx="2446">
                  <c:v>-13594.991490000011</c:v>
                </c:pt>
                <c:pt idx="2447">
                  <c:v>-13542.903400000008</c:v>
                </c:pt>
                <c:pt idx="2448">
                  <c:v>-13490.815309999944</c:v>
                </c:pt>
                <c:pt idx="2449">
                  <c:v>-13438.727220000006</c:v>
                </c:pt>
                <c:pt idx="2450">
                  <c:v>-13386.639130000009</c:v>
                </c:pt>
                <c:pt idx="2451">
                  <c:v>-13334.551040000013</c:v>
                </c:pt>
                <c:pt idx="2452">
                  <c:v>-13282.462950000001</c:v>
                </c:pt>
                <c:pt idx="2453">
                  <c:v>-13230.374860000004</c:v>
                </c:pt>
                <c:pt idx="2454">
                  <c:v>-13178.286770000006</c:v>
                </c:pt>
                <c:pt idx="2455">
                  <c:v>-13126.198680000009</c:v>
                </c:pt>
                <c:pt idx="2456">
                  <c:v>-13074.110590000013</c:v>
                </c:pt>
                <c:pt idx="2457">
                  <c:v>-13022.022500000006</c:v>
                </c:pt>
                <c:pt idx="2458">
                  <c:v>-12969.934410000014</c:v>
                </c:pt>
                <c:pt idx="2459">
                  <c:v>-12917.846320000001</c:v>
                </c:pt>
                <c:pt idx="2460">
                  <c:v>-12865.758230000009</c:v>
                </c:pt>
                <c:pt idx="2461">
                  <c:v>-12813.670140000013</c:v>
                </c:pt>
                <c:pt idx="2462">
                  <c:v>-12761.582050000006</c:v>
                </c:pt>
                <c:pt idx="2463">
                  <c:v>-12709.493960000003</c:v>
                </c:pt>
                <c:pt idx="2464">
                  <c:v>-12657.405870000001</c:v>
                </c:pt>
                <c:pt idx="2465">
                  <c:v>-12605.317780000007</c:v>
                </c:pt>
                <c:pt idx="2466">
                  <c:v>-12553.229690000013</c:v>
                </c:pt>
                <c:pt idx="2467">
                  <c:v>-12501.141600000004</c:v>
                </c:pt>
                <c:pt idx="2468">
                  <c:v>-12449.053510000003</c:v>
                </c:pt>
                <c:pt idx="2469">
                  <c:v>-12396.965419999957</c:v>
                </c:pt>
                <c:pt idx="2470">
                  <c:v>-12344.877329999932</c:v>
                </c:pt>
                <c:pt idx="2471">
                  <c:v>-12292.789240000016</c:v>
                </c:pt>
                <c:pt idx="2472">
                  <c:v>-12240.701150000004</c:v>
                </c:pt>
                <c:pt idx="2473">
                  <c:v>-12188.613060000012</c:v>
                </c:pt>
                <c:pt idx="2474">
                  <c:v>-12136.524970000006</c:v>
                </c:pt>
                <c:pt idx="2475">
                  <c:v>-12084.436880000007</c:v>
                </c:pt>
                <c:pt idx="2476">
                  <c:v>-12032.348790000013</c:v>
                </c:pt>
                <c:pt idx="2477">
                  <c:v>-11980.260700000004</c:v>
                </c:pt>
                <c:pt idx="2478">
                  <c:v>-11928.172610000003</c:v>
                </c:pt>
                <c:pt idx="2479">
                  <c:v>-11876.084520000006</c:v>
                </c:pt>
                <c:pt idx="2480">
                  <c:v>-11823.996430000007</c:v>
                </c:pt>
                <c:pt idx="2481">
                  <c:v>-11771.908340000013</c:v>
                </c:pt>
                <c:pt idx="2482">
                  <c:v>-11719.820250000002</c:v>
                </c:pt>
                <c:pt idx="2483">
                  <c:v>-11667.73216000001</c:v>
                </c:pt>
                <c:pt idx="2484">
                  <c:v>-11615.644070000018</c:v>
                </c:pt>
                <c:pt idx="2485">
                  <c:v>-11563.555979999932</c:v>
                </c:pt>
                <c:pt idx="2486">
                  <c:v>-11511.467889999954</c:v>
                </c:pt>
                <c:pt idx="2487">
                  <c:v>-11459.379800000001</c:v>
                </c:pt>
                <c:pt idx="2488">
                  <c:v>-11407.29171000001</c:v>
                </c:pt>
                <c:pt idx="2489">
                  <c:v>-11355.203620000006</c:v>
                </c:pt>
                <c:pt idx="2490">
                  <c:v>-11303.115530000005</c:v>
                </c:pt>
                <c:pt idx="2491">
                  <c:v>-11251.027440000014</c:v>
                </c:pt>
                <c:pt idx="2492">
                  <c:v>-11198.939350000002</c:v>
                </c:pt>
                <c:pt idx="2493">
                  <c:v>-11146.851260000003</c:v>
                </c:pt>
                <c:pt idx="2494">
                  <c:v>-11094.763170000006</c:v>
                </c:pt>
                <c:pt idx="2495">
                  <c:v>-11042.675080000005</c:v>
                </c:pt>
                <c:pt idx="2496">
                  <c:v>-10990.586989999954</c:v>
                </c:pt>
                <c:pt idx="2497">
                  <c:v>-10938.498900000001</c:v>
                </c:pt>
                <c:pt idx="2498">
                  <c:v>-10886.410810000003</c:v>
                </c:pt>
                <c:pt idx="2499">
                  <c:v>-10834.322720000006</c:v>
                </c:pt>
                <c:pt idx="2500">
                  <c:v>-10782.23463000001</c:v>
                </c:pt>
                <c:pt idx="2501">
                  <c:v>-10730.146540000012</c:v>
                </c:pt>
                <c:pt idx="2502">
                  <c:v>-10678.05845</c:v>
                </c:pt>
                <c:pt idx="2503">
                  <c:v>-10625.970360000003</c:v>
                </c:pt>
                <c:pt idx="2504">
                  <c:v>-10573.882270000006</c:v>
                </c:pt>
                <c:pt idx="2505">
                  <c:v>-10521.79418000001</c:v>
                </c:pt>
                <c:pt idx="2506">
                  <c:v>-10469.706090000011</c:v>
                </c:pt>
                <c:pt idx="2507">
                  <c:v>-10417.618</c:v>
                </c:pt>
                <c:pt idx="2508">
                  <c:v>-10365.529910000003</c:v>
                </c:pt>
                <c:pt idx="2509">
                  <c:v>-10313.441820000005</c:v>
                </c:pt>
                <c:pt idx="2510">
                  <c:v>-10261.353730000003</c:v>
                </c:pt>
                <c:pt idx="2511">
                  <c:v>-10209.265640000011</c:v>
                </c:pt>
                <c:pt idx="2512">
                  <c:v>-10157.17755</c:v>
                </c:pt>
                <c:pt idx="2513">
                  <c:v>-10105.089460000008</c:v>
                </c:pt>
                <c:pt idx="2514">
                  <c:v>-10053.001370000005</c:v>
                </c:pt>
                <c:pt idx="2515">
                  <c:v>-10000.91328000001</c:v>
                </c:pt>
                <c:pt idx="2516">
                  <c:v>-9948.8251899999359</c:v>
                </c:pt>
                <c:pt idx="2517">
                  <c:v>-9896.7371000000003</c:v>
                </c:pt>
                <c:pt idx="2518">
                  <c:v>-9844.6490100000028</c:v>
                </c:pt>
                <c:pt idx="2519">
                  <c:v>-9792.5609199999399</c:v>
                </c:pt>
                <c:pt idx="2520">
                  <c:v>-9740.4728299999551</c:v>
                </c:pt>
                <c:pt idx="2521">
                  <c:v>-9688.3847400000122</c:v>
                </c:pt>
                <c:pt idx="2522">
                  <c:v>-9636.2966500000002</c:v>
                </c:pt>
                <c:pt idx="2523">
                  <c:v>-9584.2085600000028</c:v>
                </c:pt>
                <c:pt idx="2524">
                  <c:v>-9532.1204700000089</c:v>
                </c:pt>
                <c:pt idx="2525">
                  <c:v>-9480.0323800000097</c:v>
                </c:pt>
                <c:pt idx="2526">
                  <c:v>-9427.9442900000122</c:v>
                </c:pt>
                <c:pt idx="2527">
                  <c:v>-9375.856199999891</c:v>
                </c:pt>
                <c:pt idx="2528">
                  <c:v>-9323.7681099999536</c:v>
                </c:pt>
                <c:pt idx="2529">
                  <c:v>-9271.6800200000052</c:v>
                </c:pt>
                <c:pt idx="2530">
                  <c:v>-9219.591929999955</c:v>
                </c:pt>
                <c:pt idx="2531">
                  <c:v>-9167.5038400000121</c:v>
                </c:pt>
                <c:pt idx="2532">
                  <c:v>-9115.4157500000001</c:v>
                </c:pt>
                <c:pt idx="2533">
                  <c:v>-9063.3276599999535</c:v>
                </c:pt>
                <c:pt idx="2534">
                  <c:v>-9011.2395700000088</c:v>
                </c:pt>
                <c:pt idx="2535">
                  <c:v>-8959.1514800000095</c:v>
                </c:pt>
                <c:pt idx="2536">
                  <c:v>-8907.063390000003</c:v>
                </c:pt>
                <c:pt idx="2537">
                  <c:v>-8854.9752999999382</c:v>
                </c:pt>
                <c:pt idx="2538">
                  <c:v>-8802.8872099999498</c:v>
                </c:pt>
                <c:pt idx="2539">
                  <c:v>-8750.799120000007</c:v>
                </c:pt>
                <c:pt idx="2540">
                  <c:v>-8698.7110300000095</c:v>
                </c:pt>
                <c:pt idx="2541">
                  <c:v>-8646.622940000012</c:v>
                </c:pt>
                <c:pt idx="2542">
                  <c:v>-8594.5348500000109</c:v>
                </c:pt>
                <c:pt idx="2543">
                  <c:v>-8542.4467600000025</c:v>
                </c:pt>
                <c:pt idx="2544">
                  <c:v>-8490.3586699999287</c:v>
                </c:pt>
                <c:pt idx="2545">
                  <c:v>-8438.2705800000094</c:v>
                </c:pt>
                <c:pt idx="2546">
                  <c:v>-8386.182490000012</c:v>
                </c:pt>
                <c:pt idx="2547">
                  <c:v>-8334.0944000000109</c:v>
                </c:pt>
                <c:pt idx="2548">
                  <c:v>-8282.0063099999479</c:v>
                </c:pt>
                <c:pt idx="2549">
                  <c:v>-8229.918220000005</c:v>
                </c:pt>
                <c:pt idx="2550">
                  <c:v>-8177.8301300000094</c:v>
                </c:pt>
                <c:pt idx="2551">
                  <c:v>-8125.7420400000119</c:v>
                </c:pt>
                <c:pt idx="2552">
                  <c:v>-8073.6539500000008</c:v>
                </c:pt>
                <c:pt idx="2553">
                  <c:v>-8021.5658600000033</c:v>
                </c:pt>
                <c:pt idx="2554">
                  <c:v>-7969.4777699999986</c:v>
                </c:pt>
                <c:pt idx="2555">
                  <c:v>-7917.3896800000093</c:v>
                </c:pt>
                <c:pt idx="2556">
                  <c:v>-7865.3015900000364</c:v>
                </c:pt>
                <c:pt idx="2557">
                  <c:v>-7813.2135000000007</c:v>
                </c:pt>
                <c:pt idx="2558">
                  <c:v>-7761.1254100000033</c:v>
                </c:pt>
                <c:pt idx="2559">
                  <c:v>-7709.0373199999995</c:v>
                </c:pt>
                <c:pt idx="2560">
                  <c:v>-7656.9492300000002</c:v>
                </c:pt>
                <c:pt idx="2561">
                  <c:v>-7604.8611400000154</c:v>
                </c:pt>
                <c:pt idx="2562">
                  <c:v>-7552.7730499999998</c:v>
                </c:pt>
                <c:pt idx="2563">
                  <c:v>-7500.6849600000214</c:v>
                </c:pt>
                <c:pt idx="2564">
                  <c:v>-7448.5968700000058</c:v>
                </c:pt>
                <c:pt idx="2565">
                  <c:v>-7396.5087799999947</c:v>
                </c:pt>
                <c:pt idx="2566">
                  <c:v>-7344.4206900000154</c:v>
                </c:pt>
                <c:pt idx="2567">
                  <c:v>-7292.3326000000034</c:v>
                </c:pt>
                <c:pt idx="2568">
                  <c:v>-7240.2445100000177</c:v>
                </c:pt>
                <c:pt idx="2569">
                  <c:v>-7188.156420000033</c:v>
                </c:pt>
                <c:pt idx="2570">
                  <c:v>-7136.0683300000001</c:v>
                </c:pt>
                <c:pt idx="2571">
                  <c:v>-7083.9802400000117</c:v>
                </c:pt>
                <c:pt idx="2572">
                  <c:v>-7031.8921500000024</c:v>
                </c:pt>
                <c:pt idx="2573">
                  <c:v>-6979.8040600000204</c:v>
                </c:pt>
                <c:pt idx="2574">
                  <c:v>-6927.7159700000057</c:v>
                </c:pt>
                <c:pt idx="2575">
                  <c:v>-6875.62788</c:v>
                </c:pt>
                <c:pt idx="2576">
                  <c:v>-6823.5397899999998</c:v>
                </c:pt>
                <c:pt idx="2577">
                  <c:v>-6771.4517000000005</c:v>
                </c:pt>
                <c:pt idx="2578">
                  <c:v>-6719.3636100000194</c:v>
                </c:pt>
                <c:pt idx="2579">
                  <c:v>-6667.2755200000074</c:v>
                </c:pt>
                <c:pt idx="2580">
                  <c:v>-6615.1874299999954</c:v>
                </c:pt>
                <c:pt idx="2581">
                  <c:v>-6563.0993400000116</c:v>
                </c:pt>
                <c:pt idx="2582">
                  <c:v>-6511.0112500000014</c:v>
                </c:pt>
                <c:pt idx="2583">
                  <c:v>-6458.9231600000194</c:v>
                </c:pt>
                <c:pt idx="2584">
                  <c:v>-6406.8350700000074</c:v>
                </c:pt>
                <c:pt idx="2585">
                  <c:v>-6354.7469799999944</c:v>
                </c:pt>
                <c:pt idx="2586">
                  <c:v>-6302.6588900000124</c:v>
                </c:pt>
                <c:pt idx="2587">
                  <c:v>-6250.5707999999995</c:v>
                </c:pt>
                <c:pt idx="2588">
                  <c:v>-6198.4827100000175</c:v>
                </c:pt>
                <c:pt idx="2589">
                  <c:v>-6146.394620000031</c:v>
                </c:pt>
                <c:pt idx="2590">
                  <c:v>-6094.3065300000044</c:v>
                </c:pt>
                <c:pt idx="2591">
                  <c:v>-6042.2184400000115</c:v>
                </c:pt>
                <c:pt idx="2592">
                  <c:v>-5990.1303499999995</c:v>
                </c:pt>
                <c:pt idx="2593">
                  <c:v>-5938.0422600000438</c:v>
                </c:pt>
                <c:pt idx="2594">
                  <c:v>-5885.9541700000063</c:v>
                </c:pt>
                <c:pt idx="2595">
                  <c:v>-5833.8660800000034</c:v>
                </c:pt>
                <c:pt idx="2596">
                  <c:v>-5781.7779899999996</c:v>
                </c:pt>
                <c:pt idx="2597">
                  <c:v>-5729.6899000000003</c:v>
                </c:pt>
                <c:pt idx="2598">
                  <c:v>-5677.6018100000183</c:v>
                </c:pt>
                <c:pt idx="2599">
                  <c:v>-5625.5137200000063</c:v>
                </c:pt>
                <c:pt idx="2600">
                  <c:v>-5573.4256300000034</c:v>
                </c:pt>
                <c:pt idx="2601">
                  <c:v>-5521.3375400000095</c:v>
                </c:pt>
                <c:pt idx="2602">
                  <c:v>-5469.2494499999993</c:v>
                </c:pt>
                <c:pt idx="2603">
                  <c:v>-5417.1613600000428</c:v>
                </c:pt>
                <c:pt idx="2604">
                  <c:v>-5365.0732700000062</c:v>
                </c:pt>
                <c:pt idx="2605">
                  <c:v>-5312.9851799999942</c:v>
                </c:pt>
                <c:pt idx="2606">
                  <c:v>-5260.8970900000122</c:v>
                </c:pt>
                <c:pt idx="2607">
                  <c:v>-5208.8090000000002</c:v>
                </c:pt>
                <c:pt idx="2608">
                  <c:v>-5156.7209100000182</c:v>
                </c:pt>
                <c:pt idx="2609">
                  <c:v>-5104.6328200000144</c:v>
                </c:pt>
                <c:pt idx="2610">
                  <c:v>-5052.5447299999942</c:v>
                </c:pt>
                <c:pt idx="2611">
                  <c:v>-5000.4566400000122</c:v>
                </c:pt>
                <c:pt idx="2612">
                  <c:v>-4948.3685500000001</c:v>
                </c:pt>
                <c:pt idx="2613">
                  <c:v>-4896.2804600000181</c:v>
                </c:pt>
                <c:pt idx="2614">
                  <c:v>-4844.1923700000134</c:v>
                </c:pt>
                <c:pt idx="2615">
                  <c:v>-4792.1042800000014</c:v>
                </c:pt>
                <c:pt idx="2616">
                  <c:v>-4740.0161900000121</c:v>
                </c:pt>
                <c:pt idx="2617">
                  <c:v>-4687.9281000000001</c:v>
                </c:pt>
                <c:pt idx="2618">
                  <c:v>-4635.8400100000181</c:v>
                </c:pt>
                <c:pt idx="2619">
                  <c:v>-4583.7519200000124</c:v>
                </c:pt>
                <c:pt idx="2620">
                  <c:v>-4531.6638300000004</c:v>
                </c:pt>
                <c:pt idx="2621">
                  <c:v>-4479.5757400000075</c:v>
                </c:pt>
                <c:pt idx="2622">
                  <c:v>-4427.4876499999991</c:v>
                </c:pt>
                <c:pt idx="2623">
                  <c:v>-4375.3995600000244</c:v>
                </c:pt>
                <c:pt idx="2624">
                  <c:v>-4323.3114700000124</c:v>
                </c:pt>
                <c:pt idx="2625">
                  <c:v>-4271.223379999994</c:v>
                </c:pt>
                <c:pt idx="2626">
                  <c:v>-4219.135290000012</c:v>
                </c:pt>
                <c:pt idx="2627">
                  <c:v>-4167.0472</c:v>
                </c:pt>
                <c:pt idx="2628">
                  <c:v>-4114.959110000018</c:v>
                </c:pt>
                <c:pt idx="2629">
                  <c:v>-4062.8710200000196</c:v>
                </c:pt>
                <c:pt idx="2630">
                  <c:v>-4010.7829299999789</c:v>
                </c:pt>
                <c:pt idx="2631">
                  <c:v>-3958.6948400000097</c:v>
                </c:pt>
                <c:pt idx="2632">
                  <c:v>-3906.6067499999863</c:v>
                </c:pt>
                <c:pt idx="2633">
                  <c:v>-3854.5186600000147</c:v>
                </c:pt>
                <c:pt idx="2634">
                  <c:v>-3802.4305700000182</c:v>
                </c:pt>
                <c:pt idx="2635">
                  <c:v>-3750.3424799999943</c:v>
                </c:pt>
                <c:pt idx="2636">
                  <c:v>-3698.2543900000119</c:v>
                </c:pt>
                <c:pt idx="2637">
                  <c:v>-3646.1662999999849</c:v>
                </c:pt>
                <c:pt idx="2638">
                  <c:v>-3594.0782100000179</c:v>
                </c:pt>
                <c:pt idx="2639">
                  <c:v>-3541.9901200000072</c:v>
                </c:pt>
                <c:pt idx="2640">
                  <c:v>-3489.9020299999943</c:v>
                </c:pt>
                <c:pt idx="2641">
                  <c:v>-3437.8139400000241</c:v>
                </c:pt>
                <c:pt idx="2642">
                  <c:v>-3385.7258500000003</c:v>
                </c:pt>
                <c:pt idx="2643">
                  <c:v>-3333.6377600000178</c:v>
                </c:pt>
                <c:pt idx="2644">
                  <c:v>-3281.5496700000058</c:v>
                </c:pt>
                <c:pt idx="2645">
                  <c:v>-3229.4615799999942</c:v>
                </c:pt>
                <c:pt idx="2646">
                  <c:v>-3177.3734900000122</c:v>
                </c:pt>
                <c:pt idx="2647">
                  <c:v>-3125.2853999999998</c:v>
                </c:pt>
                <c:pt idx="2648">
                  <c:v>-3073.1973100000314</c:v>
                </c:pt>
                <c:pt idx="2649">
                  <c:v>-3021.1092200000057</c:v>
                </c:pt>
                <c:pt idx="2650">
                  <c:v>-2969.0211299999942</c:v>
                </c:pt>
                <c:pt idx="2651">
                  <c:v>-2916.9330400000122</c:v>
                </c:pt>
                <c:pt idx="2652">
                  <c:v>-2864.8449500000002</c:v>
                </c:pt>
                <c:pt idx="2653">
                  <c:v>-2812.7568600000041</c:v>
                </c:pt>
                <c:pt idx="2654">
                  <c:v>-2760.6687700000057</c:v>
                </c:pt>
                <c:pt idx="2655">
                  <c:v>-2708.5806799999937</c:v>
                </c:pt>
                <c:pt idx="2656">
                  <c:v>-2656.4925900000121</c:v>
                </c:pt>
                <c:pt idx="2657">
                  <c:v>-2604.4045000000001</c:v>
                </c:pt>
                <c:pt idx="2658">
                  <c:v>-2552.3164100000176</c:v>
                </c:pt>
                <c:pt idx="2659">
                  <c:v>-2500.2283200000047</c:v>
                </c:pt>
                <c:pt idx="2660">
                  <c:v>-2448.1402299999804</c:v>
                </c:pt>
                <c:pt idx="2661">
                  <c:v>-2396.0521400000121</c:v>
                </c:pt>
                <c:pt idx="2662">
                  <c:v>-2343.96405</c:v>
                </c:pt>
                <c:pt idx="2663">
                  <c:v>-2291.8759600000212</c:v>
                </c:pt>
                <c:pt idx="2664">
                  <c:v>-2239.7878700000047</c:v>
                </c:pt>
                <c:pt idx="2665">
                  <c:v>-2187.699779999994</c:v>
                </c:pt>
                <c:pt idx="2666">
                  <c:v>-2135.611690000012</c:v>
                </c:pt>
                <c:pt idx="2667">
                  <c:v>-2083.5236</c:v>
                </c:pt>
                <c:pt idx="2668">
                  <c:v>-2031.4355100000248</c:v>
                </c:pt>
                <c:pt idx="2669">
                  <c:v>-1979.3474200000048</c:v>
                </c:pt>
                <c:pt idx="2670">
                  <c:v>-1927.2593299999942</c:v>
                </c:pt>
                <c:pt idx="2671">
                  <c:v>-1875.1712400000035</c:v>
                </c:pt>
                <c:pt idx="2672">
                  <c:v>-1823.0831499999929</c:v>
                </c:pt>
                <c:pt idx="2673">
                  <c:v>-1770.9950600000211</c:v>
                </c:pt>
                <c:pt idx="2674">
                  <c:v>-1718.9069700000061</c:v>
                </c:pt>
                <c:pt idx="2675">
                  <c:v>-1666.8188799999941</c:v>
                </c:pt>
                <c:pt idx="2676">
                  <c:v>-1614.7307900000119</c:v>
                </c:pt>
                <c:pt idx="2677">
                  <c:v>-1562.6426999999999</c:v>
                </c:pt>
                <c:pt idx="2678">
                  <c:v>-1510.5546100000179</c:v>
                </c:pt>
                <c:pt idx="2679">
                  <c:v>-1458.4665200000061</c:v>
                </c:pt>
                <c:pt idx="2680">
                  <c:v>-1406.3784299999877</c:v>
                </c:pt>
                <c:pt idx="2681">
                  <c:v>-1354.2903400000098</c:v>
                </c:pt>
                <c:pt idx="2682">
                  <c:v>-1302.20225</c:v>
                </c:pt>
                <c:pt idx="2683">
                  <c:v>-1250.1141600000178</c:v>
                </c:pt>
                <c:pt idx="2684">
                  <c:v>-1198.026070000006</c:v>
                </c:pt>
                <c:pt idx="2685">
                  <c:v>-1145.9379799999961</c:v>
                </c:pt>
                <c:pt idx="2686">
                  <c:v>-1093.8498900000118</c:v>
                </c:pt>
                <c:pt idx="2687">
                  <c:v>-1041.7618</c:v>
                </c:pt>
                <c:pt idx="2688">
                  <c:v>-989.67371000002163</c:v>
                </c:pt>
                <c:pt idx="2689">
                  <c:v>-937.58562000000597</c:v>
                </c:pt>
                <c:pt idx="2690">
                  <c:v>-885.49752999999248</c:v>
                </c:pt>
                <c:pt idx="2691">
                  <c:v>-833.40944000001184</c:v>
                </c:pt>
                <c:pt idx="2692">
                  <c:v>-781.32134999999948</c:v>
                </c:pt>
                <c:pt idx="2693">
                  <c:v>-729.23326000001782</c:v>
                </c:pt>
                <c:pt idx="2694">
                  <c:v>-677.14517000000592</c:v>
                </c:pt>
                <c:pt idx="2695">
                  <c:v>-625.05707999999299</c:v>
                </c:pt>
                <c:pt idx="2696">
                  <c:v>-572.9689900000119</c:v>
                </c:pt>
                <c:pt idx="2697">
                  <c:v>-520.8809</c:v>
                </c:pt>
                <c:pt idx="2698">
                  <c:v>-468.79281000001765</c:v>
                </c:pt>
                <c:pt idx="2699">
                  <c:v>-416.70472000000592</c:v>
                </c:pt>
                <c:pt idx="2700">
                  <c:v>-364.61662999999396</c:v>
                </c:pt>
                <c:pt idx="2701">
                  <c:v>-312.52854000001184</c:v>
                </c:pt>
                <c:pt idx="2702">
                  <c:v>-260.44045</c:v>
                </c:pt>
                <c:pt idx="2703">
                  <c:v>-208.35236000001854</c:v>
                </c:pt>
                <c:pt idx="2704">
                  <c:v>-156.26427000000592</c:v>
                </c:pt>
                <c:pt idx="2705">
                  <c:v>-104.17617999999408</c:v>
                </c:pt>
                <c:pt idx="2706">
                  <c:v>-52.088090000011853</c:v>
                </c:pt>
                <c:pt idx="2707">
                  <c:v>0</c:v>
                </c:pt>
                <c:pt idx="2708">
                  <c:v>52.088089999982195</c:v>
                </c:pt>
                <c:pt idx="2709">
                  <c:v>104.17617999999408</c:v>
                </c:pt>
                <c:pt idx="2710">
                  <c:v>156.26427000000592</c:v>
                </c:pt>
                <c:pt idx="2711">
                  <c:v>208.35235999998821</c:v>
                </c:pt>
                <c:pt idx="2712">
                  <c:v>260.44045</c:v>
                </c:pt>
                <c:pt idx="2713">
                  <c:v>312.52853999998007</c:v>
                </c:pt>
                <c:pt idx="2714">
                  <c:v>364.61662999999396</c:v>
                </c:pt>
                <c:pt idx="2715">
                  <c:v>416.70472000000592</c:v>
                </c:pt>
                <c:pt idx="2716">
                  <c:v>468.79280999998815</c:v>
                </c:pt>
                <c:pt idx="2717">
                  <c:v>520.8809</c:v>
                </c:pt>
                <c:pt idx="2718">
                  <c:v>572.96898999998223</c:v>
                </c:pt>
                <c:pt idx="2719">
                  <c:v>625.05707999999299</c:v>
                </c:pt>
                <c:pt idx="2720">
                  <c:v>677.14517000000592</c:v>
                </c:pt>
                <c:pt idx="2721">
                  <c:v>729.23325999998792</c:v>
                </c:pt>
                <c:pt idx="2722">
                  <c:v>781.32134999999948</c:v>
                </c:pt>
                <c:pt idx="2723">
                  <c:v>833.40943999998251</c:v>
                </c:pt>
                <c:pt idx="2724">
                  <c:v>885.49752999999248</c:v>
                </c:pt>
                <c:pt idx="2725">
                  <c:v>937.58562000000597</c:v>
                </c:pt>
                <c:pt idx="2726">
                  <c:v>989.67370999998855</c:v>
                </c:pt>
                <c:pt idx="2727">
                  <c:v>1041.7618</c:v>
                </c:pt>
                <c:pt idx="2728">
                  <c:v>1093.8498899999822</c:v>
                </c:pt>
                <c:pt idx="2729">
                  <c:v>1145.9379799999961</c:v>
                </c:pt>
                <c:pt idx="2730">
                  <c:v>1198.026070000006</c:v>
                </c:pt>
                <c:pt idx="2731">
                  <c:v>1250.1141599999878</c:v>
                </c:pt>
                <c:pt idx="2732">
                  <c:v>1302.20225</c:v>
                </c:pt>
                <c:pt idx="2733">
                  <c:v>1354.2903399999798</c:v>
                </c:pt>
                <c:pt idx="2734">
                  <c:v>1406.3784299999877</c:v>
                </c:pt>
                <c:pt idx="2735">
                  <c:v>1458.4665200000061</c:v>
                </c:pt>
                <c:pt idx="2736">
                  <c:v>1510.5546099999879</c:v>
                </c:pt>
                <c:pt idx="2737">
                  <c:v>1562.6426999999999</c:v>
                </c:pt>
                <c:pt idx="2738">
                  <c:v>1614.7307899999823</c:v>
                </c:pt>
                <c:pt idx="2739">
                  <c:v>1666.8188799999941</c:v>
                </c:pt>
                <c:pt idx="2740">
                  <c:v>1718.9069700000061</c:v>
                </c:pt>
                <c:pt idx="2741">
                  <c:v>1770.9950599999881</c:v>
                </c:pt>
                <c:pt idx="2742">
                  <c:v>1823.0831499999929</c:v>
                </c:pt>
                <c:pt idx="2743">
                  <c:v>1875.1712399999737</c:v>
                </c:pt>
                <c:pt idx="2744">
                  <c:v>1927.2593299999942</c:v>
                </c:pt>
                <c:pt idx="2745">
                  <c:v>1979.3474200000048</c:v>
                </c:pt>
                <c:pt idx="2746">
                  <c:v>2031.4355099999946</c:v>
                </c:pt>
                <c:pt idx="2747">
                  <c:v>2083.5236</c:v>
                </c:pt>
                <c:pt idx="2748">
                  <c:v>2135.6116899999797</c:v>
                </c:pt>
                <c:pt idx="2749">
                  <c:v>2187.699779999994</c:v>
                </c:pt>
                <c:pt idx="2750">
                  <c:v>2239.7878700000047</c:v>
                </c:pt>
                <c:pt idx="2751">
                  <c:v>2291.8759599999912</c:v>
                </c:pt>
                <c:pt idx="2752">
                  <c:v>2343.96405</c:v>
                </c:pt>
                <c:pt idx="2753">
                  <c:v>2396.0521399999825</c:v>
                </c:pt>
                <c:pt idx="2754">
                  <c:v>2448.1402299999804</c:v>
                </c:pt>
                <c:pt idx="2755">
                  <c:v>2500.2283200000047</c:v>
                </c:pt>
                <c:pt idx="2756">
                  <c:v>2552.3164099999881</c:v>
                </c:pt>
                <c:pt idx="2757">
                  <c:v>2604.4045000000001</c:v>
                </c:pt>
                <c:pt idx="2758">
                  <c:v>2656.4925899999807</c:v>
                </c:pt>
                <c:pt idx="2759">
                  <c:v>2708.5806799999937</c:v>
                </c:pt>
                <c:pt idx="2760">
                  <c:v>2760.6687700000057</c:v>
                </c:pt>
                <c:pt idx="2761">
                  <c:v>2812.7568599999745</c:v>
                </c:pt>
                <c:pt idx="2762">
                  <c:v>2864.8449500000002</c:v>
                </c:pt>
                <c:pt idx="2763">
                  <c:v>2916.9330399999822</c:v>
                </c:pt>
                <c:pt idx="2764">
                  <c:v>2969.0211299999942</c:v>
                </c:pt>
                <c:pt idx="2765">
                  <c:v>3021.1092200000057</c:v>
                </c:pt>
                <c:pt idx="2766">
                  <c:v>3073.1973099999882</c:v>
                </c:pt>
                <c:pt idx="2767">
                  <c:v>3125.2853999999998</c:v>
                </c:pt>
                <c:pt idx="2768">
                  <c:v>3177.3734899999818</c:v>
                </c:pt>
                <c:pt idx="2769">
                  <c:v>3229.4615799999942</c:v>
                </c:pt>
                <c:pt idx="2770">
                  <c:v>3281.5496700000058</c:v>
                </c:pt>
                <c:pt idx="2771">
                  <c:v>3333.6377599999882</c:v>
                </c:pt>
                <c:pt idx="2772">
                  <c:v>3385.7258500000003</c:v>
                </c:pt>
                <c:pt idx="2773">
                  <c:v>3437.8139399999945</c:v>
                </c:pt>
                <c:pt idx="2774">
                  <c:v>3489.9020299999943</c:v>
                </c:pt>
                <c:pt idx="2775">
                  <c:v>3541.9901200000072</c:v>
                </c:pt>
                <c:pt idx="2776">
                  <c:v>3594.0782099999883</c:v>
                </c:pt>
                <c:pt idx="2777">
                  <c:v>3646.1662999999849</c:v>
                </c:pt>
                <c:pt idx="2778">
                  <c:v>3698.2543899999787</c:v>
                </c:pt>
                <c:pt idx="2779">
                  <c:v>3750.3424799999943</c:v>
                </c:pt>
                <c:pt idx="2780">
                  <c:v>3802.4305700000182</c:v>
                </c:pt>
                <c:pt idx="2781">
                  <c:v>3854.5186599999884</c:v>
                </c:pt>
                <c:pt idx="2782">
                  <c:v>3906.6067499999863</c:v>
                </c:pt>
                <c:pt idx="2783">
                  <c:v>3958.6948399999787</c:v>
                </c:pt>
                <c:pt idx="2784">
                  <c:v>4010.7829299999789</c:v>
                </c:pt>
                <c:pt idx="2785">
                  <c:v>4062.8710200000196</c:v>
                </c:pt>
                <c:pt idx="2786">
                  <c:v>4114.9591099999934</c:v>
                </c:pt>
                <c:pt idx="2787">
                  <c:v>4167.0472</c:v>
                </c:pt>
                <c:pt idx="2788">
                  <c:v>4219.1352900000002</c:v>
                </c:pt>
                <c:pt idx="2789">
                  <c:v>4271.223379999994</c:v>
                </c:pt>
                <c:pt idx="2790">
                  <c:v>4323.3114700000124</c:v>
                </c:pt>
                <c:pt idx="2791">
                  <c:v>4375.3995599999944</c:v>
                </c:pt>
                <c:pt idx="2792">
                  <c:v>4427.4876499999991</c:v>
                </c:pt>
                <c:pt idx="2793">
                  <c:v>4479.575739999982</c:v>
                </c:pt>
                <c:pt idx="2794">
                  <c:v>4531.6638300000004</c:v>
                </c:pt>
                <c:pt idx="2795">
                  <c:v>4583.7519200000124</c:v>
                </c:pt>
                <c:pt idx="2796">
                  <c:v>4635.8400099999944</c:v>
                </c:pt>
                <c:pt idx="2797">
                  <c:v>4687.9281000000001</c:v>
                </c:pt>
                <c:pt idx="2798">
                  <c:v>4740.0161900000003</c:v>
                </c:pt>
                <c:pt idx="2799">
                  <c:v>4792.1042800000014</c:v>
                </c:pt>
                <c:pt idx="2800">
                  <c:v>4844.1923700000134</c:v>
                </c:pt>
                <c:pt idx="2801">
                  <c:v>4896.2804599999881</c:v>
                </c:pt>
                <c:pt idx="2802">
                  <c:v>4948.3685500000001</c:v>
                </c:pt>
                <c:pt idx="2803">
                  <c:v>5000.4566400000003</c:v>
                </c:pt>
                <c:pt idx="2804">
                  <c:v>5052.5447299999942</c:v>
                </c:pt>
                <c:pt idx="2805">
                  <c:v>5104.6328200000144</c:v>
                </c:pt>
                <c:pt idx="2806">
                  <c:v>5156.72091</c:v>
                </c:pt>
                <c:pt idx="2807">
                  <c:v>5208.8090000000002</c:v>
                </c:pt>
                <c:pt idx="2808">
                  <c:v>5260.8970899999822</c:v>
                </c:pt>
                <c:pt idx="2809">
                  <c:v>5312.9851799999942</c:v>
                </c:pt>
                <c:pt idx="2810">
                  <c:v>5365.0732700000062</c:v>
                </c:pt>
                <c:pt idx="2811">
                  <c:v>5417.1613600000128</c:v>
                </c:pt>
                <c:pt idx="2812">
                  <c:v>5469.2494499999993</c:v>
                </c:pt>
                <c:pt idx="2813">
                  <c:v>5521.3375399999823</c:v>
                </c:pt>
                <c:pt idx="2814">
                  <c:v>5573.4256300000034</c:v>
                </c:pt>
                <c:pt idx="2815">
                  <c:v>5625.5137200000063</c:v>
                </c:pt>
                <c:pt idx="2816">
                  <c:v>5677.6018100000001</c:v>
                </c:pt>
                <c:pt idx="2817">
                  <c:v>5729.6899000000003</c:v>
                </c:pt>
                <c:pt idx="2818">
                  <c:v>5781.7779899999805</c:v>
                </c:pt>
                <c:pt idx="2819">
                  <c:v>5833.8660800000034</c:v>
                </c:pt>
                <c:pt idx="2820">
                  <c:v>5885.9541700000063</c:v>
                </c:pt>
                <c:pt idx="2821">
                  <c:v>5938.0422600000147</c:v>
                </c:pt>
                <c:pt idx="2822">
                  <c:v>5990.1303499999995</c:v>
                </c:pt>
                <c:pt idx="2823">
                  <c:v>6042.2184399999824</c:v>
                </c:pt>
                <c:pt idx="2824">
                  <c:v>6094.3065300000044</c:v>
                </c:pt>
                <c:pt idx="2825">
                  <c:v>6146.394620000031</c:v>
                </c:pt>
                <c:pt idx="2826">
                  <c:v>6198.4827099999884</c:v>
                </c:pt>
                <c:pt idx="2827">
                  <c:v>6250.5707999999995</c:v>
                </c:pt>
                <c:pt idx="2828">
                  <c:v>6302.6588899999824</c:v>
                </c:pt>
                <c:pt idx="2829">
                  <c:v>6354.7469799999944</c:v>
                </c:pt>
                <c:pt idx="2830">
                  <c:v>6406.8350700000074</c:v>
                </c:pt>
                <c:pt idx="2831">
                  <c:v>6458.9231599999894</c:v>
                </c:pt>
                <c:pt idx="2832">
                  <c:v>6511.0112500000014</c:v>
                </c:pt>
                <c:pt idx="2833">
                  <c:v>6563.0993399999834</c:v>
                </c:pt>
                <c:pt idx="2834">
                  <c:v>6615.1874299999954</c:v>
                </c:pt>
                <c:pt idx="2835">
                  <c:v>6667.2755200000074</c:v>
                </c:pt>
                <c:pt idx="2836">
                  <c:v>6719.3636100000003</c:v>
                </c:pt>
                <c:pt idx="2837">
                  <c:v>6771.4517000000005</c:v>
                </c:pt>
                <c:pt idx="2838">
                  <c:v>6823.5397899999825</c:v>
                </c:pt>
                <c:pt idx="2839">
                  <c:v>6875.62788</c:v>
                </c:pt>
                <c:pt idx="2840">
                  <c:v>6927.7159700000057</c:v>
                </c:pt>
                <c:pt idx="2841">
                  <c:v>6979.8040599999904</c:v>
                </c:pt>
                <c:pt idx="2842">
                  <c:v>7031.8921500000024</c:v>
                </c:pt>
                <c:pt idx="2843">
                  <c:v>7083.9802399999844</c:v>
                </c:pt>
                <c:pt idx="2844">
                  <c:v>7136.0683300000001</c:v>
                </c:pt>
                <c:pt idx="2845">
                  <c:v>7188.156420000033</c:v>
                </c:pt>
                <c:pt idx="2846">
                  <c:v>7240.2445099999904</c:v>
                </c:pt>
                <c:pt idx="2847">
                  <c:v>7292.3326000000034</c:v>
                </c:pt>
                <c:pt idx="2848">
                  <c:v>7344.4206899999854</c:v>
                </c:pt>
                <c:pt idx="2849">
                  <c:v>7396.5087799999947</c:v>
                </c:pt>
                <c:pt idx="2850">
                  <c:v>7448.5968700000058</c:v>
                </c:pt>
                <c:pt idx="2851">
                  <c:v>7500.6849599999914</c:v>
                </c:pt>
                <c:pt idx="2852">
                  <c:v>7552.7730499999998</c:v>
                </c:pt>
                <c:pt idx="2853">
                  <c:v>7604.8611400000054</c:v>
                </c:pt>
                <c:pt idx="2854">
                  <c:v>7656.9492300000002</c:v>
                </c:pt>
                <c:pt idx="2855">
                  <c:v>7709.0373199999995</c:v>
                </c:pt>
                <c:pt idx="2856">
                  <c:v>7761.1254100000024</c:v>
                </c:pt>
                <c:pt idx="2857">
                  <c:v>7813.2135000000007</c:v>
                </c:pt>
                <c:pt idx="2858">
                  <c:v>7865.3015900000073</c:v>
                </c:pt>
                <c:pt idx="2859">
                  <c:v>7917.3896800000002</c:v>
                </c:pt>
                <c:pt idx="2860">
                  <c:v>7969.4777699999986</c:v>
                </c:pt>
                <c:pt idx="2861">
                  <c:v>8021.5658599999924</c:v>
                </c:pt>
                <c:pt idx="2862">
                  <c:v>8073.6539500000008</c:v>
                </c:pt>
                <c:pt idx="2863">
                  <c:v>8125.7420400000001</c:v>
                </c:pt>
                <c:pt idx="2864">
                  <c:v>8177.8301300000003</c:v>
                </c:pt>
                <c:pt idx="2865">
                  <c:v>8229.918220000005</c:v>
                </c:pt>
                <c:pt idx="2866">
                  <c:v>8282.0063099999334</c:v>
                </c:pt>
                <c:pt idx="2867">
                  <c:v>8334.0944000000109</c:v>
                </c:pt>
                <c:pt idx="2868">
                  <c:v>8386.1824899999829</c:v>
                </c:pt>
                <c:pt idx="2869">
                  <c:v>8438.2705799999931</c:v>
                </c:pt>
                <c:pt idx="2870">
                  <c:v>8490.3586699999287</c:v>
                </c:pt>
                <c:pt idx="2871">
                  <c:v>8542.446759999988</c:v>
                </c:pt>
                <c:pt idx="2872">
                  <c:v>8594.5348500000109</c:v>
                </c:pt>
                <c:pt idx="2873">
                  <c:v>8646.6229399999811</c:v>
                </c:pt>
                <c:pt idx="2874">
                  <c:v>8698.7110299999931</c:v>
                </c:pt>
                <c:pt idx="2875">
                  <c:v>8750.799120000007</c:v>
                </c:pt>
                <c:pt idx="2876">
                  <c:v>8802.8872099999335</c:v>
                </c:pt>
                <c:pt idx="2877">
                  <c:v>8854.9752999999382</c:v>
                </c:pt>
                <c:pt idx="2878">
                  <c:v>8907.063389999983</c:v>
                </c:pt>
                <c:pt idx="2879">
                  <c:v>8959.151479999995</c:v>
                </c:pt>
                <c:pt idx="2880">
                  <c:v>9011.2395700000088</c:v>
                </c:pt>
                <c:pt idx="2881">
                  <c:v>9063.327659999939</c:v>
                </c:pt>
                <c:pt idx="2882">
                  <c:v>9115.4157500000001</c:v>
                </c:pt>
                <c:pt idx="2883">
                  <c:v>9167.503839999983</c:v>
                </c:pt>
                <c:pt idx="2884">
                  <c:v>9219.5919299999423</c:v>
                </c:pt>
                <c:pt idx="2885">
                  <c:v>9271.6800200000052</c:v>
                </c:pt>
                <c:pt idx="2886">
                  <c:v>9323.768109999939</c:v>
                </c:pt>
                <c:pt idx="2887">
                  <c:v>9375.856199999891</c:v>
                </c:pt>
                <c:pt idx="2888">
                  <c:v>9427.9442899999849</c:v>
                </c:pt>
                <c:pt idx="2889">
                  <c:v>9480.0323799999951</c:v>
                </c:pt>
                <c:pt idx="2890">
                  <c:v>9532.1204700000089</c:v>
                </c:pt>
                <c:pt idx="2891">
                  <c:v>9584.2085599999882</c:v>
                </c:pt>
                <c:pt idx="2892">
                  <c:v>9636.2966500000002</c:v>
                </c:pt>
                <c:pt idx="2893">
                  <c:v>9688.3847399999831</c:v>
                </c:pt>
                <c:pt idx="2894">
                  <c:v>9740.4728299999424</c:v>
                </c:pt>
                <c:pt idx="2895">
                  <c:v>9792.5609199999399</c:v>
                </c:pt>
                <c:pt idx="2896">
                  <c:v>9844.6490099999883</c:v>
                </c:pt>
                <c:pt idx="2897">
                  <c:v>9896.7371000000003</c:v>
                </c:pt>
                <c:pt idx="2898">
                  <c:v>9948.825189999905</c:v>
                </c:pt>
                <c:pt idx="2899">
                  <c:v>10000.913279999993</c:v>
                </c:pt>
                <c:pt idx="2900">
                  <c:v>10053.001370000005</c:v>
                </c:pt>
                <c:pt idx="2901">
                  <c:v>10105.089459999988</c:v>
                </c:pt>
                <c:pt idx="2902">
                  <c:v>10157.17755</c:v>
                </c:pt>
                <c:pt idx="2903">
                  <c:v>10209.265639999921</c:v>
                </c:pt>
                <c:pt idx="2904">
                  <c:v>10261.353729999983</c:v>
                </c:pt>
                <c:pt idx="2905">
                  <c:v>10313.441820000005</c:v>
                </c:pt>
                <c:pt idx="2906">
                  <c:v>10365.529909999987</c:v>
                </c:pt>
                <c:pt idx="2907">
                  <c:v>10417.618</c:v>
                </c:pt>
                <c:pt idx="2908">
                  <c:v>10469.706089999983</c:v>
                </c:pt>
                <c:pt idx="2909">
                  <c:v>10521.794179999994</c:v>
                </c:pt>
                <c:pt idx="2910">
                  <c:v>10573.882270000006</c:v>
                </c:pt>
                <c:pt idx="2911">
                  <c:v>10625.970359999987</c:v>
                </c:pt>
                <c:pt idx="2912">
                  <c:v>10678.05845</c:v>
                </c:pt>
                <c:pt idx="2913">
                  <c:v>10730.146539999983</c:v>
                </c:pt>
                <c:pt idx="2914">
                  <c:v>10782.234629999994</c:v>
                </c:pt>
                <c:pt idx="2915">
                  <c:v>10834.322720000006</c:v>
                </c:pt>
                <c:pt idx="2916">
                  <c:v>10886.410809999987</c:v>
                </c:pt>
                <c:pt idx="2917">
                  <c:v>10938.498900000001</c:v>
                </c:pt>
                <c:pt idx="2918">
                  <c:v>10990.586989999922</c:v>
                </c:pt>
                <c:pt idx="2919">
                  <c:v>11042.675079999985</c:v>
                </c:pt>
                <c:pt idx="2920">
                  <c:v>11094.763170000006</c:v>
                </c:pt>
                <c:pt idx="2921">
                  <c:v>11146.851259999989</c:v>
                </c:pt>
                <c:pt idx="2922">
                  <c:v>11198.939350000002</c:v>
                </c:pt>
                <c:pt idx="2923">
                  <c:v>11251.027439999982</c:v>
                </c:pt>
                <c:pt idx="2924">
                  <c:v>11303.115529999985</c:v>
                </c:pt>
                <c:pt idx="2925">
                  <c:v>11355.203620000006</c:v>
                </c:pt>
                <c:pt idx="2926">
                  <c:v>11407.29170999999</c:v>
                </c:pt>
                <c:pt idx="2927">
                  <c:v>11459.379800000001</c:v>
                </c:pt>
                <c:pt idx="2928">
                  <c:v>11511.467889999922</c:v>
                </c:pt>
                <c:pt idx="2929">
                  <c:v>11563.555979999916</c:v>
                </c:pt>
                <c:pt idx="2930">
                  <c:v>11615.644070000018</c:v>
                </c:pt>
                <c:pt idx="2931">
                  <c:v>11667.73215999999</c:v>
                </c:pt>
                <c:pt idx="2932">
                  <c:v>11719.820250000002</c:v>
                </c:pt>
                <c:pt idx="2933">
                  <c:v>11771.908339999922</c:v>
                </c:pt>
                <c:pt idx="2934">
                  <c:v>11823.996429999987</c:v>
                </c:pt>
                <c:pt idx="2935">
                  <c:v>11876.084520000006</c:v>
                </c:pt>
                <c:pt idx="2936">
                  <c:v>11928.172609999989</c:v>
                </c:pt>
                <c:pt idx="2937">
                  <c:v>11980.260700000004</c:v>
                </c:pt>
                <c:pt idx="2938">
                  <c:v>12032.348789999982</c:v>
                </c:pt>
                <c:pt idx="2939">
                  <c:v>12084.436879999987</c:v>
                </c:pt>
                <c:pt idx="2940">
                  <c:v>12136.524970000006</c:v>
                </c:pt>
                <c:pt idx="2941">
                  <c:v>12188.613059999992</c:v>
                </c:pt>
                <c:pt idx="2942">
                  <c:v>12240.701150000004</c:v>
                </c:pt>
                <c:pt idx="2943">
                  <c:v>12292.789239999982</c:v>
                </c:pt>
                <c:pt idx="2944">
                  <c:v>12344.877329999919</c:v>
                </c:pt>
                <c:pt idx="2945">
                  <c:v>12396.965419999957</c:v>
                </c:pt>
                <c:pt idx="2946">
                  <c:v>12449.053509999989</c:v>
                </c:pt>
                <c:pt idx="2947">
                  <c:v>12501.141600000004</c:v>
                </c:pt>
                <c:pt idx="2948">
                  <c:v>12553.229689999982</c:v>
                </c:pt>
                <c:pt idx="2949">
                  <c:v>12605.317779999987</c:v>
                </c:pt>
                <c:pt idx="2950">
                  <c:v>12657.405870000001</c:v>
                </c:pt>
                <c:pt idx="2951">
                  <c:v>12709.493959999989</c:v>
                </c:pt>
                <c:pt idx="2952">
                  <c:v>12761.582050000006</c:v>
                </c:pt>
                <c:pt idx="2953">
                  <c:v>12813.670139999927</c:v>
                </c:pt>
                <c:pt idx="2954">
                  <c:v>12865.758229999989</c:v>
                </c:pt>
                <c:pt idx="2955">
                  <c:v>12917.846320000001</c:v>
                </c:pt>
                <c:pt idx="2956">
                  <c:v>12969.934409999994</c:v>
                </c:pt>
                <c:pt idx="2957">
                  <c:v>13022.022500000006</c:v>
                </c:pt>
                <c:pt idx="2958">
                  <c:v>13074.110589999982</c:v>
                </c:pt>
                <c:pt idx="2959">
                  <c:v>13126.198679999989</c:v>
                </c:pt>
                <c:pt idx="2960">
                  <c:v>13178.286770000006</c:v>
                </c:pt>
                <c:pt idx="2961">
                  <c:v>13230.374859999989</c:v>
                </c:pt>
                <c:pt idx="2962">
                  <c:v>13282.462950000001</c:v>
                </c:pt>
                <c:pt idx="2963">
                  <c:v>13334.551039999928</c:v>
                </c:pt>
                <c:pt idx="2964">
                  <c:v>13386.639129999989</c:v>
                </c:pt>
                <c:pt idx="2965">
                  <c:v>13438.727220000006</c:v>
                </c:pt>
                <c:pt idx="2966">
                  <c:v>13490.815309999929</c:v>
                </c:pt>
                <c:pt idx="2967">
                  <c:v>13542.903400000008</c:v>
                </c:pt>
                <c:pt idx="2968">
                  <c:v>13594.991489999982</c:v>
                </c:pt>
                <c:pt idx="2969">
                  <c:v>13647.079579999991</c:v>
                </c:pt>
                <c:pt idx="2970">
                  <c:v>13699.167670000003</c:v>
                </c:pt>
                <c:pt idx="2971">
                  <c:v>13751.255759999989</c:v>
                </c:pt>
                <c:pt idx="2972">
                  <c:v>13803.343850000008</c:v>
                </c:pt>
                <c:pt idx="2973">
                  <c:v>13855.431939999933</c:v>
                </c:pt>
                <c:pt idx="2974">
                  <c:v>13907.520029999991</c:v>
                </c:pt>
                <c:pt idx="2975">
                  <c:v>13959.608120000003</c:v>
                </c:pt>
                <c:pt idx="2976">
                  <c:v>14011.696209999989</c:v>
                </c:pt>
                <c:pt idx="2977">
                  <c:v>14063.784300000008</c:v>
                </c:pt>
                <c:pt idx="2978">
                  <c:v>14115.872389999933</c:v>
                </c:pt>
                <c:pt idx="2979">
                  <c:v>14167.960479999991</c:v>
                </c:pt>
                <c:pt idx="2980">
                  <c:v>14220.048570000006</c:v>
                </c:pt>
                <c:pt idx="2981">
                  <c:v>14272.136659999989</c:v>
                </c:pt>
                <c:pt idx="2982">
                  <c:v>14324.224750000065</c:v>
                </c:pt>
                <c:pt idx="2983">
                  <c:v>14376.312839999933</c:v>
                </c:pt>
                <c:pt idx="2984">
                  <c:v>14428.400929999934</c:v>
                </c:pt>
                <c:pt idx="2985">
                  <c:v>14480.489020000005</c:v>
                </c:pt>
                <c:pt idx="2986">
                  <c:v>14532.577109999935</c:v>
                </c:pt>
                <c:pt idx="2987">
                  <c:v>14584.665199999929</c:v>
                </c:pt>
                <c:pt idx="2988">
                  <c:v>14636.753289999982</c:v>
                </c:pt>
                <c:pt idx="2989">
                  <c:v>14688.841379999993</c:v>
                </c:pt>
                <c:pt idx="2990">
                  <c:v>14740.929470000006</c:v>
                </c:pt>
                <c:pt idx="2991">
                  <c:v>14793.017559999989</c:v>
                </c:pt>
                <c:pt idx="2992">
                  <c:v>14845.10565</c:v>
                </c:pt>
                <c:pt idx="2993">
                  <c:v>14897.193739999982</c:v>
                </c:pt>
                <c:pt idx="2994">
                  <c:v>14949.281829999993</c:v>
                </c:pt>
                <c:pt idx="2995">
                  <c:v>15001.369919999928</c:v>
                </c:pt>
                <c:pt idx="2996">
                  <c:v>15053.458009999935</c:v>
                </c:pt>
                <c:pt idx="2997">
                  <c:v>15105.5461</c:v>
                </c:pt>
                <c:pt idx="2998">
                  <c:v>15157.634189999982</c:v>
                </c:pt>
                <c:pt idx="2999">
                  <c:v>15209.722279999994</c:v>
                </c:pt>
                <c:pt idx="3000">
                  <c:v>15261.810370000007</c:v>
                </c:pt>
                <c:pt idx="3001">
                  <c:v>15313.898459999988</c:v>
                </c:pt>
                <c:pt idx="3002">
                  <c:v>15365.98655</c:v>
                </c:pt>
                <c:pt idx="3003">
                  <c:v>15418.074639999983</c:v>
                </c:pt>
                <c:pt idx="3004">
                  <c:v>15470.162729999995</c:v>
                </c:pt>
                <c:pt idx="3005">
                  <c:v>15522.250820000007</c:v>
                </c:pt>
                <c:pt idx="3006">
                  <c:v>15574.338909999939</c:v>
                </c:pt>
                <c:pt idx="3007">
                  <c:v>15626.427</c:v>
                </c:pt>
                <c:pt idx="3008">
                  <c:v>15678.515089999983</c:v>
                </c:pt>
                <c:pt idx="3009">
                  <c:v>15730.603179999995</c:v>
                </c:pt>
                <c:pt idx="3010">
                  <c:v>15782.691270000008</c:v>
                </c:pt>
                <c:pt idx="3011">
                  <c:v>15834.779359999988</c:v>
                </c:pt>
                <c:pt idx="3012">
                  <c:v>15886.86745</c:v>
                </c:pt>
                <c:pt idx="3013">
                  <c:v>15938.955539999895</c:v>
                </c:pt>
                <c:pt idx="3014">
                  <c:v>15991.043629999995</c:v>
                </c:pt>
                <c:pt idx="3015">
                  <c:v>16043.131720000008</c:v>
                </c:pt>
                <c:pt idx="3016">
                  <c:v>16095.219809999988</c:v>
                </c:pt>
                <c:pt idx="3017">
                  <c:v>16147.30789999994</c:v>
                </c:pt>
                <c:pt idx="3018">
                  <c:v>16199.395989999901</c:v>
                </c:pt>
                <c:pt idx="3019">
                  <c:v>16251.484079999995</c:v>
                </c:pt>
                <c:pt idx="3020">
                  <c:v>16303.572170000007</c:v>
                </c:pt>
                <c:pt idx="3021">
                  <c:v>16355.660259999988</c:v>
                </c:pt>
                <c:pt idx="3022">
                  <c:v>16407.748350000005</c:v>
                </c:pt>
                <c:pt idx="3023">
                  <c:v>16459.836439999952</c:v>
                </c:pt>
                <c:pt idx="3024">
                  <c:v>16511.924529999993</c:v>
                </c:pt>
                <c:pt idx="3025">
                  <c:v>16564.012619999896</c:v>
                </c:pt>
                <c:pt idx="3026">
                  <c:v>16616.100709999952</c:v>
                </c:pt>
                <c:pt idx="3027">
                  <c:v>16668.188800000025</c:v>
                </c:pt>
                <c:pt idx="3028">
                  <c:v>16720.276890000088</c:v>
                </c:pt>
                <c:pt idx="3029">
                  <c:v>16772.364979999897</c:v>
                </c:pt>
                <c:pt idx="3030">
                  <c:v>16824.453070000007</c:v>
                </c:pt>
                <c:pt idx="3031">
                  <c:v>16876.54115999999</c:v>
                </c:pt>
                <c:pt idx="3032">
                  <c:v>16928.629249999824</c:v>
                </c:pt>
                <c:pt idx="3033">
                  <c:v>16980.717339999956</c:v>
                </c:pt>
                <c:pt idx="3034">
                  <c:v>17032.805429999993</c:v>
                </c:pt>
                <c:pt idx="3035">
                  <c:v>17084.893519999896</c:v>
                </c:pt>
                <c:pt idx="3036">
                  <c:v>17136.981609999988</c:v>
                </c:pt>
                <c:pt idx="3037">
                  <c:v>17189.0697</c:v>
                </c:pt>
                <c:pt idx="3038">
                  <c:v>17241.157789999983</c:v>
                </c:pt>
                <c:pt idx="3039">
                  <c:v>17293.245879999995</c:v>
                </c:pt>
                <c:pt idx="3040">
                  <c:v>17345.333969999861</c:v>
                </c:pt>
                <c:pt idx="3041">
                  <c:v>17397.42205999999</c:v>
                </c:pt>
                <c:pt idx="3042">
                  <c:v>17449.510150000002</c:v>
                </c:pt>
                <c:pt idx="3043">
                  <c:v>17501.598239999956</c:v>
                </c:pt>
                <c:pt idx="3044">
                  <c:v>17553.686329999993</c:v>
                </c:pt>
                <c:pt idx="3045">
                  <c:v>17605.774420000005</c:v>
                </c:pt>
                <c:pt idx="3046">
                  <c:v>17657.862509999952</c:v>
                </c:pt>
                <c:pt idx="3047">
                  <c:v>17709.9506</c:v>
                </c:pt>
                <c:pt idx="3048">
                  <c:v>17762.038689999983</c:v>
                </c:pt>
                <c:pt idx="3049">
                  <c:v>17814.126779999897</c:v>
                </c:pt>
                <c:pt idx="3050">
                  <c:v>17866.214870000007</c:v>
                </c:pt>
                <c:pt idx="3051">
                  <c:v>17918.302959999892</c:v>
                </c:pt>
                <c:pt idx="3052">
                  <c:v>17970.391050000002</c:v>
                </c:pt>
                <c:pt idx="3053">
                  <c:v>18022.479139999956</c:v>
                </c:pt>
                <c:pt idx="3054">
                  <c:v>18074.567229999993</c:v>
                </c:pt>
                <c:pt idx="3055">
                  <c:v>18126.655320000002</c:v>
                </c:pt>
                <c:pt idx="3056">
                  <c:v>18178.743409999988</c:v>
                </c:pt>
                <c:pt idx="3057">
                  <c:v>18230.831499999997</c:v>
                </c:pt>
                <c:pt idx="3058">
                  <c:v>18282.919589999896</c:v>
                </c:pt>
                <c:pt idx="3059">
                  <c:v>18335.007679999992</c:v>
                </c:pt>
                <c:pt idx="3060">
                  <c:v>18387.095770000007</c:v>
                </c:pt>
                <c:pt idx="3061">
                  <c:v>18439.18385999999</c:v>
                </c:pt>
                <c:pt idx="3062">
                  <c:v>18491.271950000002</c:v>
                </c:pt>
                <c:pt idx="3063">
                  <c:v>18543.360039999956</c:v>
                </c:pt>
                <c:pt idx="3064">
                  <c:v>18595.448130000103</c:v>
                </c:pt>
                <c:pt idx="3065">
                  <c:v>18647.536220000002</c:v>
                </c:pt>
                <c:pt idx="3066">
                  <c:v>18699.624309999956</c:v>
                </c:pt>
                <c:pt idx="3067">
                  <c:v>18751.7124</c:v>
                </c:pt>
                <c:pt idx="3068">
                  <c:v>18803.800489999983</c:v>
                </c:pt>
                <c:pt idx="3069">
                  <c:v>18855.888579999992</c:v>
                </c:pt>
                <c:pt idx="3070">
                  <c:v>18907.976670000007</c:v>
                </c:pt>
                <c:pt idx="3071">
                  <c:v>18960.06475999999</c:v>
                </c:pt>
                <c:pt idx="3072">
                  <c:v>19012.152850000002</c:v>
                </c:pt>
                <c:pt idx="3073">
                  <c:v>19064.240939999956</c:v>
                </c:pt>
                <c:pt idx="3074">
                  <c:v>19116.329029999892</c:v>
                </c:pt>
                <c:pt idx="3075">
                  <c:v>19168.417120000009</c:v>
                </c:pt>
                <c:pt idx="3076">
                  <c:v>19220.505209999956</c:v>
                </c:pt>
                <c:pt idx="3077">
                  <c:v>19272.5933</c:v>
                </c:pt>
                <c:pt idx="3078">
                  <c:v>19324.681389999983</c:v>
                </c:pt>
                <c:pt idx="3079">
                  <c:v>19376.769479999992</c:v>
                </c:pt>
                <c:pt idx="3080">
                  <c:v>19428.857569999876</c:v>
                </c:pt>
                <c:pt idx="3081">
                  <c:v>19480.94565999999</c:v>
                </c:pt>
                <c:pt idx="3082">
                  <c:v>19533.0337499999</c:v>
                </c:pt>
                <c:pt idx="3083">
                  <c:v>19585.121839999982</c:v>
                </c:pt>
                <c:pt idx="3084">
                  <c:v>19637.209929999892</c:v>
                </c:pt>
                <c:pt idx="3085">
                  <c:v>19689.298020000009</c:v>
                </c:pt>
                <c:pt idx="3086">
                  <c:v>19741.386109999989</c:v>
                </c:pt>
                <c:pt idx="3087">
                  <c:v>19793.474200000001</c:v>
                </c:pt>
                <c:pt idx="3088">
                  <c:v>19845.562289999983</c:v>
                </c:pt>
                <c:pt idx="3089">
                  <c:v>19897.650379999839</c:v>
                </c:pt>
                <c:pt idx="3090">
                  <c:v>19949.738470000008</c:v>
                </c:pt>
                <c:pt idx="3091">
                  <c:v>20001.826559999896</c:v>
                </c:pt>
                <c:pt idx="3092">
                  <c:v>20053.914649999992</c:v>
                </c:pt>
                <c:pt idx="3093">
                  <c:v>20106.002739999982</c:v>
                </c:pt>
                <c:pt idx="3094">
                  <c:v>20158.090829999994</c:v>
                </c:pt>
                <c:pt idx="3095">
                  <c:v>20210.178920000006</c:v>
                </c:pt>
                <c:pt idx="3096">
                  <c:v>20262.267009999989</c:v>
                </c:pt>
                <c:pt idx="3097">
                  <c:v>20314.355100000001</c:v>
                </c:pt>
                <c:pt idx="3098">
                  <c:v>20366.443190000104</c:v>
                </c:pt>
                <c:pt idx="3099">
                  <c:v>20418.531279999843</c:v>
                </c:pt>
                <c:pt idx="3100">
                  <c:v>20470.619369999778</c:v>
                </c:pt>
                <c:pt idx="3101">
                  <c:v>20522.707459999987</c:v>
                </c:pt>
                <c:pt idx="3102">
                  <c:v>20574.795549999992</c:v>
                </c:pt>
                <c:pt idx="3103">
                  <c:v>20626.883639999982</c:v>
                </c:pt>
                <c:pt idx="3104">
                  <c:v>20678.971729999994</c:v>
                </c:pt>
                <c:pt idx="3105">
                  <c:v>20731.059820000006</c:v>
                </c:pt>
                <c:pt idx="3106">
                  <c:v>20783.147909999956</c:v>
                </c:pt>
                <c:pt idx="3107">
                  <c:v>20835.236000000001</c:v>
                </c:pt>
                <c:pt idx="3108">
                  <c:v>20887.324089999984</c:v>
                </c:pt>
                <c:pt idx="3109">
                  <c:v>20939.412179999996</c:v>
                </c:pt>
                <c:pt idx="3110">
                  <c:v>20991.500269999888</c:v>
                </c:pt>
                <c:pt idx="3111">
                  <c:v>21043.588359999987</c:v>
                </c:pt>
                <c:pt idx="3112">
                  <c:v>21095.676449999992</c:v>
                </c:pt>
                <c:pt idx="3113">
                  <c:v>21147.764539999982</c:v>
                </c:pt>
                <c:pt idx="3114">
                  <c:v>21199.852629999896</c:v>
                </c:pt>
                <c:pt idx="3115">
                  <c:v>21251.940720000021</c:v>
                </c:pt>
                <c:pt idx="3116">
                  <c:v>21304.028809999989</c:v>
                </c:pt>
                <c:pt idx="3117">
                  <c:v>21356.116899999997</c:v>
                </c:pt>
                <c:pt idx="3118">
                  <c:v>21408.204989999984</c:v>
                </c:pt>
                <c:pt idx="3119">
                  <c:v>21460.293079999996</c:v>
                </c:pt>
                <c:pt idx="3120">
                  <c:v>21512.381170000008</c:v>
                </c:pt>
                <c:pt idx="3121">
                  <c:v>21564.469259999896</c:v>
                </c:pt>
                <c:pt idx="3122">
                  <c:v>21616.557349999992</c:v>
                </c:pt>
                <c:pt idx="3123">
                  <c:v>21668.645439999982</c:v>
                </c:pt>
                <c:pt idx="3124">
                  <c:v>21720.733529999896</c:v>
                </c:pt>
                <c:pt idx="3125">
                  <c:v>21772.821620000006</c:v>
                </c:pt>
                <c:pt idx="3126">
                  <c:v>21824.909709999982</c:v>
                </c:pt>
                <c:pt idx="3127">
                  <c:v>21876.99780000011</c:v>
                </c:pt>
                <c:pt idx="3128">
                  <c:v>21929.085890000104</c:v>
                </c:pt>
                <c:pt idx="3129">
                  <c:v>21981.173979999847</c:v>
                </c:pt>
                <c:pt idx="3130">
                  <c:v>22033.262070000008</c:v>
                </c:pt>
                <c:pt idx="3131">
                  <c:v>22085.350159999896</c:v>
                </c:pt>
                <c:pt idx="3132">
                  <c:v>22137.438249999996</c:v>
                </c:pt>
                <c:pt idx="3133">
                  <c:v>22189.526339999982</c:v>
                </c:pt>
                <c:pt idx="3134">
                  <c:v>22241.614429999896</c:v>
                </c:pt>
                <c:pt idx="3135">
                  <c:v>22293.702520000006</c:v>
                </c:pt>
                <c:pt idx="3136">
                  <c:v>22345.790609999982</c:v>
                </c:pt>
                <c:pt idx="3137">
                  <c:v>22397.878700000001</c:v>
                </c:pt>
                <c:pt idx="3138">
                  <c:v>22449.966790000111</c:v>
                </c:pt>
                <c:pt idx="3139">
                  <c:v>22502.054879999996</c:v>
                </c:pt>
                <c:pt idx="3140">
                  <c:v>22554.142969999892</c:v>
                </c:pt>
                <c:pt idx="3141">
                  <c:v>22606.231059999896</c:v>
                </c:pt>
                <c:pt idx="3142">
                  <c:v>22658.319149999843</c:v>
                </c:pt>
                <c:pt idx="3143">
                  <c:v>22710.407239999982</c:v>
                </c:pt>
                <c:pt idx="3144">
                  <c:v>22762.495329999994</c:v>
                </c:pt>
                <c:pt idx="3145">
                  <c:v>22814.583420000021</c:v>
                </c:pt>
                <c:pt idx="3146">
                  <c:v>22866.671509999855</c:v>
                </c:pt>
                <c:pt idx="3147">
                  <c:v>22918.759599999896</c:v>
                </c:pt>
                <c:pt idx="3148">
                  <c:v>22970.847689999984</c:v>
                </c:pt>
                <c:pt idx="3149">
                  <c:v>23022.935779999996</c:v>
                </c:pt>
                <c:pt idx="3150">
                  <c:v>23075.023870000008</c:v>
                </c:pt>
                <c:pt idx="3151">
                  <c:v>23127.111959999813</c:v>
                </c:pt>
                <c:pt idx="3152">
                  <c:v>23179.200049999996</c:v>
                </c:pt>
                <c:pt idx="3153">
                  <c:v>23231.288140000081</c:v>
                </c:pt>
                <c:pt idx="3154">
                  <c:v>23283.376229999896</c:v>
                </c:pt>
                <c:pt idx="3155">
                  <c:v>23335.464320000021</c:v>
                </c:pt>
                <c:pt idx="3156">
                  <c:v>23387.552409999986</c:v>
                </c:pt>
                <c:pt idx="3157">
                  <c:v>23439.640499999998</c:v>
                </c:pt>
                <c:pt idx="3158">
                  <c:v>23491.728589999984</c:v>
                </c:pt>
                <c:pt idx="3159">
                  <c:v>23543.816679999862</c:v>
                </c:pt>
                <c:pt idx="3160">
                  <c:v>23595.904770000005</c:v>
                </c:pt>
                <c:pt idx="3161">
                  <c:v>23647.992859999988</c:v>
                </c:pt>
                <c:pt idx="3162">
                  <c:v>23700.08095</c:v>
                </c:pt>
                <c:pt idx="3163">
                  <c:v>23752.169039999892</c:v>
                </c:pt>
                <c:pt idx="3164">
                  <c:v>23804.257129999995</c:v>
                </c:pt>
                <c:pt idx="3165">
                  <c:v>23856.345220000007</c:v>
                </c:pt>
                <c:pt idx="3166">
                  <c:v>23908.433309999986</c:v>
                </c:pt>
                <c:pt idx="3167">
                  <c:v>23960.521400000001</c:v>
                </c:pt>
                <c:pt idx="3168">
                  <c:v>24012.609489999952</c:v>
                </c:pt>
                <c:pt idx="3169">
                  <c:v>24064.697579999862</c:v>
                </c:pt>
                <c:pt idx="3170">
                  <c:v>24116.785670000005</c:v>
                </c:pt>
                <c:pt idx="3171">
                  <c:v>24168.873759999897</c:v>
                </c:pt>
                <c:pt idx="3172">
                  <c:v>24220.961850000025</c:v>
                </c:pt>
                <c:pt idx="3173">
                  <c:v>24273.049939999892</c:v>
                </c:pt>
                <c:pt idx="3174">
                  <c:v>24325.138029999896</c:v>
                </c:pt>
                <c:pt idx="3175">
                  <c:v>24377.226120000021</c:v>
                </c:pt>
                <c:pt idx="3176">
                  <c:v>24429.314209999869</c:v>
                </c:pt>
                <c:pt idx="3177">
                  <c:v>24481.402300000005</c:v>
                </c:pt>
                <c:pt idx="3178">
                  <c:v>24533.490389999984</c:v>
                </c:pt>
                <c:pt idx="3179">
                  <c:v>24585.578479999993</c:v>
                </c:pt>
                <c:pt idx="3180">
                  <c:v>24637.666569999896</c:v>
                </c:pt>
                <c:pt idx="3181">
                  <c:v>24689.754659999897</c:v>
                </c:pt>
                <c:pt idx="3182">
                  <c:v>24741.84275</c:v>
                </c:pt>
                <c:pt idx="3183">
                  <c:v>24793.930839999983</c:v>
                </c:pt>
                <c:pt idx="3184">
                  <c:v>24846.018929999896</c:v>
                </c:pt>
                <c:pt idx="3185">
                  <c:v>24898.107020000007</c:v>
                </c:pt>
                <c:pt idx="3186">
                  <c:v>24950.19510999999</c:v>
                </c:pt>
                <c:pt idx="3187">
                  <c:v>25002.283200000005</c:v>
                </c:pt>
                <c:pt idx="3188">
                  <c:v>25054.371289999952</c:v>
                </c:pt>
                <c:pt idx="3189">
                  <c:v>25106.459379999858</c:v>
                </c:pt>
                <c:pt idx="3190">
                  <c:v>25158.547470000005</c:v>
                </c:pt>
                <c:pt idx="3191">
                  <c:v>25210.635559999831</c:v>
                </c:pt>
                <c:pt idx="3192">
                  <c:v>25262.72365</c:v>
                </c:pt>
                <c:pt idx="3193">
                  <c:v>25314.811739999896</c:v>
                </c:pt>
                <c:pt idx="3194">
                  <c:v>25366.899829999897</c:v>
                </c:pt>
                <c:pt idx="3195">
                  <c:v>25418.987920000021</c:v>
                </c:pt>
                <c:pt idx="3196">
                  <c:v>25471.07600999999</c:v>
                </c:pt>
                <c:pt idx="3197">
                  <c:v>25523.164100000005</c:v>
                </c:pt>
                <c:pt idx="3198">
                  <c:v>25575.252189999981</c:v>
                </c:pt>
                <c:pt idx="3199">
                  <c:v>25627.340279999858</c:v>
                </c:pt>
                <c:pt idx="3200">
                  <c:v>25679.428370000005</c:v>
                </c:pt>
                <c:pt idx="3201">
                  <c:v>25731.516459999952</c:v>
                </c:pt>
                <c:pt idx="3202">
                  <c:v>25783.604549999869</c:v>
                </c:pt>
                <c:pt idx="3203">
                  <c:v>25835.692639999896</c:v>
                </c:pt>
                <c:pt idx="3204">
                  <c:v>25887.780729999995</c:v>
                </c:pt>
                <c:pt idx="3205">
                  <c:v>25939.868820000025</c:v>
                </c:pt>
                <c:pt idx="3206">
                  <c:v>25991.95690999999</c:v>
                </c:pt>
                <c:pt idx="3207">
                  <c:v>26044.045000000009</c:v>
                </c:pt>
                <c:pt idx="3208">
                  <c:v>26096.133089999956</c:v>
                </c:pt>
                <c:pt idx="3209">
                  <c:v>26148.221179999993</c:v>
                </c:pt>
                <c:pt idx="3210">
                  <c:v>26200.30926999982</c:v>
                </c:pt>
                <c:pt idx="3211">
                  <c:v>26252.397359999952</c:v>
                </c:pt>
                <c:pt idx="3212">
                  <c:v>26304.485450000029</c:v>
                </c:pt>
                <c:pt idx="3213">
                  <c:v>26356.573539999896</c:v>
                </c:pt>
                <c:pt idx="3214">
                  <c:v>26408.661629999897</c:v>
                </c:pt>
                <c:pt idx="3215">
                  <c:v>26460.749720000007</c:v>
                </c:pt>
                <c:pt idx="3216">
                  <c:v>26512.83780999999</c:v>
                </c:pt>
                <c:pt idx="3217">
                  <c:v>26564.925900000009</c:v>
                </c:pt>
                <c:pt idx="3218">
                  <c:v>26617.013989999956</c:v>
                </c:pt>
                <c:pt idx="3219">
                  <c:v>26669.102079999873</c:v>
                </c:pt>
                <c:pt idx="3220">
                  <c:v>26721.190170000002</c:v>
                </c:pt>
                <c:pt idx="3221">
                  <c:v>26773.278259999952</c:v>
                </c:pt>
                <c:pt idx="3222">
                  <c:v>26825.36635</c:v>
                </c:pt>
                <c:pt idx="3223">
                  <c:v>26877.454439999983</c:v>
                </c:pt>
                <c:pt idx="3224">
                  <c:v>26929.542529999992</c:v>
                </c:pt>
                <c:pt idx="3225">
                  <c:v>26981.630619999876</c:v>
                </c:pt>
                <c:pt idx="3226">
                  <c:v>27033.71870999999</c:v>
                </c:pt>
                <c:pt idx="3227">
                  <c:v>27085.806800000009</c:v>
                </c:pt>
                <c:pt idx="3228">
                  <c:v>27137.894889999981</c:v>
                </c:pt>
                <c:pt idx="3229">
                  <c:v>27189.982979999993</c:v>
                </c:pt>
                <c:pt idx="3230">
                  <c:v>27242.071070000002</c:v>
                </c:pt>
                <c:pt idx="3231">
                  <c:v>27294.159159999832</c:v>
                </c:pt>
                <c:pt idx="3232">
                  <c:v>27346.24725</c:v>
                </c:pt>
                <c:pt idx="3233">
                  <c:v>27398.335339999896</c:v>
                </c:pt>
                <c:pt idx="3234">
                  <c:v>27450.423429999995</c:v>
                </c:pt>
                <c:pt idx="3235">
                  <c:v>27502.511519999876</c:v>
                </c:pt>
                <c:pt idx="3236">
                  <c:v>27554.599609999896</c:v>
                </c:pt>
                <c:pt idx="3237">
                  <c:v>27606.687700000009</c:v>
                </c:pt>
                <c:pt idx="3238">
                  <c:v>27658.775789999981</c:v>
                </c:pt>
                <c:pt idx="3239">
                  <c:v>27710.863879999994</c:v>
                </c:pt>
                <c:pt idx="3240">
                  <c:v>27762.951970000006</c:v>
                </c:pt>
                <c:pt idx="3241">
                  <c:v>27815.040059999956</c:v>
                </c:pt>
                <c:pt idx="3242">
                  <c:v>27867.12815</c:v>
                </c:pt>
                <c:pt idx="3243">
                  <c:v>27919.216239999896</c:v>
                </c:pt>
                <c:pt idx="3244">
                  <c:v>27971.304329999992</c:v>
                </c:pt>
                <c:pt idx="3245">
                  <c:v>28023.392420000007</c:v>
                </c:pt>
                <c:pt idx="3246">
                  <c:v>28075.48050999999</c:v>
                </c:pt>
                <c:pt idx="3247">
                  <c:v>28127.568600000021</c:v>
                </c:pt>
                <c:pt idx="3248">
                  <c:v>28179.656689999982</c:v>
                </c:pt>
                <c:pt idx="3249">
                  <c:v>28231.744779999994</c:v>
                </c:pt>
                <c:pt idx="3250">
                  <c:v>28283.832870000006</c:v>
                </c:pt>
                <c:pt idx="3251">
                  <c:v>28335.920959999956</c:v>
                </c:pt>
                <c:pt idx="3252">
                  <c:v>28388.009049999881</c:v>
                </c:pt>
                <c:pt idx="3253">
                  <c:v>28440.097139999983</c:v>
                </c:pt>
                <c:pt idx="3254">
                  <c:v>28492.185229999992</c:v>
                </c:pt>
                <c:pt idx="3255">
                  <c:v>28544.273320000008</c:v>
                </c:pt>
                <c:pt idx="3256">
                  <c:v>28596.36140999999</c:v>
                </c:pt>
                <c:pt idx="3257">
                  <c:v>28648.449499999999</c:v>
                </c:pt>
                <c:pt idx="3258">
                  <c:v>28700.537589999982</c:v>
                </c:pt>
                <c:pt idx="3259">
                  <c:v>28752.625679999896</c:v>
                </c:pt>
                <c:pt idx="3260">
                  <c:v>28804.713770000006</c:v>
                </c:pt>
                <c:pt idx="3261">
                  <c:v>28856.801859999956</c:v>
                </c:pt>
                <c:pt idx="3262">
                  <c:v>28908.889949999892</c:v>
                </c:pt>
                <c:pt idx="3263">
                  <c:v>28960.978039999984</c:v>
                </c:pt>
                <c:pt idx="3264">
                  <c:v>29013.066129999999</c:v>
                </c:pt>
                <c:pt idx="3265">
                  <c:v>29065.154219999877</c:v>
                </c:pt>
                <c:pt idx="3266">
                  <c:v>29117.242309999991</c:v>
                </c:pt>
                <c:pt idx="3267">
                  <c:v>29169.330399999992</c:v>
                </c:pt>
                <c:pt idx="3268">
                  <c:v>29221.418489999985</c:v>
                </c:pt>
                <c:pt idx="3269">
                  <c:v>29273.506579999896</c:v>
                </c:pt>
                <c:pt idx="3270">
                  <c:v>29325.594670000006</c:v>
                </c:pt>
                <c:pt idx="3271">
                  <c:v>29377.682759999956</c:v>
                </c:pt>
                <c:pt idx="3272">
                  <c:v>29429.770850000001</c:v>
                </c:pt>
                <c:pt idx="3273">
                  <c:v>29481.858939999896</c:v>
                </c:pt>
                <c:pt idx="3274">
                  <c:v>29533.947029999999</c:v>
                </c:pt>
                <c:pt idx="3275">
                  <c:v>29586.035120000008</c:v>
                </c:pt>
                <c:pt idx="3276">
                  <c:v>29638.123209999896</c:v>
                </c:pt>
                <c:pt idx="3277">
                  <c:v>29690.211299999992</c:v>
                </c:pt>
                <c:pt idx="3278">
                  <c:v>29742.299389999982</c:v>
                </c:pt>
                <c:pt idx="3279">
                  <c:v>29794.387479999994</c:v>
                </c:pt>
                <c:pt idx="3280">
                  <c:v>29846.475570000006</c:v>
                </c:pt>
                <c:pt idx="3281">
                  <c:v>29898.563659999982</c:v>
                </c:pt>
                <c:pt idx="3282">
                  <c:v>29950.651749999892</c:v>
                </c:pt>
                <c:pt idx="3283">
                  <c:v>30002.739839999897</c:v>
                </c:pt>
                <c:pt idx="3284">
                  <c:v>30054.827929999996</c:v>
                </c:pt>
                <c:pt idx="3285">
                  <c:v>30106.916020000008</c:v>
                </c:pt>
                <c:pt idx="3286">
                  <c:v>30159.004109999987</c:v>
                </c:pt>
                <c:pt idx="3287">
                  <c:v>30211.092199999999</c:v>
                </c:pt>
                <c:pt idx="3288">
                  <c:v>30263.180289999982</c:v>
                </c:pt>
                <c:pt idx="3289">
                  <c:v>30315.268379999994</c:v>
                </c:pt>
                <c:pt idx="3290">
                  <c:v>30367.356470000006</c:v>
                </c:pt>
                <c:pt idx="3291">
                  <c:v>30419.444559999982</c:v>
                </c:pt>
                <c:pt idx="3292">
                  <c:v>30471.532649999896</c:v>
                </c:pt>
                <c:pt idx="3293">
                  <c:v>30523.620739999897</c:v>
                </c:pt>
                <c:pt idx="3294">
                  <c:v>30575.708830000021</c:v>
                </c:pt>
                <c:pt idx="3295">
                  <c:v>30627.796920000008</c:v>
                </c:pt>
                <c:pt idx="3296">
                  <c:v>30679.885009999987</c:v>
                </c:pt>
                <c:pt idx="3297">
                  <c:v>30731.973099999999</c:v>
                </c:pt>
                <c:pt idx="3298">
                  <c:v>30784.061189999989</c:v>
                </c:pt>
                <c:pt idx="3299">
                  <c:v>30836.149279999801</c:v>
                </c:pt>
                <c:pt idx="3300">
                  <c:v>30888.237370000006</c:v>
                </c:pt>
                <c:pt idx="3301">
                  <c:v>30940.325459999982</c:v>
                </c:pt>
                <c:pt idx="3302">
                  <c:v>30992.413549999896</c:v>
                </c:pt>
                <c:pt idx="3303">
                  <c:v>31044.501639999897</c:v>
                </c:pt>
                <c:pt idx="3304">
                  <c:v>31096.589729999996</c:v>
                </c:pt>
                <c:pt idx="3305">
                  <c:v>31148.677820000008</c:v>
                </c:pt>
                <c:pt idx="3306">
                  <c:v>31200.765909999987</c:v>
                </c:pt>
                <c:pt idx="3307">
                  <c:v>31252.853999999996</c:v>
                </c:pt>
                <c:pt idx="3308">
                  <c:v>31304.94209000008</c:v>
                </c:pt>
                <c:pt idx="3309">
                  <c:v>31357.030179999896</c:v>
                </c:pt>
                <c:pt idx="3310">
                  <c:v>31409.11826999985</c:v>
                </c:pt>
                <c:pt idx="3311">
                  <c:v>31461.206359999986</c:v>
                </c:pt>
                <c:pt idx="3312">
                  <c:v>31513.294450000001</c:v>
                </c:pt>
                <c:pt idx="3313">
                  <c:v>31565.382539999897</c:v>
                </c:pt>
                <c:pt idx="3314">
                  <c:v>31617.470629999996</c:v>
                </c:pt>
                <c:pt idx="3315">
                  <c:v>31669.558720000008</c:v>
                </c:pt>
                <c:pt idx="3316">
                  <c:v>31721.646809999987</c:v>
                </c:pt>
                <c:pt idx="3317">
                  <c:v>31773.734899999999</c:v>
                </c:pt>
                <c:pt idx="3318">
                  <c:v>31825.822989999982</c:v>
                </c:pt>
                <c:pt idx="3319">
                  <c:v>31877.911079999896</c:v>
                </c:pt>
                <c:pt idx="3320">
                  <c:v>31929.999170000006</c:v>
                </c:pt>
                <c:pt idx="3321">
                  <c:v>31982.087259999986</c:v>
                </c:pt>
                <c:pt idx="3322">
                  <c:v>32034.175349999896</c:v>
                </c:pt>
                <c:pt idx="3323">
                  <c:v>32086.263439999984</c:v>
                </c:pt>
                <c:pt idx="3324">
                  <c:v>32138.351529999862</c:v>
                </c:pt>
                <c:pt idx="3325">
                  <c:v>32190.439619999896</c:v>
                </c:pt>
                <c:pt idx="3326">
                  <c:v>32242.527709999988</c:v>
                </c:pt>
                <c:pt idx="3327">
                  <c:v>32294.6158</c:v>
                </c:pt>
                <c:pt idx="3328">
                  <c:v>32346.703890000088</c:v>
                </c:pt>
                <c:pt idx="3329">
                  <c:v>32398.791979999896</c:v>
                </c:pt>
                <c:pt idx="3330">
                  <c:v>32450.880070000007</c:v>
                </c:pt>
                <c:pt idx="3331">
                  <c:v>32502.968159999989</c:v>
                </c:pt>
                <c:pt idx="3332">
                  <c:v>32555.056249999896</c:v>
                </c:pt>
                <c:pt idx="3333">
                  <c:v>32607.144339999952</c:v>
                </c:pt>
                <c:pt idx="3334">
                  <c:v>32659.232429999996</c:v>
                </c:pt>
                <c:pt idx="3335">
                  <c:v>32711.320519999896</c:v>
                </c:pt>
                <c:pt idx="3336">
                  <c:v>32763.408609999988</c:v>
                </c:pt>
                <c:pt idx="3337">
                  <c:v>32815.496699999996</c:v>
                </c:pt>
                <c:pt idx="3338">
                  <c:v>32867.584790000001</c:v>
                </c:pt>
                <c:pt idx="3339">
                  <c:v>32919.672880000006</c:v>
                </c:pt>
                <c:pt idx="3340">
                  <c:v>32971.760969999996</c:v>
                </c:pt>
                <c:pt idx="3341">
                  <c:v>33023.84906</c:v>
                </c:pt>
                <c:pt idx="3342">
                  <c:v>33075.937149999998</c:v>
                </c:pt>
                <c:pt idx="3343">
                  <c:v>33128.025240000003</c:v>
                </c:pt>
                <c:pt idx="3344">
                  <c:v>33180.113329999993</c:v>
                </c:pt>
                <c:pt idx="3345">
                  <c:v>33232.201419999998</c:v>
                </c:pt>
                <c:pt idx="3346">
                  <c:v>33284.289510000002</c:v>
                </c:pt>
                <c:pt idx="3347">
                  <c:v>33336.3776</c:v>
                </c:pt>
                <c:pt idx="3348">
                  <c:v>33388.465689999983</c:v>
                </c:pt>
                <c:pt idx="3349">
                  <c:v>33440.553780000002</c:v>
                </c:pt>
                <c:pt idx="3350">
                  <c:v>33492.641870000007</c:v>
                </c:pt>
                <c:pt idx="3351">
                  <c:v>33544.72995999999</c:v>
                </c:pt>
                <c:pt idx="3352">
                  <c:v>33596.818050000213</c:v>
                </c:pt>
                <c:pt idx="3353">
                  <c:v>33648.906140000006</c:v>
                </c:pt>
                <c:pt idx="3354">
                  <c:v>33700.994230000011</c:v>
                </c:pt>
                <c:pt idx="3355">
                  <c:v>33753.082320000009</c:v>
                </c:pt>
                <c:pt idx="3356">
                  <c:v>33805.170409999992</c:v>
                </c:pt>
                <c:pt idx="3357">
                  <c:v>33857.258500000011</c:v>
                </c:pt>
                <c:pt idx="3358">
                  <c:v>33909.346590000212</c:v>
                </c:pt>
                <c:pt idx="3359">
                  <c:v>33961.434680000006</c:v>
                </c:pt>
                <c:pt idx="3360">
                  <c:v>34013.522769999996</c:v>
                </c:pt>
                <c:pt idx="3361">
                  <c:v>34065.610860000001</c:v>
                </c:pt>
                <c:pt idx="3362">
                  <c:v>34117.698949999998</c:v>
                </c:pt>
                <c:pt idx="3363">
                  <c:v>34169.787040000003</c:v>
                </c:pt>
                <c:pt idx="3364">
                  <c:v>34221.875129999993</c:v>
                </c:pt>
                <c:pt idx="3365">
                  <c:v>34273.963220000005</c:v>
                </c:pt>
                <c:pt idx="3366">
                  <c:v>34326.051310000003</c:v>
                </c:pt>
                <c:pt idx="3367">
                  <c:v>34378.139399999993</c:v>
                </c:pt>
                <c:pt idx="3368">
                  <c:v>34430.227489999976</c:v>
                </c:pt>
                <c:pt idx="3369">
                  <c:v>34482.31558000001</c:v>
                </c:pt>
                <c:pt idx="3370">
                  <c:v>34534.403670000007</c:v>
                </c:pt>
                <c:pt idx="3371">
                  <c:v>34586.49175999999</c:v>
                </c:pt>
                <c:pt idx="3372">
                  <c:v>34638.579850000002</c:v>
                </c:pt>
                <c:pt idx="3373">
                  <c:v>34690.667939999992</c:v>
                </c:pt>
                <c:pt idx="3374">
                  <c:v>34742.756030000011</c:v>
                </c:pt>
                <c:pt idx="3375">
                  <c:v>34794.844120000009</c:v>
                </c:pt>
                <c:pt idx="3376">
                  <c:v>34846.932210000043</c:v>
                </c:pt>
                <c:pt idx="3377">
                  <c:v>34899.020300000004</c:v>
                </c:pt>
                <c:pt idx="3378">
                  <c:v>34951.108390000001</c:v>
                </c:pt>
                <c:pt idx="3379">
                  <c:v>35003.196479999991</c:v>
                </c:pt>
                <c:pt idx="3380">
                  <c:v>35055.284570000003</c:v>
                </c:pt>
                <c:pt idx="3381">
                  <c:v>35107.372660000001</c:v>
                </c:pt>
                <c:pt idx="3382">
                  <c:v>35159.460749999998</c:v>
                </c:pt>
                <c:pt idx="3383">
                  <c:v>35211.54884000001</c:v>
                </c:pt>
                <c:pt idx="3384">
                  <c:v>35263.636929999993</c:v>
                </c:pt>
                <c:pt idx="3385">
                  <c:v>35315.725019999998</c:v>
                </c:pt>
                <c:pt idx="3386">
                  <c:v>35367.813110000003</c:v>
                </c:pt>
                <c:pt idx="3387">
                  <c:v>35419.9012</c:v>
                </c:pt>
                <c:pt idx="3388">
                  <c:v>35471.989290000012</c:v>
                </c:pt>
                <c:pt idx="3389">
                  <c:v>35524.077380000002</c:v>
                </c:pt>
                <c:pt idx="3390">
                  <c:v>35576.165469999985</c:v>
                </c:pt>
                <c:pt idx="3391">
                  <c:v>35628.253560000005</c:v>
                </c:pt>
                <c:pt idx="3392">
                  <c:v>35680.341650000002</c:v>
                </c:pt>
                <c:pt idx="3393">
                  <c:v>35732.429739999992</c:v>
                </c:pt>
                <c:pt idx="3394">
                  <c:v>35784.517830000012</c:v>
                </c:pt>
                <c:pt idx="3395">
                  <c:v>35836.605920000002</c:v>
                </c:pt>
                <c:pt idx="3396">
                  <c:v>35888.694009999992</c:v>
                </c:pt>
                <c:pt idx="3397">
                  <c:v>35940.782100000004</c:v>
                </c:pt>
                <c:pt idx="3398">
                  <c:v>35992.870190000001</c:v>
                </c:pt>
                <c:pt idx="3399">
                  <c:v>36044.958280000013</c:v>
                </c:pt>
                <c:pt idx="3400">
                  <c:v>36097.046370000011</c:v>
                </c:pt>
                <c:pt idx="3401">
                  <c:v>36149.134459999994</c:v>
                </c:pt>
                <c:pt idx="3402">
                  <c:v>36201.222549999999</c:v>
                </c:pt>
                <c:pt idx="3403">
                  <c:v>36253.310640000011</c:v>
                </c:pt>
                <c:pt idx="3404">
                  <c:v>36305.398730000001</c:v>
                </c:pt>
                <c:pt idx="3405">
                  <c:v>36357.486820000013</c:v>
                </c:pt>
                <c:pt idx="3406">
                  <c:v>36409.574910000003</c:v>
                </c:pt>
                <c:pt idx="3407">
                  <c:v>36461.662999999993</c:v>
                </c:pt>
                <c:pt idx="3408">
                  <c:v>36513.751089999983</c:v>
                </c:pt>
                <c:pt idx="3409">
                  <c:v>36565.839180000003</c:v>
                </c:pt>
                <c:pt idx="3410">
                  <c:v>36617.927270000007</c:v>
                </c:pt>
                <c:pt idx="3411">
                  <c:v>36670.015360000005</c:v>
                </c:pt>
                <c:pt idx="3412">
                  <c:v>36722.103449999995</c:v>
                </c:pt>
                <c:pt idx="3413">
                  <c:v>36774.191539999993</c:v>
                </c:pt>
                <c:pt idx="3414">
                  <c:v>36826.279629999997</c:v>
                </c:pt>
                <c:pt idx="3415">
                  <c:v>36878.367720000002</c:v>
                </c:pt>
                <c:pt idx="3416">
                  <c:v>36930.455810000043</c:v>
                </c:pt>
                <c:pt idx="3417">
                  <c:v>36982.543900000004</c:v>
                </c:pt>
                <c:pt idx="3418">
                  <c:v>37034.63198999998</c:v>
                </c:pt>
                <c:pt idx="3419">
                  <c:v>37086.720079999992</c:v>
                </c:pt>
                <c:pt idx="3420">
                  <c:v>37138.808170000011</c:v>
                </c:pt>
                <c:pt idx="3421">
                  <c:v>37190.896260000001</c:v>
                </c:pt>
                <c:pt idx="3422">
                  <c:v>37242.984350000013</c:v>
                </c:pt>
                <c:pt idx="3423">
                  <c:v>37295.072440000004</c:v>
                </c:pt>
                <c:pt idx="3424">
                  <c:v>37347.160530000001</c:v>
                </c:pt>
                <c:pt idx="3425">
                  <c:v>37399.248620000006</c:v>
                </c:pt>
                <c:pt idx="3426">
                  <c:v>37451.336710000003</c:v>
                </c:pt>
                <c:pt idx="3427">
                  <c:v>37503.424800000001</c:v>
                </c:pt>
                <c:pt idx="3428">
                  <c:v>37555.512890000013</c:v>
                </c:pt>
                <c:pt idx="3429">
                  <c:v>37607.600980000003</c:v>
                </c:pt>
                <c:pt idx="3430">
                  <c:v>37659.689070000008</c:v>
                </c:pt>
                <c:pt idx="3431">
                  <c:v>37711.777159999991</c:v>
                </c:pt>
                <c:pt idx="3432">
                  <c:v>37763.865250000003</c:v>
                </c:pt>
                <c:pt idx="3433">
                  <c:v>37815.95334</c:v>
                </c:pt>
                <c:pt idx="3434">
                  <c:v>37868.041429999997</c:v>
                </c:pt>
                <c:pt idx="3435">
                  <c:v>37920.129520000002</c:v>
                </c:pt>
                <c:pt idx="3436">
                  <c:v>37972.217609999992</c:v>
                </c:pt>
                <c:pt idx="3437">
                  <c:v>38024.305700000004</c:v>
                </c:pt>
                <c:pt idx="3438">
                  <c:v>38076.39378999998</c:v>
                </c:pt>
                <c:pt idx="3439">
                  <c:v>38128.481880000007</c:v>
                </c:pt>
                <c:pt idx="3440">
                  <c:v>38180.569970000004</c:v>
                </c:pt>
                <c:pt idx="3441">
                  <c:v>38232.658060000002</c:v>
                </c:pt>
                <c:pt idx="3442">
                  <c:v>38284.746149999999</c:v>
                </c:pt>
                <c:pt idx="3443">
                  <c:v>38336.834240000011</c:v>
                </c:pt>
                <c:pt idx="3444">
                  <c:v>38388.922330000001</c:v>
                </c:pt>
                <c:pt idx="3445">
                  <c:v>38441.010420000006</c:v>
                </c:pt>
                <c:pt idx="3446">
                  <c:v>38493.098510000003</c:v>
                </c:pt>
                <c:pt idx="3447">
                  <c:v>38545.186600000001</c:v>
                </c:pt>
                <c:pt idx="3448">
                  <c:v>38597.274689999991</c:v>
                </c:pt>
                <c:pt idx="3449">
                  <c:v>38649.362780000003</c:v>
                </c:pt>
                <c:pt idx="3450">
                  <c:v>38701.450870000212</c:v>
                </c:pt>
                <c:pt idx="3451">
                  <c:v>38753.538960000005</c:v>
                </c:pt>
                <c:pt idx="3452">
                  <c:v>38805.627049999996</c:v>
                </c:pt>
                <c:pt idx="3453">
                  <c:v>38857.715139999993</c:v>
                </c:pt>
                <c:pt idx="3454">
                  <c:v>38909.803230000012</c:v>
                </c:pt>
                <c:pt idx="3455">
                  <c:v>38961.891320000002</c:v>
                </c:pt>
                <c:pt idx="3456">
                  <c:v>39013.979409999993</c:v>
                </c:pt>
                <c:pt idx="3457">
                  <c:v>39066.067499999997</c:v>
                </c:pt>
                <c:pt idx="3458">
                  <c:v>39118.155590000002</c:v>
                </c:pt>
                <c:pt idx="3459">
                  <c:v>39170.243679999992</c:v>
                </c:pt>
                <c:pt idx="3460">
                  <c:v>39222.331770000004</c:v>
                </c:pt>
                <c:pt idx="3461">
                  <c:v>39274.419860000002</c:v>
                </c:pt>
                <c:pt idx="3462">
                  <c:v>39326.507949999999</c:v>
                </c:pt>
                <c:pt idx="3463">
                  <c:v>39378.596040000004</c:v>
                </c:pt>
                <c:pt idx="3464">
                  <c:v>39430.684130000001</c:v>
                </c:pt>
                <c:pt idx="3465">
                  <c:v>39482.772220000006</c:v>
                </c:pt>
                <c:pt idx="3466">
                  <c:v>39534.860310000011</c:v>
                </c:pt>
                <c:pt idx="3467">
                  <c:v>39586.948400000001</c:v>
                </c:pt>
                <c:pt idx="3468">
                  <c:v>39639.036489999991</c:v>
                </c:pt>
                <c:pt idx="3469">
                  <c:v>39691.124580000003</c:v>
                </c:pt>
                <c:pt idx="3470">
                  <c:v>39743.212670000008</c:v>
                </c:pt>
                <c:pt idx="3471">
                  <c:v>39795.300760000006</c:v>
                </c:pt>
                <c:pt idx="3472">
                  <c:v>39847.388850000243</c:v>
                </c:pt>
                <c:pt idx="3473">
                  <c:v>39899.47694</c:v>
                </c:pt>
                <c:pt idx="3474">
                  <c:v>39951.565029999998</c:v>
                </c:pt>
                <c:pt idx="3475">
                  <c:v>40003.653120000003</c:v>
                </c:pt>
                <c:pt idx="3476">
                  <c:v>40055.741209999993</c:v>
                </c:pt>
                <c:pt idx="3477">
                  <c:v>40107.829300000005</c:v>
                </c:pt>
                <c:pt idx="3478">
                  <c:v>40159.917390000002</c:v>
                </c:pt>
                <c:pt idx="3479">
                  <c:v>40212.005479999993</c:v>
                </c:pt>
                <c:pt idx="3480">
                  <c:v>40264.093570000005</c:v>
                </c:pt>
                <c:pt idx="3481">
                  <c:v>40316.181659999995</c:v>
                </c:pt>
                <c:pt idx="3482">
                  <c:v>40368.269749999985</c:v>
                </c:pt>
                <c:pt idx="3483">
                  <c:v>40420.357840000011</c:v>
                </c:pt>
                <c:pt idx="3484">
                  <c:v>40472.445930000002</c:v>
                </c:pt>
                <c:pt idx="3485">
                  <c:v>40524.534020000006</c:v>
                </c:pt>
                <c:pt idx="3486">
                  <c:v>40576.622109999989</c:v>
                </c:pt>
                <c:pt idx="3487">
                  <c:v>40628.710200000001</c:v>
                </c:pt>
                <c:pt idx="3488">
                  <c:v>40680.798289999992</c:v>
                </c:pt>
                <c:pt idx="3489">
                  <c:v>40732.886380000011</c:v>
                </c:pt>
                <c:pt idx="3490">
                  <c:v>40784.974470000008</c:v>
                </c:pt>
                <c:pt idx="3491">
                  <c:v>40837.062560000006</c:v>
                </c:pt>
                <c:pt idx="3492">
                  <c:v>40889.150650000003</c:v>
                </c:pt>
                <c:pt idx="3493">
                  <c:v>40941.238739999993</c:v>
                </c:pt>
                <c:pt idx="3494">
                  <c:v>40993.326830000013</c:v>
                </c:pt>
                <c:pt idx="3495">
                  <c:v>41045.41492000001</c:v>
                </c:pt>
                <c:pt idx="3496">
                  <c:v>41097.503009999993</c:v>
                </c:pt>
                <c:pt idx="3497">
                  <c:v>41149.591099999998</c:v>
                </c:pt>
                <c:pt idx="3498">
                  <c:v>41201.679189999981</c:v>
                </c:pt>
                <c:pt idx="3499">
                  <c:v>41253.767279999993</c:v>
                </c:pt>
                <c:pt idx="3500">
                  <c:v>41305.855370000012</c:v>
                </c:pt>
                <c:pt idx="3501">
                  <c:v>41357.943459999995</c:v>
                </c:pt>
                <c:pt idx="3502">
                  <c:v>41410.03155</c:v>
                </c:pt>
                <c:pt idx="3503">
                  <c:v>41462.119640000004</c:v>
                </c:pt>
                <c:pt idx="3504">
                  <c:v>41514.207729999995</c:v>
                </c:pt>
                <c:pt idx="3505">
                  <c:v>41566.295819999999</c:v>
                </c:pt>
                <c:pt idx="3506">
                  <c:v>41618.383910000011</c:v>
                </c:pt>
                <c:pt idx="3507">
                  <c:v>41670.472000000002</c:v>
                </c:pt>
                <c:pt idx="3508">
                  <c:v>41722.560089999992</c:v>
                </c:pt>
                <c:pt idx="3509">
                  <c:v>41774.648180000004</c:v>
                </c:pt>
                <c:pt idx="3510">
                  <c:v>41826.736270000009</c:v>
                </c:pt>
                <c:pt idx="3511">
                  <c:v>41878.824360000006</c:v>
                </c:pt>
                <c:pt idx="3512">
                  <c:v>41930.912450000003</c:v>
                </c:pt>
                <c:pt idx="3513">
                  <c:v>41983.000540000001</c:v>
                </c:pt>
                <c:pt idx="3514">
                  <c:v>42035.088630000013</c:v>
                </c:pt>
                <c:pt idx="3515">
                  <c:v>42087.176720000003</c:v>
                </c:pt>
                <c:pt idx="3516">
                  <c:v>42139.264809999993</c:v>
                </c:pt>
                <c:pt idx="3517">
                  <c:v>42191.352900000013</c:v>
                </c:pt>
                <c:pt idx="3518">
                  <c:v>42243.440990000003</c:v>
                </c:pt>
                <c:pt idx="3519">
                  <c:v>42295.529079999993</c:v>
                </c:pt>
                <c:pt idx="3520">
                  <c:v>42347.617170000005</c:v>
                </c:pt>
                <c:pt idx="3521">
                  <c:v>42399.705259999995</c:v>
                </c:pt>
                <c:pt idx="3522">
                  <c:v>42451.793349999985</c:v>
                </c:pt>
                <c:pt idx="3523">
                  <c:v>42503.881440000005</c:v>
                </c:pt>
                <c:pt idx="3524">
                  <c:v>42555.969530000002</c:v>
                </c:pt>
                <c:pt idx="3525">
                  <c:v>42608.057620000007</c:v>
                </c:pt>
                <c:pt idx="3526">
                  <c:v>42660.14570999999</c:v>
                </c:pt>
                <c:pt idx="3527">
                  <c:v>42712.233799999995</c:v>
                </c:pt>
                <c:pt idx="3528">
                  <c:v>42764.321889999992</c:v>
                </c:pt>
                <c:pt idx="3529">
                  <c:v>42816.409980000004</c:v>
                </c:pt>
                <c:pt idx="3530">
                  <c:v>42868.498070000009</c:v>
                </c:pt>
                <c:pt idx="3531">
                  <c:v>42920.586160000006</c:v>
                </c:pt>
                <c:pt idx="3532">
                  <c:v>42972.674250000011</c:v>
                </c:pt>
                <c:pt idx="3533">
                  <c:v>43024.762339999994</c:v>
                </c:pt>
                <c:pt idx="3534">
                  <c:v>43076.850430000013</c:v>
                </c:pt>
                <c:pt idx="3535">
                  <c:v>43128.938520000003</c:v>
                </c:pt>
                <c:pt idx="3536">
                  <c:v>43181.026610000001</c:v>
                </c:pt>
                <c:pt idx="3537">
                  <c:v>43233.114700000006</c:v>
                </c:pt>
                <c:pt idx="3538">
                  <c:v>43285.202789999981</c:v>
                </c:pt>
                <c:pt idx="3539">
                  <c:v>43337.290879999993</c:v>
                </c:pt>
                <c:pt idx="3540">
                  <c:v>43389.378970000012</c:v>
                </c:pt>
                <c:pt idx="3541">
                  <c:v>43441.467059999995</c:v>
                </c:pt>
                <c:pt idx="3542">
                  <c:v>43493.55515</c:v>
                </c:pt>
                <c:pt idx="3543">
                  <c:v>43545.643240000005</c:v>
                </c:pt>
                <c:pt idx="3544">
                  <c:v>43597.731329999995</c:v>
                </c:pt>
                <c:pt idx="3545">
                  <c:v>43649.819420000007</c:v>
                </c:pt>
                <c:pt idx="3546">
                  <c:v>43701.907510000012</c:v>
                </c:pt>
                <c:pt idx="3547">
                  <c:v>43753.995599999995</c:v>
                </c:pt>
                <c:pt idx="3548">
                  <c:v>43806.083689999992</c:v>
                </c:pt>
                <c:pt idx="3549">
                  <c:v>43858.171779999997</c:v>
                </c:pt>
                <c:pt idx="3550">
                  <c:v>43910.259870000009</c:v>
                </c:pt>
                <c:pt idx="3551">
                  <c:v>43962.347960000006</c:v>
                </c:pt>
                <c:pt idx="3552">
                  <c:v>44014.436050000011</c:v>
                </c:pt>
                <c:pt idx="3553">
                  <c:v>44066.524139999994</c:v>
                </c:pt>
                <c:pt idx="3554">
                  <c:v>44118.612230000013</c:v>
                </c:pt>
                <c:pt idx="3555">
                  <c:v>44170.700320000004</c:v>
                </c:pt>
                <c:pt idx="3556">
                  <c:v>44222.788410000001</c:v>
                </c:pt>
                <c:pt idx="3557">
                  <c:v>44274.876500000013</c:v>
                </c:pt>
                <c:pt idx="3558">
                  <c:v>44326.964590000003</c:v>
                </c:pt>
                <c:pt idx="3559">
                  <c:v>44379.052680000001</c:v>
                </c:pt>
                <c:pt idx="3560">
                  <c:v>44431.140770000005</c:v>
                </c:pt>
                <c:pt idx="3561">
                  <c:v>44483.228859999996</c:v>
                </c:pt>
                <c:pt idx="3562">
                  <c:v>44535.316950000211</c:v>
                </c:pt>
                <c:pt idx="3563">
                  <c:v>44587.405040000005</c:v>
                </c:pt>
                <c:pt idx="3564">
                  <c:v>44639.493129999995</c:v>
                </c:pt>
                <c:pt idx="3565">
                  <c:v>44691.581220000007</c:v>
                </c:pt>
                <c:pt idx="3566">
                  <c:v>44743.66930999999</c:v>
                </c:pt>
                <c:pt idx="3567">
                  <c:v>44795.757399999995</c:v>
                </c:pt>
                <c:pt idx="3568">
                  <c:v>44847.845489999992</c:v>
                </c:pt>
                <c:pt idx="3569">
                  <c:v>44899.933580000004</c:v>
                </c:pt>
                <c:pt idx="3570">
                  <c:v>44952.021669999995</c:v>
                </c:pt>
                <c:pt idx="3571">
                  <c:v>45004.109759999992</c:v>
                </c:pt>
                <c:pt idx="3572">
                  <c:v>45056.197850000004</c:v>
                </c:pt>
                <c:pt idx="3573">
                  <c:v>45108.285940000002</c:v>
                </c:pt>
                <c:pt idx="3574">
                  <c:v>45160.374030000043</c:v>
                </c:pt>
                <c:pt idx="3575">
                  <c:v>45212.462120000004</c:v>
                </c:pt>
                <c:pt idx="3576">
                  <c:v>45264.550210000212</c:v>
                </c:pt>
                <c:pt idx="3577">
                  <c:v>45316.638300000006</c:v>
                </c:pt>
                <c:pt idx="3578">
                  <c:v>45368.726389999982</c:v>
                </c:pt>
                <c:pt idx="3579">
                  <c:v>45420.814480000008</c:v>
                </c:pt>
                <c:pt idx="3580">
                  <c:v>45472.902570000013</c:v>
                </c:pt>
                <c:pt idx="3581">
                  <c:v>45524.990659999996</c:v>
                </c:pt>
                <c:pt idx="3582">
                  <c:v>45577.078750000001</c:v>
                </c:pt>
                <c:pt idx="3583">
                  <c:v>45629.166840000005</c:v>
                </c:pt>
                <c:pt idx="3584">
                  <c:v>45681.254930000003</c:v>
                </c:pt>
                <c:pt idx="3585">
                  <c:v>45733.343020000008</c:v>
                </c:pt>
                <c:pt idx="3586">
                  <c:v>45785.43110999999</c:v>
                </c:pt>
                <c:pt idx="3587">
                  <c:v>45837.519200000002</c:v>
                </c:pt>
                <c:pt idx="3588">
                  <c:v>45889.607289999993</c:v>
                </c:pt>
                <c:pt idx="3589">
                  <c:v>45941.695379999997</c:v>
                </c:pt>
                <c:pt idx="3590">
                  <c:v>45993.783469999995</c:v>
                </c:pt>
                <c:pt idx="3591">
                  <c:v>46045.87156</c:v>
                </c:pt>
                <c:pt idx="3592">
                  <c:v>46097.959650000012</c:v>
                </c:pt>
                <c:pt idx="3593">
                  <c:v>46150.047740000002</c:v>
                </c:pt>
                <c:pt idx="3594">
                  <c:v>46202.135829999992</c:v>
                </c:pt>
                <c:pt idx="3595">
                  <c:v>46254.223919999997</c:v>
                </c:pt>
                <c:pt idx="3596">
                  <c:v>46306.312010000212</c:v>
                </c:pt>
                <c:pt idx="3597">
                  <c:v>46358.400100000006</c:v>
                </c:pt>
                <c:pt idx="3598">
                  <c:v>46410.488190000011</c:v>
                </c:pt>
                <c:pt idx="3599">
                  <c:v>46462.576280000008</c:v>
                </c:pt>
              </c:numCache>
            </c:numRef>
          </c:xVal>
          <c:yVal>
            <c:numRef>
              <c:f>plume21!$D$2:$D$3601</c:f>
              <c:numCache>
                <c:formatCode>General</c:formatCode>
                <c:ptCount val="3600"/>
                <c:pt idx="0">
                  <c:v>0.3805100000000019</c:v>
                </c:pt>
                <c:pt idx="1">
                  <c:v>0.3805100000000019</c:v>
                </c:pt>
                <c:pt idx="2">
                  <c:v>0.3805100000000019</c:v>
                </c:pt>
                <c:pt idx="3">
                  <c:v>0.3805100000000019</c:v>
                </c:pt>
                <c:pt idx="4">
                  <c:v>0.3805100000000019</c:v>
                </c:pt>
                <c:pt idx="5">
                  <c:v>0.3805100000000019</c:v>
                </c:pt>
                <c:pt idx="6">
                  <c:v>0.3805100000000019</c:v>
                </c:pt>
                <c:pt idx="7">
                  <c:v>0.3805100000000019</c:v>
                </c:pt>
                <c:pt idx="8">
                  <c:v>0.3805100000000019</c:v>
                </c:pt>
                <c:pt idx="9">
                  <c:v>0.3805100000000019</c:v>
                </c:pt>
                <c:pt idx="10">
                  <c:v>0.3805100000000019</c:v>
                </c:pt>
                <c:pt idx="11">
                  <c:v>0.3805100000000019</c:v>
                </c:pt>
                <c:pt idx="12">
                  <c:v>0.3805100000000019</c:v>
                </c:pt>
                <c:pt idx="13">
                  <c:v>0.3805100000000019</c:v>
                </c:pt>
                <c:pt idx="14">
                  <c:v>0.3805100000000019</c:v>
                </c:pt>
                <c:pt idx="15">
                  <c:v>0.3805100000000019</c:v>
                </c:pt>
                <c:pt idx="16">
                  <c:v>0.3805100000000019</c:v>
                </c:pt>
                <c:pt idx="17">
                  <c:v>0.3805100000000019</c:v>
                </c:pt>
                <c:pt idx="18">
                  <c:v>0.3805100000000019</c:v>
                </c:pt>
                <c:pt idx="19">
                  <c:v>0.3805100000000019</c:v>
                </c:pt>
                <c:pt idx="20">
                  <c:v>0.3805100000000019</c:v>
                </c:pt>
                <c:pt idx="21">
                  <c:v>0.3805100000000019</c:v>
                </c:pt>
                <c:pt idx="22">
                  <c:v>0.3805100000000019</c:v>
                </c:pt>
                <c:pt idx="23">
                  <c:v>0.3805100000000019</c:v>
                </c:pt>
                <c:pt idx="24">
                  <c:v>0.3805100000000019</c:v>
                </c:pt>
                <c:pt idx="25">
                  <c:v>0.3805100000000019</c:v>
                </c:pt>
                <c:pt idx="26">
                  <c:v>0.3805100000000019</c:v>
                </c:pt>
                <c:pt idx="27">
                  <c:v>0.3805100000000019</c:v>
                </c:pt>
                <c:pt idx="28">
                  <c:v>0.3805100000000019</c:v>
                </c:pt>
                <c:pt idx="29">
                  <c:v>0.3805100000000019</c:v>
                </c:pt>
                <c:pt idx="30">
                  <c:v>0.3805100000000019</c:v>
                </c:pt>
                <c:pt idx="31">
                  <c:v>0.3805100000000019</c:v>
                </c:pt>
                <c:pt idx="32">
                  <c:v>0.3805100000000019</c:v>
                </c:pt>
                <c:pt idx="33">
                  <c:v>0.3805100000000019</c:v>
                </c:pt>
                <c:pt idx="34">
                  <c:v>0.3805100000000019</c:v>
                </c:pt>
                <c:pt idx="35">
                  <c:v>0.3805100000000019</c:v>
                </c:pt>
                <c:pt idx="36">
                  <c:v>0.3805100000000019</c:v>
                </c:pt>
                <c:pt idx="37">
                  <c:v>0.3805100000000019</c:v>
                </c:pt>
                <c:pt idx="38">
                  <c:v>0.3805100000000019</c:v>
                </c:pt>
                <c:pt idx="39">
                  <c:v>0.3805100000000019</c:v>
                </c:pt>
                <c:pt idx="40">
                  <c:v>0.3805100000000019</c:v>
                </c:pt>
                <c:pt idx="41">
                  <c:v>0.3805100000000019</c:v>
                </c:pt>
                <c:pt idx="42">
                  <c:v>0.3805100000000019</c:v>
                </c:pt>
                <c:pt idx="43">
                  <c:v>0.3805100000000019</c:v>
                </c:pt>
                <c:pt idx="44">
                  <c:v>0.3805100000000019</c:v>
                </c:pt>
                <c:pt idx="45">
                  <c:v>0.3805100000000019</c:v>
                </c:pt>
                <c:pt idx="46">
                  <c:v>0.3805100000000019</c:v>
                </c:pt>
                <c:pt idx="47">
                  <c:v>0.3805100000000019</c:v>
                </c:pt>
                <c:pt idx="48">
                  <c:v>0.3805100000000019</c:v>
                </c:pt>
                <c:pt idx="49">
                  <c:v>0.3805100000000019</c:v>
                </c:pt>
                <c:pt idx="50">
                  <c:v>0.3805100000000019</c:v>
                </c:pt>
                <c:pt idx="51">
                  <c:v>0.3805100000000019</c:v>
                </c:pt>
                <c:pt idx="52">
                  <c:v>0.3805100000000019</c:v>
                </c:pt>
                <c:pt idx="53">
                  <c:v>0.3805100000000019</c:v>
                </c:pt>
                <c:pt idx="54">
                  <c:v>0.3805100000000019</c:v>
                </c:pt>
                <c:pt idx="55">
                  <c:v>0.3805100000000019</c:v>
                </c:pt>
                <c:pt idx="56">
                  <c:v>0.3805100000000019</c:v>
                </c:pt>
                <c:pt idx="57">
                  <c:v>0.3805100000000019</c:v>
                </c:pt>
                <c:pt idx="58">
                  <c:v>0.3805100000000019</c:v>
                </c:pt>
                <c:pt idx="59">
                  <c:v>0.3805100000000019</c:v>
                </c:pt>
                <c:pt idx="60">
                  <c:v>0.3805100000000019</c:v>
                </c:pt>
                <c:pt idx="61">
                  <c:v>0.3805100000000019</c:v>
                </c:pt>
                <c:pt idx="62">
                  <c:v>0.3805100000000019</c:v>
                </c:pt>
                <c:pt idx="63">
                  <c:v>0.3805100000000019</c:v>
                </c:pt>
                <c:pt idx="64">
                  <c:v>0.3805100000000019</c:v>
                </c:pt>
                <c:pt idx="65">
                  <c:v>0.3805100000000019</c:v>
                </c:pt>
                <c:pt idx="66">
                  <c:v>0.3805100000000019</c:v>
                </c:pt>
                <c:pt idx="67">
                  <c:v>0.3805100000000019</c:v>
                </c:pt>
                <c:pt idx="68">
                  <c:v>0.3805100000000019</c:v>
                </c:pt>
                <c:pt idx="69">
                  <c:v>0.3805100000000019</c:v>
                </c:pt>
                <c:pt idx="70">
                  <c:v>0.3805100000000019</c:v>
                </c:pt>
                <c:pt idx="71">
                  <c:v>0.3805100000000019</c:v>
                </c:pt>
                <c:pt idx="72">
                  <c:v>0.3805100000000019</c:v>
                </c:pt>
                <c:pt idx="73">
                  <c:v>0.3805100000000019</c:v>
                </c:pt>
                <c:pt idx="74">
                  <c:v>0.3805100000000019</c:v>
                </c:pt>
                <c:pt idx="75">
                  <c:v>0.3805100000000019</c:v>
                </c:pt>
                <c:pt idx="76">
                  <c:v>0.3805100000000019</c:v>
                </c:pt>
                <c:pt idx="77">
                  <c:v>0.3805100000000019</c:v>
                </c:pt>
                <c:pt idx="78">
                  <c:v>0.3805100000000019</c:v>
                </c:pt>
                <c:pt idx="79">
                  <c:v>0.3805100000000019</c:v>
                </c:pt>
                <c:pt idx="80">
                  <c:v>0.3805100000000019</c:v>
                </c:pt>
                <c:pt idx="81">
                  <c:v>0.3805100000000019</c:v>
                </c:pt>
                <c:pt idx="82">
                  <c:v>0.3805100000000019</c:v>
                </c:pt>
                <c:pt idx="83">
                  <c:v>0.3805100000000019</c:v>
                </c:pt>
                <c:pt idx="84">
                  <c:v>0.3805100000000019</c:v>
                </c:pt>
                <c:pt idx="85">
                  <c:v>0.3805100000000019</c:v>
                </c:pt>
                <c:pt idx="86">
                  <c:v>0.3805100000000019</c:v>
                </c:pt>
                <c:pt idx="87">
                  <c:v>0.3805100000000019</c:v>
                </c:pt>
                <c:pt idx="88">
                  <c:v>0.3805100000000019</c:v>
                </c:pt>
                <c:pt idx="89">
                  <c:v>0.3805100000000019</c:v>
                </c:pt>
                <c:pt idx="90">
                  <c:v>0.3805100000000019</c:v>
                </c:pt>
                <c:pt idx="91">
                  <c:v>0.3805100000000019</c:v>
                </c:pt>
                <c:pt idx="92">
                  <c:v>0.3805100000000019</c:v>
                </c:pt>
                <c:pt idx="93">
                  <c:v>0.3805100000000019</c:v>
                </c:pt>
                <c:pt idx="94">
                  <c:v>0.3805100000000019</c:v>
                </c:pt>
                <c:pt idx="95">
                  <c:v>0.3805100000000019</c:v>
                </c:pt>
                <c:pt idx="96">
                  <c:v>0.3805100000000019</c:v>
                </c:pt>
                <c:pt idx="97">
                  <c:v>0.3805100000000019</c:v>
                </c:pt>
                <c:pt idx="98">
                  <c:v>0.3805100000000019</c:v>
                </c:pt>
                <c:pt idx="99">
                  <c:v>0.3805100000000019</c:v>
                </c:pt>
                <c:pt idx="100">
                  <c:v>0.3805100000000019</c:v>
                </c:pt>
                <c:pt idx="101">
                  <c:v>0.3805100000000019</c:v>
                </c:pt>
                <c:pt idx="102">
                  <c:v>0.3805100000000019</c:v>
                </c:pt>
                <c:pt idx="103">
                  <c:v>0.3805100000000019</c:v>
                </c:pt>
                <c:pt idx="104">
                  <c:v>0.3805100000000019</c:v>
                </c:pt>
                <c:pt idx="105">
                  <c:v>0.3805100000000019</c:v>
                </c:pt>
                <c:pt idx="106">
                  <c:v>0.3805100000000019</c:v>
                </c:pt>
                <c:pt idx="107">
                  <c:v>0.3805100000000019</c:v>
                </c:pt>
                <c:pt idx="108">
                  <c:v>0.3805100000000019</c:v>
                </c:pt>
                <c:pt idx="109">
                  <c:v>0.3805100000000019</c:v>
                </c:pt>
                <c:pt idx="110">
                  <c:v>0.3805100000000019</c:v>
                </c:pt>
                <c:pt idx="111">
                  <c:v>0.3805100000000019</c:v>
                </c:pt>
                <c:pt idx="112">
                  <c:v>0.3805100000000019</c:v>
                </c:pt>
                <c:pt idx="113">
                  <c:v>0.3805100000000019</c:v>
                </c:pt>
                <c:pt idx="114">
                  <c:v>0.3805100000000019</c:v>
                </c:pt>
                <c:pt idx="115">
                  <c:v>0.3805100000000019</c:v>
                </c:pt>
                <c:pt idx="116">
                  <c:v>0.3805100000000019</c:v>
                </c:pt>
                <c:pt idx="117">
                  <c:v>0.3805100000000019</c:v>
                </c:pt>
                <c:pt idx="118">
                  <c:v>0.3805100000000019</c:v>
                </c:pt>
                <c:pt idx="119">
                  <c:v>0.3805100000000019</c:v>
                </c:pt>
                <c:pt idx="120">
                  <c:v>0.3805100000000019</c:v>
                </c:pt>
                <c:pt idx="121">
                  <c:v>0.3805100000000019</c:v>
                </c:pt>
                <c:pt idx="122">
                  <c:v>0.3805100000000019</c:v>
                </c:pt>
                <c:pt idx="123">
                  <c:v>0.3805100000000019</c:v>
                </c:pt>
                <c:pt idx="124">
                  <c:v>0.3805100000000019</c:v>
                </c:pt>
                <c:pt idx="125">
                  <c:v>0.3805100000000019</c:v>
                </c:pt>
                <c:pt idx="126">
                  <c:v>0.3805100000000019</c:v>
                </c:pt>
                <c:pt idx="127">
                  <c:v>0.3805100000000019</c:v>
                </c:pt>
                <c:pt idx="128">
                  <c:v>0.3805100000000019</c:v>
                </c:pt>
                <c:pt idx="129">
                  <c:v>0.3805100000000019</c:v>
                </c:pt>
                <c:pt idx="130">
                  <c:v>0.3805100000000019</c:v>
                </c:pt>
                <c:pt idx="131">
                  <c:v>0.3805100000000019</c:v>
                </c:pt>
                <c:pt idx="132">
                  <c:v>0.3805100000000019</c:v>
                </c:pt>
                <c:pt idx="133">
                  <c:v>0.3805100000000019</c:v>
                </c:pt>
                <c:pt idx="134">
                  <c:v>0.3805100000000019</c:v>
                </c:pt>
                <c:pt idx="135">
                  <c:v>0.3805100000000019</c:v>
                </c:pt>
                <c:pt idx="136">
                  <c:v>0.3805100000000019</c:v>
                </c:pt>
                <c:pt idx="137">
                  <c:v>0.3805100000000019</c:v>
                </c:pt>
                <c:pt idx="138">
                  <c:v>0.3805100000000019</c:v>
                </c:pt>
                <c:pt idx="139">
                  <c:v>0.3805100000000019</c:v>
                </c:pt>
                <c:pt idx="140">
                  <c:v>0.3805100000000019</c:v>
                </c:pt>
                <c:pt idx="141">
                  <c:v>0.3805100000000019</c:v>
                </c:pt>
                <c:pt idx="142">
                  <c:v>0.3805100000000019</c:v>
                </c:pt>
                <c:pt idx="143">
                  <c:v>0.3805100000000019</c:v>
                </c:pt>
                <c:pt idx="144">
                  <c:v>0.3805100000000019</c:v>
                </c:pt>
                <c:pt idx="145">
                  <c:v>0.3805100000000019</c:v>
                </c:pt>
                <c:pt idx="146">
                  <c:v>0.3805100000000019</c:v>
                </c:pt>
                <c:pt idx="147">
                  <c:v>0.3805100000000019</c:v>
                </c:pt>
                <c:pt idx="148">
                  <c:v>0.3805100000000019</c:v>
                </c:pt>
                <c:pt idx="149">
                  <c:v>0.3805100000000019</c:v>
                </c:pt>
                <c:pt idx="150">
                  <c:v>0.3805100000000019</c:v>
                </c:pt>
                <c:pt idx="151">
                  <c:v>0.3805100000000019</c:v>
                </c:pt>
                <c:pt idx="152">
                  <c:v>0.3805100000000019</c:v>
                </c:pt>
                <c:pt idx="153">
                  <c:v>0.3805100000000019</c:v>
                </c:pt>
                <c:pt idx="154">
                  <c:v>0.3805100000000019</c:v>
                </c:pt>
                <c:pt idx="155">
                  <c:v>0.3805100000000019</c:v>
                </c:pt>
                <c:pt idx="156">
                  <c:v>0.3805100000000019</c:v>
                </c:pt>
                <c:pt idx="157">
                  <c:v>0.3805100000000019</c:v>
                </c:pt>
                <c:pt idx="158">
                  <c:v>0.3805100000000019</c:v>
                </c:pt>
                <c:pt idx="159">
                  <c:v>0.3805100000000019</c:v>
                </c:pt>
                <c:pt idx="160">
                  <c:v>0.3805100000000019</c:v>
                </c:pt>
                <c:pt idx="161">
                  <c:v>0.3805100000000019</c:v>
                </c:pt>
                <c:pt idx="162">
                  <c:v>0.3805100000000019</c:v>
                </c:pt>
                <c:pt idx="163">
                  <c:v>0.3805100000000019</c:v>
                </c:pt>
                <c:pt idx="164">
                  <c:v>0.3805100000000019</c:v>
                </c:pt>
                <c:pt idx="165">
                  <c:v>0.3805100000000019</c:v>
                </c:pt>
                <c:pt idx="166">
                  <c:v>0.3805100000000019</c:v>
                </c:pt>
                <c:pt idx="167">
                  <c:v>0.3805100000000019</c:v>
                </c:pt>
                <c:pt idx="168">
                  <c:v>0.3805100000000019</c:v>
                </c:pt>
                <c:pt idx="169">
                  <c:v>0.3805100000000019</c:v>
                </c:pt>
                <c:pt idx="170">
                  <c:v>0.3805100000000019</c:v>
                </c:pt>
                <c:pt idx="171">
                  <c:v>0.3805100000000019</c:v>
                </c:pt>
                <c:pt idx="172">
                  <c:v>0.3805100000000019</c:v>
                </c:pt>
                <c:pt idx="173">
                  <c:v>0.3805100000000019</c:v>
                </c:pt>
                <c:pt idx="174">
                  <c:v>0.3805100000000019</c:v>
                </c:pt>
                <c:pt idx="175">
                  <c:v>0.3805100000000019</c:v>
                </c:pt>
                <c:pt idx="176">
                  <c:v>0.3805100000000019</c:v>
                </c:pt>
                <c:pt idx="177">
                  <c:v>0.3805100000000019</c:v>
                </c:pt>
                <c:pt idx="178">
                  <c:v>0.3805100000000019</c:v>
                </c:pt>
                <c:pt idx="179">
                  <c:v>0.3805100000000019</c:v>
                </c:pt>
                <c:pt idx="180">
                  <c:v>0.3805100000000019</c:v>
                </c:pt>
                <c:pt idx="181">
                  <c:v>0.3805100000000019</c:v>
                </c:pt>
                <c:pt idx="182">
                  <c:v>0.3805100000000019</c:v>
                </c:pt>
                <c:pt idx="183">
                  <c:v>0.3805100000000019</c:v>
                </c:pt>
                <c:pt idx="184">
                  <c:v>0.3805100000000019</c:v>
                </c:pt>
                <c:pt idx="185">
                  <c:v>0.3805100000000019</c:v>
                </c:pt>
                <c:pt idx="186">
                  <c:v>0.3805100000000019</c:v>
                </c:pt>
                <c:pt idx="187">
                  <c:v>0.3805100000000019</c:v>
                </c:pt>
                <c:pt idx="188">
                  <c:v>0.3805100000000019</c:v>
                </c:pt>
                <c:pt idx="189">
                  <c:v>0.3805100000000019</c:v>
                </c:pt>
                <c:pt idx="190">
                  <c:v>0.3805100000000019</c:v>
                </c:pt>
                <c:pt idx="191">
                  <c:v>0.3805100000000019</c:v>
                </c:pt>
                <c:pt idx="192">
                  <c:v>0.3805100000000019</c:v>
                </c:pt>
                <c:pt idx="193">
                  <c:v>0.3805100000000019</c:v>
                </c:pt>
                <c:pt idx="194">
                  <c:v>0.3805100000000019</c:v>
                </c:pt>
                <c:pt idx="195">
                  <c:v>0.3805100000000019</c:v>
                </c:pt>
                <c:pt idx="196">
                  <c:v>0.3805100000000019</c:v>
                </c:pt>
                <c:pt idx="197">
                  <c:v>0.3805100000000019</c:v>
                </c:pt>
                <c:pt idx="198">
                  <c:v>0.3805100000000019</c:v>
                </c:pt>
                <c:pt idx="199">
                  <c:v>0.3805100000000019</c:v>
                </c:pt>
                <c:pt idx="200">
                  <c:v>0.3805100000000019</c:v>
                </c:pt>
                <c:pt idx="201">
                  <c:v>0.3805100000000019</c:v>
                </c:pt>
                <c:pt idx="202">
                  <c:v>0.3805100000000019</c:v>
                </c:pt>
                <c:pt idx="203">
                  <c:v>0.3805100000000019</c:v>
                </c:pt>
                <c:pt idx="204">
                  <c:v>0.3805100000000019</c:v>
                </c:pt>
                <c:pt idx="205">
                  <c:v>0.3805100000000019</c:v>
                </c:pt>
                <c:pt idx="206">
                  <c:v>0.3805100000000019</c:v>
                </c:pt>
                <c:pt idx="207">
                  <c:v>0.3805100000000019</c:v>
                </c:pt>
                <c:pt idx="208">
                  <c:v>0.3805100000000019</c:v>
                </c:pt>
                <c:pt idx="209">
                  <c:v>0.3805100000000019</c:v>
                </c:pt>
                <c:pt idx="210">
                  <c:v>0.3805100000000019</c:v>
                </c:pt>
                <c:pt idx="211">
                  <c:v>0.3805100000000019</c:v>
                </c:pt>
                <c:pt idx="212">
                  <c:v>0.3805100000000019</c:v>
                </c:pt>
                <c:pt idx="213">
                  <c:v>0.3805100000000019</c:v>
                </c:pt>
                <c:pt idx="214">
                  <c:v>0.3805100000000019</c:v>
                </c:pt>
                <c:pt idx="215">
                  <c:v>0.3805100000000019</c:v>
                </c:pt>
                <c:pt idx="216">
                  <c:v>0.3805100000000019</c:v>
                </c:pt>
                <c:pt idx="217">
                  <c:v>0.3805100000000019</c:v>
                </c:pt>
                <c:pt idx="218">
                  <c:v>0.3805100000000019</c:v>
                </c:pt>
                <c:pt idx="219">
                  <c:v>0.3805100000000019</c:v>
                </c:pt>
                <c:pt idx="220">
                  <c:v>0.3805100000000019</c:v>
                </c:pt>
                <c:pt idx="221">
                  <c:v>0.3805100000000019</c:v>
                </c:pt>
                <c:pt idx="222">
                  <c:v>0.3805100000000019</c:v>
                </c:pt>
                <c:pt idx="223">
                  <c:v>0.3805100000000019</c:v>
                </c:pt>
                <c:pt idx="224">
                  <c:v>0.3805100000000019</c:v>
                </c:pt>
                <c:pt idx="225">
                  <c:v>0.3805100000000019</c:v>
                </c:pt>
                <c:pt idx="226">
                  <c:v>0.3805100000000019</c:v>
                </c:pt>
                <c:pt idx="227">
                  <c:v>0.3805100000000019</c:v>
                </c:pt>
                <c:pt idx="228">
                  <c:v>0.3805100000000019</c:v>
                </c:pt>
                <c:pt idx="229">
                  <c:v>0.3805100000000019</c:v>
                </c:pt>
                <c:pt idx="230">
                  <c:v>0.3805100000000019</c:v>
                </c:pt>
                <c:pt idx="231">
                  <c:v>0.3805100000000019</c:v>
                </c:pt>
                <c:pt idx="232">
                  <c:v>0.3805100000000019</c:v>
                </c:pt>
                <c:pt idx="233">
                  <c:v>0.3805100000000019</c:v>
                </c:pt>
                <c:pt idx="234">
                  <c:v>0.3805100000000019</c:v>
                </c:pt>
                <c:pt idx="235">
                  <c:v>0.3805100000000019</c:v>
                </c:pt>
                <c:pt idx="236">
                  <c:v>0.3805100000000019</c:v>
                </c:pt>
                <c:pt idx="237">
                  <c:v>0.3805100000000019</c:v>
                </c:pt>
                <c:pt idx="238">
                  <c:v>0.3805100000000019</c:v>
                </c:pt>
                <c:pt idx="239">
                  <c:v>0.3805100000000019</c:v>
                </c:pt>
                <c:pt idx="240">
                  <c:v>0.3805100000000019</c:v>
                </c:pt>
                <c:pt idx="241">
                  <c:v>0.3805100000000019</c:v>
                </c:pt>
                <c:pt idx="242">
                  <c:v>0.3805100000000019</c:v>
                </c:pt>
                <c:pt idx="243">
                  <c:v>0.3805100000000019</c:v>
                </c:pt>
                <c:pt idx="244">
                  <c:v>0.3805100000000019</c:v>
                </c:pt>
                <c:pt idx="245">
                  <c:v>0.3805100000000019</c:v>
                </c:pt>
                <c:pt idx="246">
                  <c:v>0.3805100000000019</c:v>
                </c:pt>
                <c:pt idx="247">
                  <c:v>0.3805100000000019</c:v>
                </c:pt>
                <c:pt idx="248">
                  <c:v>0.3805100000000019</c:v>
                </c:pt>
                <c:pt idx="249">
                  <c:v>0.3805100000000019</c:v>
                </c:pt>
                <c:pt idx="250">
                  <c:v>0.3805100000000019</c:v>
                </c:pt>
                <c:pt idx="251">
                  <c:v>0.3805100000000019</c:v>
                </c:pt>
                <c:pt idx="252">
                  <c:v>0.3805100000000019</c:v>
                </c:pt>
                <c:pt idx="253">
                  <c:v>0.3805100000000019</c:v>
                </c:pt>
                <c:pt idx="254">
                  <c:v>0.3805100000000019</c:v>
                </c:pt>
                <c:pt idx="255">
                  <c:v>0.3805100000000019</c:v>
                </c:pt>
                <c:pt idx="256">
                  <c:v>0.3805100000000019</c:v>
                </c:pt>
                <c:pt idx="257">
                  <c:v>0.3805100000000019</c:v>
                </c:pt>
                <c:pt idx="258">
                  <c:v>0.3805100000000019</c:v>
                </c:pt>
                <c:pt idx="259">
                  <c:v>0.3805100000000019</c:v>
                </c:pt>
                <c:pt idx="260">
                  <c:v>0.3805100000000019</c:v>
                </c:pt>
                <c:pt idx="261">
                  <c:v>0.3805100000000019</c:v>
                </c:pt>
                <c:pt idx="262">
                  <c:v>0.3805100000000019</c:v>
                </c:pt>
                <c:pt idx="263">
                  <c:v>0.3805100000000019</c:v>
                </c:pt>
                <c:pt idx="264">
                  <c:v>0.3805100000000019</c:v>
                </c:pt>
                <c:pt idx="265">
                  <c:v>0.3805100000000019</c:v>
                </c:pt>
                <c:pt idx="266">
                  <c:v>0.3805100000000019</c:v>
                </c:pt>
                <c:pt idx="267">
                  <c:v>0.3805100000000019</c:v>
                </c:pt>
                <c:pt idx="268">
                  <c:v>0.3805100000000019</c:v>
                </c:pt>
                <c:pt idx="269">
                  <c:v>0.3805100000000019</c:v>
                </c:pt>
                <c:pt idx="270">
                  <c:v>0.3805100000000019</c:v>
                </c:pt>
                <c:pt idx="271">
                  <c:v>0.3805100000000019</c:v>
                </c:pt>
                <c:pt idx="272">
                  <c:v>0.3805100000000019</c:v>
                </c:pt>
                <c:pt idx="273">
                  <c:v>0.3805100000000019</c:v>
                </c:pt>
                <c:pt idx="274">
                  <c:v>0.3805100000000019</c:v>
                </c:pt>
                <c:pt idx="275">
                  <c:v>0.3805100000000019</c:v>
                </c:pt>
                <c:pt idx="276">
                  <c:v>0.3805100000000019</c:v>
                </c:pt>
                <c:pt idx="277">
                  <c:v>0.3805100000000019</c:v>
                </c:pt>
                <c:pt idx="278">
                  <c:v>0.3805100000000019</c:v>
                </c:pt>
                <c:pt idx="279">
                  <c:v>0.3805100000000019</c:v>
                </c:pt>
                <c:pt idx="280">
                  <c:v>0.3805100000000019</c:v>
                </c:pt>
                <c:pt idx="281">
                  <c:v>0.3805100000000019</c:v>
                </c:pt>
                <c:pt idx="282">
                  <c:v>0.3805100000000019</c:v>
                </c:pt>
                <c:pt idx="283">
                  <c:v>0.3805100000000019</c:v>
                </c:pt>
                <c:pt idx="284">
                  <c:v>0.3805100000000019</c:v>
                </c:pt>
                <c:pt idx="285">
                  <c:v>0.3805100000000019</c:v>
                </c:pt>
                <c:pt idx="286">
                  <c:v>0.3805100000000019</c:v>
                </c:pt>
                <c:pt idx="287">
                  <c:v>0.3805100000000019</c:v>
                </c:pt>
                <c:pt idx="288">
                  <c:v>0.3805100000000019</c:v>
                </c:pt>
                <c:pt idx="289">
                  <c:v>0.3805100000000019</c:v>
                </c:pt>
                <c:pt idx="290">
                  <c:v>0.3805100000000019</c:v>
                </c:pt>
                <c:pt idx="291">
                  <c:v>0.3805100000000019</c:v>
                </c:pt>
                <c:pt idx="292">
                  <c:v>0.3805100000000019</c:v>
                </c:pt>
                <c:pt idx="293">
                  <c:v>0.3805100000000019</c:v>
                </c:pt>
                <c:pt idx="294">
                  <c:v>0.3805100000000019</c:v>
                </c:pt>
                <c:pt idx="295">
                  <c:v>0.3805100000000019</c:v>
                </c:pt>
                <c:pt idx="296">
                  <c:v>0.3805100000000019</c:v>
                </c:pt>
                <c:pt idx="297">
                  <c:v>0.3805100000000019</c:v>
                </c:pt>
                <c:pt idx="298">
                  <c:v>0.3805100000000019</c:v>
                </c:pt>
                <c:pt idx="299">
                  <c:v>0.3805100000000019</c:v>
                </c:pt>
                <c:pt idx="300">
                  <c:v>0.3805100000000019</c:v>
                </c:pt>
                <c:pt idx="301">
                  <c:v>0.3805100000000019</c:v>
                </c:pt>
                <c:pt idx="302">
                  <c:v>0.3805100000000019</c:v>
                </c:pt>
                <c:pt idx="303">
                  <c:v>0.3805100000000019</c:v>
                </c:pt>
                <c:pt idx="304">
                  <c:v>0.3805100000000019</c:v>
                </c:pt>
                <c:pt idx="305">
                  <c:v>0.3805100000000019</c:v>
                </c:pt>
                <c:pt idx="306">
                  <c:v>0.3805100000000019</c:v>
                </c:pt>
                <c:pt idx="307">
                  <c:v>0.3805100000000019</c:v>
                </c:pt>
                <c:pt idx="308">
                  <c:v>0.3805100000000019</c:v>
                </c:pt>
                <c:pt idx="309">
                  <c:v>0.3805100000000019</c:v>
                </c:pt>
                <c:pt idx="310">
                  <c:v>0.3805100000000019</c:v>
                </c:pt>
                <c:pt idx="311">
                  <c:v>0.3805100000000019</c:v>
                </c:pt>
                <c:pt idx="312">
                  <c:v>0.3805100000000019</c:v>
                </c:pt>
                <c:pt idx="313">
                  <c:v>0.3805100000000019</c:v>
                </c:pt>
                <c:pt idx="314">
                  <c:v>0.3805100000000019</c:v>
                </c:pt>
                <c:pt idx="315">
                  <c:v>0.3805100000000019</c:v>
                </c:pt>
                <c:pt idx="316">
                  <c:v>0.3805100000000019</c:v>
                </c:pt>
                <c:pt idx="317">
                  <c:v>0.3805100000000019</c:v>
                </c:pt>
                <c:pt idx="318">
                  <c:v>0.3805100000000019</c:v>
                </c:pt>
                <c:pt idx="319">
                  <c:v>0.3805100000000019</c:v>
                </c:pt>
                <c:pt idx="320">
                  <c:v>0.3805100000000019</c:v>
                </c:pt>
                <c:pt idx="321">
                  <c:v>0.3805100000000019</c:v>
                </c:pt>
                <c:pt idx="322">
                  <c:v>0.3805100000000019</c:v>
                </c:pt>
                <c:pt idx="323">
                  <c:v>0.3805100000000019</c:v>
                </c:pt>
                <c:pt idx="324">
                  <c:v>0.3805100000000019</c:v>
                </c:pt>
                <c:pt idx="325">
                  <c:v>0.3805100000000019</c:v>
                </c:pt>
                <c:pt idx="326">
                  <c:v>0.3805100000000019</c:v>
                </c:pt>
                <c:pt idx="327">
                  <c:v>0.3805100000000019</c:v>
                </c:pt>
                <c:pt idx="328">
                  <c:v>0.3805100000000019</c:v>
                </c:pt>
                <c:pt idx="329">
                  <c:v>0.3805100000000019</c:v>
                </c:pt>
                <c:pt idx="330">
                  <c:v>0.3805100000000019</c:v>
                </c:pt>
                <c:pt idx="331">
                  <c:v>0.3805100000000019</c:v>
                </c:pt>
                <c:pt idx="332">
                  <c:v>0.3805100000000019</c:v>
                </c:pt>
                <c:pt idx="333">
                  <c:v>0.3805100000000019</c:v>
                </c:pt>
                <c:pt idx="334">
                  <c:v>0.3805100000000019</c:v>
                </c:pt>
                <c:pt idx="335">
                  <c:v>0.3805100000000019</c:v>
                </c:pt>
                <c:pt idx="336">
                  <c:v>0.3805100000000019</c:v>
                </c:pt>
                <c:pt idx="337">
                  <c:v>0.3805100000000019</c:v>
                </c:pt>
                <c:pt idx="338">
                  <c:v>0.3805100000000019</c:v>
                </c:pt>
                <c:pt idx="339">
                  <c:v>0.3805100000000019</c:v>
                </c:pt>
                <c:pt idx="340">
                  <c:v>0.3805100000000019</c:v>
                </c:pt>
                <c:pt idx="341">
                  <c:v>0.3805100000000019</c:v>
                </c:pt>
                <c:pt idx="342">
                  <c:v>0.3805100000000019</c:v>
                </c:pt>
                <c:pt idx="343">
                  <c:v>0.3805100000000019</c:v>
                </c:pt>
                <c:pt idx="344">
                  <c:v>0.3805100000000019</c:v>
                </c:pt>
                <c:pt idx="345">
                  <c:v>0.3805100000000019</c:v>
                </c:pt>
                <c:pt idx="346">
                  <c:v>0.3805100000000019</c:v>
                </c:pt>
                <c:pt idx="347">
                  <c:v>0.3805100000000019</c:v>
                </c:pt>
                <c:pt idx="348">
                  <c:v>0.3805100000000019</c:v>
                </c:pt>
                <c:pt idx="349">
                  <c:v>0.3805100000000019</c:v>
                </c:pt>
                <c:pt idx="350">
                  <c:v>0.3805100000000019</c:v>
                </c:pt>
                <c:pt idx="351">
                  <c:v>0.3805100000000019</c:v>
                </c:pt>
                <c:pt idx="352">
                  <c:v>0.3805100000000019</c:v>
                </c:pt>
                <c:pt idx="353">
                  <c:v>0.3805100000000019</c:v>
                </c:pt>
                <c:pt idx="354">
                  <c:v>0.3805100000000019</c:v>
                </c:pt>
                <c:pt idx="355">
                  <c:v>0.3805100000000019</c:v>
                </c:pt>
                <c:pt idx="356">
                  <c:v>0.3805100000000019</c:v>
                </c:pt>
                <c:pt idx="357">
                  <c:v>0.3805100000000019</c:v>
                </c:pt>
                <c:pt idx="358">
                  <c:v>0.3805100000000019</c:v>
                </c:pt>
                <c:pt idx="359">
                  <c:v>0.3805100000000019</c:v>
                </c:pt>
                <c:pt idx="360">
                  <c:v>0.3805100000000019</c:v>
                </c:pt>
                <c:pt idx="361">
                  <c:v>0.3805100000000019</c:v>
                </c:pt>
                <c:pt idx="362">
                  <c:v>0.3805100000000019</c:v>
                </c:pt>
                <c:pt idx="363">
                  <c:v>0.3805100000000019</c:v>
                </c:pt>
                <c:pt idx="364">
                  <c:v>0.3805100000000019</c:v>
                </c:pt>
                <c:pt idx="365">
                  <c:v>0.3805100000000019</c:v>
                </c:pt>
                <c:pt idx="366">
                  <c:v>0.3805100000000019</c:v>
                </c:pt>
                <c:pt idx="367">
                  <c:v>0.3805100000000019</c:v>
                </c:pt>
                <c:pt idx="368">
                  <c:v>0.3805100000000019</c:v>
                </c:pt>
                <c:pt idx="369">
                  <c:v>0.3805100000000019</c:v>
                </c:pt>
                <c:pt idx="370">
                  <c:v>0.3805100000000019</c:v>
                </c:pt>
                <c:pt idx="371">
                  <c:v>0.3805100000000019</c:v>
                </c:pt>
                <c:pt idx="372">
                  <c:v>0.3805100000000019</c:v>
                </c:pt>
                <c:pt idx="373">
                  <c:v>0.3805100000000019</c:v>
                </c:pt>
                <c:pt idx="374">
                  <c:v>0.3805100000000019</c:v>
                </c:pt>
                <c:pt idx="375">
                  <c:v>0.3805100000000019</c:v>
                </c:pt>
                <c:pt idx="376">
                  <c:v>0.3805100000000019</c:v>
                </c:pt>
                <c:pt idx="377">
                  <c:v>0.3805100000000019</c:v>
                </c:pt>
                <c:pt idx="378">
                  <c:v>0.3805100000000019</c:v>
                </c:pt>
                <c:pt idx="379">
                  <c:v>0.3805100000000019</c:v>
                </c:pt>
                <c:pt idx="380">
                  <c:v>0.3805100000000019</c:v>
                </c:pt>
                <c:pt idx="381">
                  <c:v>0.3805100000000019</c:v>
                </c:pt>
                <c:pt idx="382">
                  <c:v>0.3805100000000019</c:v>
                </c:pt>
                <c:pt idx="383">
                  <c:v>0.3805100000000019</c:v>
                </c:pt>
                <c:pt idx="384">
                  <c:v>0.3805100000000019</c:v>
                </c:pt>
                <c:pt idx="385">
                  <c:v>0.3805100000000019</c:v>
                </c:pt>
                <c:pt idx="386">
                  <c:v>0.3805100000000019</c:v>
                </c:pt>
                <c:pt idx="387">
                  <c:v>0.3805100000000019</c:v>
                </c:pt>
                <c:pt idx="388">
                  <c:v>0.3805100000000019</c:v>
                </c:pt>
                <c:pt idx="389">
                  <c:v>0.3805100000000019</c:v>
                </c:pt>
                <c:pt idx="390">
                  <c:v>0.3805100000000019</c:v>
                </c:pt>
                <c:pt idx="391">
                  <c:v>0.3805100000000019</c:v>
                </c:pt>
                <c:pt idx="392">
                  <c:v>0.3805100000000019</c:v>
                </c:pt>
                <c:pt idx="393">
                  <c:v>0.3805100000000019</c:v>
                </c:pt>
                <c:pt idx="394">
                  <c:v>0.3805100000000019</c:v>
                </c:pt>
                <c:pt idx="395">
                  <c:v>0.3805100000000019</c:v>
                </c:pt>
                <c:pt idx="396">
                  <c:v>0.3805100000000019</c:v>
                </c:pt>
                <c:pt idx="397">
                  <c:v>0.3805100000000019</c:v>
                </c:pt>
                <c:pt idx="398">
                  <c:v>0.3805100000000019</c:v>
                </c:pt>
                <c:pt idx="399">
                  <c:v>0.3805100000000019</c:v>
                </c:pt>
                <c:pt idx="400">
                  <c:v>0.3805100000000019</c:v>
                </c:pt>
                <c:pt idx="401">
                  <c:v>0.3805100000000019</c:v>
                </c:pt>
                <c:pt idx="402">
                  <c:v>0.3805100000000019</c:v>
                </c:pt>
                <c:pt idx="403">
                  <c:v>0.3805100000000019</c:v>
                </c:pt>
                <c:pt idx="404">
                  <c:v>0.3805100000000019</c:v>
                </c:pt>
                <c:pt idx="405">
                  <c:v>0.3805100000000019</c:v>
                </c:pt>
                <c:pt idx="406">
                  <c:v>0.3805100000000019</c:v>
                </c:pt>
                <c:pt idx="407">
                  <c:v>0.3805100000000019</c:v>
                </c:pt>
                <c:pt idx="408">
                  <c:v>0.3805100000000019</c:v>
                </c:pt>
                <c:pt idx="409">
                  <c:v>0.3805100000000019</c:v>
                </c:pt>
                <c:pt idx="410">
                  <c:v>0.3805100000000019</c:v>
                </c:pt>
                <c:pt idx="411">
                  <c:v>0.3805100000000019</c:v>
                </c:pt>
                <c:pt idx="412">
                  <c:v>0.3805100000000019</c:v>
                </c:pt>
                <c:pt idx="413">
                  <c:v>0.3805100000000019</c:v>
                </c:pt>
                <c:pt idx="414">
                  <c:v>0.3805100000000019</c:v>
                </c:pt>
                <c:pt idx="415">
                  <c:v>0.3805100000000019</c:v>
                </c:pt>
                <c:pt idx="416">
                  <c:v>0.3805100000000019</c:v>
                </c:pt>
                <c:pt idx="417">
                  <c:v>0.3805100000000019</c:v>
                </c:pt>
                <c:pt idx="418">
                  <c:v>0.3805100000000019</c:v>
                </c:pt>
                <c:pt idx="419">
                  <c:v>0.3805100000000019</c:v>
                </c:pt>
                <c:pt idx="420">
                  <c:v>0.3805100000000019</c:v>
                </c:pt>
                <c:pt idx="421">
                  <c:v>0.3805100000000019</c:v>
                </c:pt>
                <c:pt idx="422">
                  <c:v>0.3805100000000019</c:v>
                </c:pt>
                <c:pt idx="423">
                  <c:v>0.3805100000000019</c:v>
                </c:pt>
                <c:pt idx="424">
                  <c:v>0.3805100000000019</c:v>
                </c:pt>
                <c:pt idx="425">
                  <c:v>0.3805100000000019</c:v>
                </c:pt>
                <c:pt idx="426">
                  <c:v>0.3805100000000019</c:v>
                </c:pt>
                <c:pt idx="427">
                  <c:v>0.3805100000000019</c:v>
                </c:pt>
                <c:pt idx="428">
                  <c:v>0.3805100000000019</c:v>
                </c:pt>
                <c:pt idx="429">
                  <c:v>0.3805100000000019</c:v>
                </c:pt>
                <c:pt idx="430">
                  <c:v>0.3805100000000019</c:v>
                </c:pt>
                <c:pt idx="431">
                  <c:v>0.3805100000000019</c:v>
                </c:pt>
                <c:pt idx="432">
                  <c:v>0.3805100000000019</c:v>
                </c:pt>
                <c:pt idx="433">
                  <c:v>0.3805100000000019</c:v>
                </c:pt>
                <c:pt idx="434">
                  <c:v>0.3805100000000019</c:v>
                </c:pt>
                <c:pt idx="435">
                  <c:v>0.3805100000000019</c:v>
                </c:pt>
                <c:pt idx="436">
                  <c:v>0.3805100000000019</c:v>
                </c:pt>
                <c:pt idx="437">
                  <c:v>0.3805100000000019</c:v>
                </c:pt>
                <c:pt idx="438">
                  <c:v>0.3805100000000019</c:v>
                </c:pt>
                <c:pt idx="439">
                  <c:v>0.3805100000000019</c:v>
                </c:pt>
                <c:pt idx="440">
                  <c:v>0.3805100000000019</c:v>
                </c:pt>
                <c:pt idx="441">
                  <c:v>0.3805100000000019</c:v>
                </c:pt>
                <c:pt idx="442">
                  <c:v>0.3805100000000019</c:v>
                </c:pt>
                <c:pt idx="443">
                  <c:v>0.3805100000000019</c:v>
                </c:pt>
                <c:pt idx="444">
                  <c:v>0.3805100000000019</c:v>
                </c:pt>
                <c:pt idx="445">
                  <c:v>0.3805100000000019</c:v>
                </c:pt>
                <c:pt idx="446">
                  <c:v>0.3805100000000019</c:v>
                </c:pt>
                <c:pt idx="447">
                  <c:v>0.3805100000000019</c:v>
                </c:pt>
                <c:pt idx="448">
                  <c:v>0.3805100000000019</c:v>
                </c:pt>
                <c:pt idx="449">
                  <c:v>0.3805100000000019</c:v>
                </c:pt>
                <c:pt idx="450">
                  <c:v>0.3805100000000019</c:v>
                </c:pt>
                <c:pt idx="451">
                  <c:v>0.3805100000000019</c:v>
                </c:pt>
                <c:pt idx="452">
                  <c:v>0.3805100000000019</c:v>
                </c:pt>
                <c:pt idx="453">
                  <c:v>0.3805100000000019</c:v>
                </c:pt>
                <c:pt idx="454">
                  <c:v>0.3805100000000019</c:v>
                </c:pt>
                <c:pt idx="455">
                  <c:v>0.3805100000000019</c:v>
                </c:pt>
                <c:pt idx="456">
                  <c:v>0.3805100000000019</c:v>
                </c:pt>
                <c:pt idx="457">
                  <c:v>0.3805100000000019</c:v>
                </c:pt>
                <c:pt idx="458">
                  <c:v>0.3805100000000019</c:v>
                </c:pt>
                <c:pt idx="459">
                  <c:v>0.3805100000000019</c:v>
                </c:pt>
                <c:pt idx="460">
                  <c:v>0.3805100000000019</c:v>
                </c:pt>
                <c:pt idx="461">
                  <c:v>0.3805100000000019</c:v>
                </c:pt>
                <c:pt idx="462">
                  <c:v>0.3805100000000019</c:v>
                </c:pt>
                <c:pt idx="463">
                  <c:v>0.3805100000000019</c:v>
                </c:pt>
                <c:pt idx="464">
                  <c:v>0.3805100000000019</c:v>
                </c:pt>
                <c:pt idx="465">
                  <c:v>0.3805100000000019</c:v>
                </c:pt>
                <c:pt idx="466">
                  <c:v>0.3805100000000019</c:v>
                </c:pt>
                <c:pt idx="467">
                  <c:v>0.3805100000000019</c:v>
                </c:pt>
                <c:pt idx="468">
                  <c:v>0.3805100000000019</c:v>
                </c:pt>
                <c:pt idx="469">
                  <c:v>0.3805100000000019</c:v>
                </c:pt>
                <c:pt idx="470">
                  <c:v>0.3805100000000019</c:v>
                </c:pt>
                <c:pt idx="471">
                  <c:v>0.3805100000000019</c:v>
                </c:pt>
                <c:pt idx="472">
                  <c:v>0.3805100000000019</c:v>
                </c:pt>
                <c:pt idx="473">
                  <c:v>0.3805100000000019</c:v>
                </c:pt>
                <c:pt idx="474">
                  <c:v>0.3805100000000019</c:v>
                </c:pt>
                <c:pt idx="475">
                  <c:v>0.3805100000000019</c:v>
                </c:pt>
                <c:pt idx="476">
                  <c:v>0.3805100000000019</c:v>
                </c:pt>
                <c:pt idx="477">
                  <c:v>0.3805100000000019</c:v>
                </c:pt>
                <c:pt idx="478">
                  <c:v>0.3805100000000019</c:v>
                </c:pt>
                <c:pt idx="479">
                  <c:v>0.3805100000000019</c:v>
                </c:pt>
                <c:pt idx="480">
                  <c:v>0.3805100000000019</c:v>
                </c:pt>
                <c:pt idx="481">
                  <c:v>0.3805100000000019</c:v>
                </c:pt>
                <c:pt idx="482">
                  <c:v>0.3805100000000019</c:v>
                </c:pt>
                <c:pt idx="483">
                  <c:v>0.3805100000000019</c:v>
                </c:pt>
                <c:pt idx="484">
                  <c:v>0.3805100000000019</c:v>
                </c:pt>
                <c:pt idx="485">
                  <c:v>0.3805100000000019</c:v>
                </c:pt>
                <c:pt idx="486">
                  <c:v>0.3805100000000019</c:v>
                </c:pt>
                <c:pt idx="487">
                  <c:v>0.3805100000000019</c:v>
                </c:pt>
                <c:pt idx="488">
                  <c:v>0.3805100000000019</c:v>
                </c:pt>
                <c:pt idx="489">
                  <c:v>0.3805100000000019</c:v>
                </c:pt>
                <c:pt idx="490">
                  <c:v>0.3805100000000019</c:v>
                </c:pt>
                <c:pt idx="491">
                  <c:v>0.3805100000000019</c:v>
                </c:pt>
                <c:pt idx="492">
                  <c:v>0.3805100000000019</c:v>
                </c:pt>
                <c:pt idx="493">
                  <c:v>0.3805100000000019</c:v>
                </c:pt>
                <c:pt idx="494">
                  <c:v>0.3805100000000019</c:v>
                </c:pt>
                <c:pt idx="495">
                  <c:v>0.3805100000000019</c:v>
                </c:pt>
                <c:pt idx="496">
                  <c:v>0.3805100000000019</c:v>
                </c:pt>
                <c:pt idx="497">
                  <c:v>0.3805100000000019</c:v>
                </c:pt>
                <c:pt idx="498">
                  <c:v>0.3805100000000019</c:v>
                </c:pt>
                <c:pt idx="499">
                  <c:v>0.3805100000000019</c:v>
                </c:pt>
                <c:pt idx="500">
                  <c:v>0.3805100000000019</c:v>
                </c:pt>
                <c:pt idx="501">
                  <c:v>0.3805100000000019</c:v>
                </c:pt>
                <c:pt idx="502">
                  <c:v>0.3805100000000019</c:v>
                </c:pt>
                <c:pt idx="503">
                  <c:v>0.3805100000000019</c:v>
                </c:pt>
                <c:pt idx="504">
                  <c:v>0.3805100000000019</c:v>
                </c:pt>
                <c:pt idx="505">
                  <c:v>0.3805100000000019</c:v>
                </c:pt>
                <c:pt idx="506">
                  <c:v>0.3805100000000019</c:v>
                </c:pt>
                <c:pt idx="507">
                  <c:v>0.3805100000000019</c:v>
                </c:pt>
                <c:pt idx="508">
                  <c:v>0.3805100000000019</c:v>
                </c:pt>
                <c:pt idx="509">
                  <c:v>0.3805100000000019</c:v>
                </c:pt>
                <c:pt idx="510">
                  <c:v>0.3805100000000019</c:v>
                </c:pt>
                <c:pt idx="511">
                  <c:v>0.3805100000000019</c:v>
                </c:pt>
                <c:pt idx="512">
                  <c:v>0.3805100000000019</c:v>
                </c:pt>
                <c:pt idx="513">
                  <c:v>0.3805100000000019</c:v>
                </c:pt>
                <c:pt idx="514">
                  <c:v>0.3805100000000019</c:v>
                </c:pt>
                <c:pt idx="515">
                  <c:v>0.3805100000000019</c:v>
                </c:pt>
                <c:pt idx="516">
                  <c:v>0.3805100000000019</c:v>
                </c:pt>
                <c:pt idx="517">
                  <c:v>0.3805100000000019</c:v>
                </c:pt>
                <c:pt idx="518">
                  <c:v>0.3805100000000019</c:v>
                </c:pt>
                <c:pt idx="519">
                  <c:v>0.3805100000000019</c:v>
                </c:pt>
                <c:pt idx="520">
                  <c:v>0.3805100000000019</c:v>
                </c:pt>
                <c:pt idx="521">
                  <c:v>0.3805100000000019</c:v>
                </c:pt>
                <c:pt idx="522">
                  <c:v>0.3805100000000019</c:v>
                </c:pt>
                <c:pt idx="523">
                  <c:v>0.3805100000000019</c:v>
                </c:pt>
                <c:pt idx="524">
                  <c:v>0.3805100000000019</c:v>
                </c:pt>
                <c:pt idx="525">
                  <c:v>0.3805100000000019</c:v>
                </c:pt>
                <c:pt idx="526">
                  <c:v>0.3805100000000019</c:v>
                </c:pt>
                <c:pt idx="527">
                  <c:v>0.3805100000000019</c:v>
                </c:pt>
                <c:pt idx="528">
                  <c:v>0.3805100000000019</c:v>
                </c:pt>
                <c:pt idx="529">
                  <c:v>0.3805100000000019</c:v>
                </c:pt>
                <c:pt idx="530">
                  <c:v>0.3805100000000019</c:v>
                </c:pt>
                <c:pt idx="531">
                  <c:v>0.3805100000000019</c:v>
                </c:pt>
                <c:pt idx="532">
                  <c:v>0.3805100000000019</c:v>
                </c:pt>
                <c:pt idx="533">
                  <c:v>0.3805100000000019</c:v>
                </c:pt>
                <c:pt idx="534">
                  <c:v>0.3805100000000019</c:v>
                </c:pt>
                <c:pt idx="535">
                  <c:v>0.3805100000000019</c:v>
                </c:pt>
                <c:pt idx="536">
                  <c:v>0.3805100000000019</c:v>
                </c:pt>
                <c:pt idx="537">
                  <c:v>0.3805100000000019</c:v>
                </c:pt>
                <c:pt idx="538">
                  <c:v>0.3805100000000019</c:v>
                </c:pt>
                <c:pt idx="539">
                  <c:v>0.3805100000000019</c:v>
                </c:pt>
                <c:pt idx="540">
                  <c:v>0.3805100000000019</c:v>
                </c:pt>
                <c:pt idx="541">
                  <c:v>0.3805100000000019</c:v>
                </c:pt>
                <c:pt idx="542">
                  <c:v>0.3805100000000019</c:v>
                </c:pt>
                <c:pt idx="543">
                  <c:v>0.3805100000000019</c:v>
                </c:pt>
                <c:pt idx="544">
                  <c:v>0.3805100000000019</c:v>
                </c:pt>
                <c:pt idx="545">
                  <c:v>0.3805100000000019</c:v>
                </c:pt>
                <c:pt idx="546">
                  <c:v>0.3805100000000019</c:v>
                </c:pt>
                <c:pt idx="547">
                  <c:v>0.3805100000000019</c:v>
                </c:pt>
                <c:pt idx="548">
                  <c:v>0.3805100000000019</c:v>
                </c:pt>
                <c:pt idx="549">
                  <c:v>0.3805100000000019</c:v>
                </c:pt>
                <c:pt idx="550">
                  <c:v>0.3805100000000019</c:v>
                </c:pt>
                <c:pt idx="551">
                  <c:v>0.3805100000000019</c:v>
                </c:pt>
                <c:pt idx="552">
                  <c:v>0.3805100000000019</c:v>
                </c:pt>
                <c:pt idx="553">
                  <c:v>0.3805100000000019</c:v>
                </c:pt>
                <c:pt idx="554">
                  <c:v>0.3805100000000019</c:v>
                </c:pt>
                <c:pt idx="555">
                  <c:v>0.3805100000000019</c:v>
                </c:pt>
                <c:pt idx="556">
                  <c:v>0.3805100000000019</c:v>
                </c:pt>
                <c:pt idx="557">
                  <c:v>0.3805100000000019</c:v>
                </c:pt>
                <c:pt idx="558">
                  <c:v>0.3805100000000019</c:v>
                </c:pt>
                <c:pt idx="559">
                  <c:v>0.3805100000000019</c:v>
                </c:pt>
                <c:pt idx="560">
                  <c:v>0.3805100000000019</c:v>
                </c:pt>
                <c:pt idx="561">
                  <c:v>0.3805100000000019</c:v>
                </c:pt>
                <c:pt idx="562">
                  <c:v>0.3805100000000019</c:v>
                </c:pt>
                <c:pt idx="563">
                  <c:v>0.3805100000000019</c:v>
                </c:pt>
                <c:pt idx="564">
                  <c:v>0.3805100000000019</c:v>
                </c:pt>
                <c:pt idx="565">
                  <c:v>0.3805100000000019</c:v>
                </c:pt>
                <c:pt idx="566">
                  <c:v>0.3805100000000019</c:v>
                </c:pt>
                <c:pt idx="567">
                  <c:v>0.3805100000000019</c:v>
                </c:pt>
                <c:pt idx="568">
                  <c:v>0.3805100000000019</c:v>
                </c:pt>
                <c:pt idx="569">
                  <c:v>0.3805100000000019</c:v>
                </c:pt>
                <c:pt idx="570">
                  <c:v>0.3805100000000019</c:v>
                </c:pt>
                <c:pt idx="571">
                  <c:v>0.3805100000000019</c:v>
                </c:pt>
                <c:pt idx="572">
                  <c:v>0.3805100000000019</c:v>
                </c:pt>
                <c:pt idx="573">
                  <c:v>0.3805100000000019</c:v>
                </c:pt>
                <c:pt idx="574">
                  <c:v>0.3805100000000019</c:v>
                </c:pt>
                <c:pt idx="575">
                  <c:v>0.3805100000000019</c:v>
                </c:pt>
                <c:pt idx="576">
                  <c:v>0.3805100000000019</c:v>
                </c:pt>
                <c:pt idx="577">
                  <c:v>0.3805100000000019</c:v>
                </c:pt>
                <c:pt idx="578">
                  <c:v>0.3805100000000019</c:v>
                </c:pt>
                <c:pt idx="579">
                  <c:v>0.3805100000000019</c:v>
                </c:pt>
                <c:pt idx="580">
                  <c:v>0.3805100000000019</c:v>
                </c:pt>
                <c:pt idx="581">
                  <c:v>0.3805100000000019</c:v>
                </c:pt>
                <c:pt idx="582">
                  <c:v>0.3805100000000019</c:v>
                </c:pt>
                <c:pt idx="583">
                  <c:v>0.3805100000000019</c:v>
                </c:pt>
                <c:pt idx="584">
                  <c:v>0.3805100000000019</c:v>
                </c:pt>
                <c:pt idx="585">
                  <c:v>0.3805100000000019</c:v>
                </c:pt>
                <c:pt idx="586">
                  <c:v>0.3805100000000019</c:v>
                </c:pt>
                <c:pt idx="587">
                  <c:v>0.3805100000000019</c:v>
                </c:pt>
                <c:pt idx="588">
                  <c:v>0.3805100000000019</c:v>
                </c:pt>
                <c:pt idx="589">
                  <c:v>0.3805100000000019</c:v>
                </c:pt>
                <c:pt idx="590">
                  <c:v>0.3805100000000019</c:v>
                </c:pt>
                <c:pt idx="591">
                  <c:v>0.3805100000000019</c:v>
                </c:pt>
                <c:pt idx="592">
                  <c:v>0.3805100000000019</c:v>
                </c:pt>
                <c:pt idx="593">
                  <c:v>0.3805100000000019</c:v>
                </c:pt>
                <c:pt idx="594">
                  <c:v>0.3805100000000019</c:v>
                </c:pt>
                <c:pt idx="595">
                  <c:v>0.3805100000000019</c:v>
                </c:pt>
                <c:pt idx="596">
                  <c:v>0.3805100000000019</c:v>
                </c:pt>
                <c:pt idx="597">
                  <c:v>0.3805100000000019</c:v>
                </c:pt>
                <c:pt idx="598">
                  <c:v>0.3805100000000019</c:v>
                </c:pt>
                <c:pt idx="599">
                  <c:v>0.3805100000000019</c:v>
                </c:pt>
                <c:pt idx="600">
                  <c:v>0.3805100000000019</c:v>
                </c:pt>
                <c:pt idx="601">
                  <c:v>0.3805100000000019</c:v>
                </c:pt>
                <c:pt idx="602">
                  <c:v>0.3805100000000019</c:v>
                </c:pt>
                <c:pt idx="603">
                  <c:v>0.3805100000000019</c:v>
                </c:pt>
                <c:pt idx="604">
                  <c:v>0.3805100000000019</c:v>
                </c:pt>
                <c:pt idx="605">
                  <c:v>0.3805100000000019</c:v>
                </c:pt>
                <c:pt idx="606">
                  <c:v>0.3805100000000019</c:v>
                </c:pt>
                <c:pt idx="607">
                  <c:v>0.3805100000000019</c:v>
                </c:pt>
                <c:pt idx="608">
                  <c:v>0.3805100000000019</c:v>
                </c:pt>
                <c:pt idx="609">
                  <c:v>0.3805100000000019</c:v>
                </c:pt>
                <c:pt idx="610">
                  <c:v>0.3805100000000019</c:v>
                </c:pt>
                <c:pt idx="611">
                  <c:v>0.3805100000000019</c:v>
                </c:pt>
                <c:pt idx="612">
                  <c:v>0.3805100000000019</c:v>
                </c:pt>
                <c:pt idx="613">
                  <c:v>0.3805100000000019</c:v>
                </c:pt>
                <c:pt idx="614">
                  <c:v>0.3805100000000019</c:v>
                </c:pt>
                <c:pt idx="615">
                  <c:v>0.3805100000000019</c:v>
                </c:pt>
                <c:pt idx="616">
                  <c:v>0.3805100000000019</c:v>
                </c:pt>
                <c:pt idx="617">
                  <c:v>0.3805100000000019</c:v>
                </c:pt>
                <c:pt idx="618">
                  <c:v>0.3805100000000019</c:v>
                </c:pt>
                <c:pt idx="619">
                  <c:v>0.3805100000000019</c:v>
                </c:pt>
                <c:pt idx="620">
                  <c:v>0.3805100000000019</c:v>
                </c:pt>
                <c:pt idx="621">
                  <c:v>0.3805100000000019</c:v>
                </c:pt>
                <c:pt idx="622">
                  <c:v>0.3805100000000019</c:v>
                </c:pt>
                <c:pt idx="623">
                  <c:v>0.3805100000000019</c:v>
                </c:pt>
                <c:pt idx="624">
                  <c:v>0.3805100000000019</c:v>
                </c:pt>
                <c:pt idx="625">
                  <c:v>0.3805100000000019</c:v>
                </c:pt>
                <c:pt idx="626">
                  <c:v>0.3805100000000019</c:v>
                </c:pt>
                <c:pt idx="627">
                  <c:v>0.3805100000000019</c:v>
                </c:pt>
                <c:pt idx="628">
                  <c:v>0.3805100000000019</c:v>
                </c:pt>
                <c:pt idx="629">
                  <c:v>0.3805100000000019</c:v>
                </c:pt>
                <c:pt idx="630">
                  <c:v>0.3805100000000019</c:v>
                </c:pt>
                <c:pt idx="631">
                  <c:v>0.3805100000000019</c:v>
                </c:pt>
                <c:pt idx="632">
                  <c:v>0.3805100000000019</c:v>
                </c:pt>
                <c:pt idx="633">
                  <c:v>0.3805100000000019</c:v>
                </c:pt>
                <c:pt idx="634">
                  <c:v>0.3805100000000019</c:v>
                </c:pt>
                <c:pt idx="635">
                  <c:v>0.3805100000000019</c:v>
                </c:pt>
                <c:pt idx="636">
                  <c:v>0.3805100000000019</c:v>
                </c:pt>
                <c:pt idx="637">
                  <c:v>0.3805100000000019</c:v>
                </c:pt>
                <c:pt idx="638">
                  <c:v>0.3805100000000019</c:v>
                </c:pt>
                <c:pt idx="639">
                  <c:v>0.3805100000000019</c:v>
                </c:pt>
                <c:pt idx="640">
                  <c:v>0.3805100000000019</c:v>
                </c:pt>
                <c:pt idx="641">
                  <c:v>0.3805100000000019</c:v>
                </c:pt>
                <c:pt idx="642">
                  <c:v>0.3805100000000019</c:v>
                </c:pt>
                <c:pt idx="643">
                  <c:v>0.3805100000000019</c:v>
                </c:pt>
                <c:pt idx="644">
                  <c:v>0.3805100000000019</c:v>
                </c:pt>
                <c:pt idx="645">
                  <c:v>0.3805100000000019</c:v>
                </c:pt>
                <c:pt idx="646">
                  <c:v>0.3805100000000019</c:v>
                </c:pt>
                <c:pt idx="647">
                  <c:v>0.3805100000000019</c:v>
                </c:pt>
                <c:pt idx="648">
                  <c:v>0.3805100000000019</c:v>
                </c:pt>
                <c:pt idx="649">
                  <c:v>0.3805100000000019</c:v>
                </c:pt>
                <c:pt idx="650">
                  <c:v>0.3805100000000019</c:v>
                </c:pt>
                <c:pt idx="651">
                  <c:v>0.3805100000000019</c:v>
                </c:pt>
                <c:pt idx="652">
                  <c:v>0.3805100000000019</c:v>
                </c:pt>
                <c:pt idx="653">
                  <c:v>0.3805100000000019</c:v>
                </c:pt>
                <c:pt idx="654">
                  <c:v>0.3805100000000019</c:v>
                </c:pt>
                <c:pt idx="655">
                  <c:v>0.3805100000000019</c:v>
                </c:pt>
                <c:pt idx="656">
                  <c:v>0.3805100000000019</c:v>
                </c:pt>
                <c:pt idx="657">
                  <c:v>0.3805100000000019</c:v>
                </c:pt>
                <c:pt idx="658">
                  <c:v>0.3805100000000019</c:v>
                </c:pt>
                <c:pt idx="659">
                  <c:v>0.3805100000000019</c:v>
                </c:pt>
                <c:pt idx="660">
                  <c:v>0.3805100000000019</c:v>
                </c:pt>
                <c:pt idx="661">
                  <c:v>0.3805100000000019</c:v>
                </c:pt>
                <c:pt idx="662">
                  <c:v>0.3805100000000019</c:v>
                </c:pt>
                <c:pt idx="663">
                  <c:v>0.3805100000000019</c:v>
                </c:pt>
                <c:pt idx="664">
                  <c:v>0.3805100000000019</c:v>
                </c:pt>
                <c:pt idx="665">
                  <c:v>0.3805100000000019</c:v>
                </c:pt>
                <c:pt idx="666">
                  <c:v>0.3805100000000019</c:v>
                </c:pt>
                <c:pt idx="667">
                  <c:v>0.3805100000000019</c:v>
                </c:pt>
                <c:pt idx="668">
                  <c:v>0.3805100000000019</c:v>
                </c:pt>
                <c:pt idx="669">
                  <c:v>0.3805100000000019</c:v>
                </c:pt>
                <c:pt idx="670">
                  <c:v>0.3805100000000019</c:v>
                </c:pt>
                <c:pt idx="671">
                  <c:v>0.3805100000000019</c:v>
                </c:pt>
                <c:pt idx="672">
                  <c:v>0.3805100000000019</c:v>
                </c:pt>
                <c:pt idx="673">
                  <c:v>0.3805100000000019</c:v>
                </c:pt>
                <c:pt idx="674">
                  <c:v>0.3805100000000019</c:v>
                </c:pt>
                <c:pt idx="675">
                  <c:v>0.3805100000000019</c:v>
                </c:pt>
                <c:pt idx="676">
                  <c:v>0.3805100000000019</c:v>
                </c:pt>
                <c:pt idx="677">
                  <c:v>0.3805100000000019</c:v>
                </c:pt>
                <c:pt idx="678">
                  <c:v>0.3805100000000019</c:v>
                </c:pt>
                <c:pt idx="679">
                  <c:v>0.3805100000000019</c:v>
                </c:pt>
                <c:pt idx="680">
                  <c:v>0.3805100000000019</c:v>
                </c:pt>
                <c:pt idx="681">
                  <c:v>0.3805100000000019</c:v>
                </c:pt>
                <c:pt idx="682">
                  <c:v>0.3805100000000019</c:v>
                </c:pt>
                <c:pt idx="683">
                  <c:v>0.3805100000000019</c:v>
                </c:pt>
                <c:pt idx="684">
                  <c:v>0.3805100000000019</c:v>
                </c:pt>
                <c:pt idx="685">
                  <c:v>0.3805100000000019</c:v>
                </c:pt>
                <c:pt idx="686">
                  <c:v>0.3805100000000019</c:v>
                </c:pt>
                <c:pt idx="687">
                  <c:v>0.3805100000000019</c:v>
                </c:pt>
                <c:pt idx="688">
                  <c:v>0.3805100000000019</c:v>
                </c:pt>
                <c:pt idx="689">
                  <c:v>0.3805100000000019</c:v>
                </c:pt>
                <c:pt idx="690">
                  <c:v>0.3805100000000019</c:v>
                </c:pt>
                <c:pt idx="691">
                  <c:v>0.3805100000000019</c:v>
                </c:pt>
                <c:pt idx="692">
                  <c:v>0.3805100000000019</c:v>
                </c:pt>
                <c:pt idx="693">
                  <c:v>0.3805100000000019</c:v>
                </c:pt>
                <c:pt idx="694">
                  <c:v>0.3805100000000019</c:v>
                </c:pt>
                <c:pt idx="695">
                  <c:v>0.3805100000000019</c:v>
                </c:pt>
                <c:pt idx="696">
                  <c:v>0.3805100000000019</c:v>
                </c:pt>
                <c:pt idx="697">
                  <c:v>0.3805100000000019</c:v>
                </c:pt>
                <c:pt idx="698">
                  <c:v>0.3805100000000019</c:v>
                </c:pt>
                <c:pt idx="699">
                  <c:v>0.3805100000000019</c:v>
                </c:pt>
                <c:pt idx="700">
                  <c:v>0.3805100000000019</c:v>
                </c:pt>
                <c:pt idx="701">
                  <c:v>0.3805100000000019</c:v>
                </c:pt>
                <c:pt idx="702">
                  <c:v>0.3805100000000019</c:v>
                </c:pt>
                <c:pt idx="703">
                  <c:v>0.3805100000000019</c:v>
                </c:pt>
                <c:pt idx="704">
                  <c:v>0.3805100000000019</c:v>
                </c:pt>
                <c:pt idx="705">
                  <c:v>0.3805100000000019</c:v>
                </c:pt>
                <c:pt idx="706">
                  <c:v>0.3805100000000019</c:v>
                </c:pt>
                <c:pt idx="707">
                  <c:v>0.3805100000000019</c:v>
                </c:pt>
                <c:pt idx="708">
                  <c:v>0.3805100000000019</c:v>
                </c:pt>
                <c:pt idx="709">
                  <c:v>0.3805100000000019</c:v>
                </c:pt>
                <c:pt idx="710">
                  <c:v>0.3805100000000019</c:v>
                </c:pt>
                <c:pt idx="711">
                  <c:v>0.3805100000000019</c:v>
                </c:pt>
                <c:pt idx="712">
                  <c:v>0.3805100000000019</c:v>
                </c:pt>
                <c:pt idx="713">
                  <c:v>0.3805100000000019</c:v>
                </c:pt>
                <c:pt idx="714">
                  <c:v>0.3805100000000019</c:v>
                </c:pt>
                <c:pt idx="715">
                  <c:v>0.3805100000000019</c:v>
                </c:pt>
                <c:pt idx="716">
                  <c:v>0.3805100000000019</c:v>
                </c:pt>
                <c:pt idx="717">
                  <c:v>0.3805100000000019</c:v>
                </c:pt>
                <c:pt idx="718">
                  <c:v>0.3805100000000019</c:v>
                </c:pt>
                <c:pt idx="719">
                  <c:v>0.3805100000000019</c:v>
                </c:pt>
                <c:pt idx="720">
                  <c:v>0.3805100000000019</c:v>
                </c:pt>
                <c:pt idx="721">
                  <c:v>0.3805100000000019</c:v>
                </c:pt>
                <c:pt idx="722">
                  <c:v>0.3805100000000019</c:v>
                </c:pt>
                <c:pt idx="723">
                  <c:v>0.3805100000000019</c:v>
                </c:pt>
                <c:pt idx="724">
                  <c:v>0.3805100000000019</c:v>
                </c:pt>
                <c:pt idx="725">
                  <c:v>0.3805100000000019</c:v>
                </c:pt>
                <c:pt idx="726">
                  <c:v>0.3805100000000019</c:v>
                </c:pt>
                <c:pt idx="727">
                  <c:v>0.3805100000000019</c:v>
                </c:pt>
                <c:pt idx="728">
                  <c:v>0.3805100000000019</c:v>
                </c:pt>
                <c:pt idx="729">
                  <c:v>0.3805100000000019</c:v>
                </c:pt>
                <c:pt idx="730">
                  <c:v>0.3805100000000019</c:v>
                </c:pt>
                <c:pt idx="731">
                  <c:v>0.3805100000000019</c:v>
                </c:pt>
                <c:pt idx="732">
                  <c:v>0.3805100000000019</c:v>
                </c:pt>
                <c:pt idx="733">
                  <c:v>0.3805100000000019</c:v>
                </c:pt>
                <c:pt idx="734">
                  <c:v>0.3805100000000019</c:v>
                </c:pt>
                <c:pt idx="735">
                  <c:v>0.3805100000000019</c:v>
                </c:pt>
                <c:pt idx="736">
                  <c:v>0.3805100000000019</c:v>
                </c:pt>
                <c:pt idx="737">
                  <c:v>0.3805100000000019</c:v>
                </c:pt>
                <c:pt idx="738">
                  <c:v>0.3805100000000019</c:v>
                </c:pt>
                <c:pt idx="739">
                  <c:v>0.3805100000000019</c:v>
                </c:pt>
                <c:pt idx="740">
                  <c:v>0.3805100000000019</c:v>
                </c:pt>
                <c:pt idx="741">
                  <c:v>0.3805100000000019</c:v>
                </c:pt>
                <c:pt idx="742">
                  <c:v>0.3805100000000019</c:v>
                </c:pt>
                <c:pt idx="743">
                  <c:v>0.3805100000000019</c:v>
                </c:pt>
                <c:pt idx="744">
                  <c:v>0.3805100000000019</c:v>
                </c:pt>
                <c:pt idx="745">
                  <c:v>0.3805100000000019</c:v>
                </c:pt>
                <c:pt idx="746">
                  <c:v>0.3805100000000019</c:v>
                </c:pt>
                <c:pt idx="747">
                  <c:v>0.3805100000000019</c:v>
                </c:pt>
                <c:pt idx="748">
                  <c:v>0.3805100000000019</c:v>
                </c:pt>
                <c:pt idx="749">
                  <c:v>0.3805100000000019</c:v>
                </c:pt>
                <c:pt idx="750">
                  <c:v>0.3805100000000019</c:v>
                </c:pt>
                <c:pt idx="751">
                  <c:v>0.3805100000000019</c:v>
                </c:pt>
                <c:pt idx="752">
                  <c:v>0.3805100000000019</c:v>
                </c:pt>
                <c:pt idx="753">
                  <c:v>0.3805100000000019</c:v>
                </c:pt>
                <c:pt idx="754">
                  <c:v>0.3805100000000019</c:v>
                </c:pt>
                <c:pt idx="755">
                  <c:v>0.3805100000000019</c:v>
                </c:pt>
                <c:pt idx="756">
                  <c:v>0.3805100000000019</c:v>
                </c:pt>
                <c:pt idx="757">
                  <c:v>0.3805100000000019</c:v>
                </c:pt>
                <c:pt idx="758">
                  <c:v>0.3805100000000019</c:v>
                </c:pt>
                <c:pt idx="759">
                  <c:v>0.3805100000000019</c:v>
                </c:pt>
                <c:pt idx="760">
                  <c:v>0.3805100000000019</c:v>
                </c:pt>
                <c:pt idx="761">
                  <c:v>0.3805100000000019</c:v>
                </c:pt>
                <c:pt idx="762">
                  <c:v>0.3805100000000019</c:v>
                </c:pt>
                <c:pt idx="763">
                  <c:v>0.3805100000000019</c:v>
                </c:pt>
                <c:pt idx="764">
                  <c:v>0.3805100000000019</c:v>
                </c:pt>
                <c:pt idx="765">
                  <c:v>0.3805100000000019</c:v>
                </c:pt>
                <c:pt idx="766">
                  <c:v>0.3805100000000019</c:v>
                </c:pt>
                <c:pt idx="767">
                  <c:v>0.3805100000000019</c:v>
                </c:pt>
                <c:pt idx="768">
                  <c:v>0.3805100000000019</c:v>
                </c:pt>
                <c:pt idx="769">
                  <c:v>0.3805100000000019</c:v>
                </c:pt>
                <c:pt idx="770">
                  <c:v>0.3805100000000019</c:v>
                </c:pt>
                <c:pt idx="771">
                  <c:v>0.3805100000000019</c:v>
                </c:pt>
                <c:pt idx="772">
                  <c:v>0.3805100000000019</c:v>
                </c:pt>
                <c:pt idx="773">
                  <c:v>0.3805100000000019</c:v>
                </c:pt>
                <c:pt idx="774">
                  <c:v>0.3805100000000019</c:v>
                </c:pt>
                <c:pt idx="775">
                  <c:v>0.3805100000000019</c:v>
                </c:pt>
                <c:pt idx="776">
                  <c:v>0.3805100000000019</c:v>
                </c:pt>
                <c:pt idx="777">
                  <c:v>0.3805100000000019</c:v>
                </c:pt>
                <c:pt idx="778">
                  <c:v>0.3805100000000019</c:v>
                </c:pt>
                <c:pt idx="779">
                  <c:v>0.3805100000000019</c:v>
                </c:pt>
                <c:pt idx="780">
                  <c:v>0.3805100000000019</c:v>
                </c:pt>
                <c:pt idx="781">
                  <c:v>0.3805100000000019</c:v>
                </c:pt>
                <c:pt idx="782">
                  <c:v>0.3805100000000019</c:v>
                </c:pt>
                <c:pt idx="783">
                  <c:v>0.3805100000000019</c:v>
                </c:pt>
                <c:pt idx="784">
                  <c:v>0.3805100000000019</c:v>
                </c:pt>
                <c:pt idx="785">
                  <c:v>0.3805100000000019</c:v>
                </c:pt>
                <c:pt idx="786">
                  <c:v>0.3805100000000019</c:v>
                </c:pt>
                <c:pt idx="787">
                  <c:v>0.3805100000000019</c:v>
                </c:pt>
                <c:pt idx="788">
                  <c:v>0.3805100000000019</c:v>
                </c:pt>
                <c:pt idx="789">
                  <c:v>0.3805100000000019</c:v>
                </c:pt>
                <c:pt idx="790">
                  <c:v>0.3805100000000019</c:v>
                </c:pt>
                <c:pt idx="791">
                  <c:v>0.3805100000000019</c:v>
                </c:pt>
                <c:pt idx="792">
                  <c:v>0.3805100000000019</c:v>
                </c:pt>
                <c:pt idx="793">
                  <c:v>0.3805100000000019</c:v>
                </c:pt>
                <c:pt idx="794">
                  <c:v>0.3805100000000019</c:v>
                </c:pt>
                <c:pt idx="795">
                  <c:v>0.3805100000000019</c:v>
                </c:pt>
                <c:pt idx="796">
                  <c:v>0.3805100000000019</c:v>
                </c:pt>
                <c:pt idx="797">
                  <c:v>0.3805100000000019</c:v>
                </c:pt>
                <c:pt idx="798">
                  <c:v>0.3805100000000019</c:v>
                </c:pt>
                <c:pt idx="799">
                  <c:v>0.3805100000000019</c:v>
                </c:pt>
                <c:pt idx="800">
                  <c:v>0.3805100000000019</c:v>
                </c:pt>
                <c:pt idx="801">
                  <c:v>0.3805100000000019</c:v>
                </c:pt>
                <c:pt idx="802">
                  <c:v>0.3805100000000019</c:v>
                </c:pt>
                <c:pt idx="803">
                  <c:v>0.3805100000000019</c:v>
                </c:pt>
                <c:pt idx="804">
                  <c:v>0.3805100000000019</c:v>
                </c:pt>
                <c:pt idx="805">
                  <c:v>0.3805100000000019</c:v>
                </c:pt>
                <c:pt idx="806">
                  <c:v>0.3805100000000019</c:v>
                </c:pt>
                <c:pt idx="807">
                  <c:v>0.3805100000000019</c:v>
                </c:pt>
                <c:pt idx="808">
                  <c:v>0.3805100000000019</c:v>
                </c:pt>
                <c:pt idx="809">
                  <c:v>0.3805100000000019</c:v>
                </c:pt>
                <c:pt idx="810">
                  <c:v>0.3805100000000019</c:v>
                </c:pt>
                <c:pt idx="811">
                  <c:v>0.3805100000000019</c:v>
                </c:pt>
                <c:pt idx="812">
                  <c:v>0.3805100000000019</c:v>
                </c:pt>
                <c:pt idx="813">
                  <c:v>0.3805100000000019</c:v>
                </c:pt>
                <c:pt idx="814">
                  <c:v>0.3805100000000019</c:v>
                </c:pt>
                <c:pt idx="815">
                  <c:v>0.3805100000000019</c:v>
                </c:pt>
                <c:pt idx="816">
                  <c:v>0.3805100000000019</c:v>
                </c:pt>
                <c:pt idx="817">
                  <c:v>0.3805100000000019</c:v>
                </c:pt>
                <c:pt idx="818">
                  <c:v>0.3805100000000019</c:v>
                </c:pt>
                <c:pt idx="819">
                  <c:v>0.3805100000000019</c:v>
                </c:pt>
                <c:pt idx="820">
                  <c:v>0.3805100000000019</c:v>
                </c:pt>
                <c:pt idx="821">
                  <c:v>0.3805100000000019</c:v>
                </c:pt>
                <c:pt idx="822">
                  <c:v>0.3805100000000019</c:v>
                </c:pt>
                <c:pt idx="823">
                  <c:v>0.3805100000000019</c:v>
                </c:pt>
                <c:pt idx="824">
                  <c:v>0.3805100000000019</c:v>
                </c:pt>
                <c:pt idx="825">
                  <c:v>0.3805100000000019</c:v>
                </c:pt>
                <c:pt idx="826">
                  <c:v>0.3805100000000019</c:v>
                </c:pt>
                <c:pt idx="827">
                  <c:v>0.3805100000000019</c:v>
                </c:pt>
                <c:pt idx="828">
                  <c:v>0.3805100000000019</c:v>
                </c:pt>
                <c:pt idx="829">
                  <c:v>0.3805100000000019</c:v>
                </c:pt>
                <c:pt idx="830">
                  <c:v>0.3805100000000019</c:v>
                </c:pt>
                <c:pt idx="831">
                  <c:v>0.3805100000000019</c:v>
                </c:pt>
                <c:pt idx="832">
                  <c:v>0.3805100000000019</c:v>
                </c:pt>
                <c:pt idx="833">
                  <c:v>0.3805100000000019</c:v>
                </c:pt>
                <c:pt idx="834">
                  <c:v>0.3805100000000019</c:v>
                </c:pt>
                <c:pt idx="835">
                  <c:v>0.3805100000000019</c:v>
                </c:pt>
                <c:pt idx="836">
                  <c:v>0.3805100000000019</c:v>
                </c:pt>
                <c:pt idx="837">
                  <c:v>0.3805100000000019</c:v>
                </c:pt>
                <c:pt idx="838">
                  <c:v>0.3805100000000019</c:v>
                </c:pt>
                <c:pt idx="839">
                  <c:v>0.3805100000000019</c:v>
                </c:pt>
                <c:pt idx="840">
                  <c:v>0.3805100000000019</c:v>
                </c:pt>
                <c:pt idx="841">
                  <c:v>0.3805100000000019</c:v>
                </c:pt>
                <c:pt idx="842">
                  <c:v>0.3805100000000019</c:v>
                </c:pt>
                <c:pt idx="843">
                  <c:v>0.3805100000000019</c:v>
                </c:pt>
                <c:pt idx="844">
                  <c:v>0.3805100000000019</c:v>
                </c:pt>
                <c:pt idx="845">
                  <c:v>0.3805100000000019</c:v>
                </c:pt>
                <c:pt idx="846">
                  <c:v>0.3805100000000019</c:v>
                </c:pt>
                <c:pt idx="847">
                  <c:v>0.3805100000000019</c:v>
                </c:pt>
                <c:pt idx="848">
                  <c:v>0.3805100000000019</c:v>
                </c:pt>
                <c:pt idx="849">
                  <c:v>0.3805100000000019</c:v>
                </c:pt>
                <c:pt idx="850">
                  <c:v>0.3805100000000019</c:v>
                </c:pt>
                <c:pt idx="851">
                  <c:v>0.3805100000000019</c:v>
                </c:pt>
                <c:pt idx="852">
                  <c:v>0.3805100000000019</c:v>
                </c:pt>
                <c:pt idx="853">
                  <c:v>0.3805100000000019</c:v>
                </c:pt>
                <c:pt idx="854">
                  <c:v>0.3805100000000019</c:v>
                </c:pt>
                <c:pt idx="855">
                  <c:v>0.3805100000000019</c:v>
                </c:pt>
                <c:pt idx="856">
                  <c:v>0.3805100000000019</c:v>
                </c:pt>
                <c:pt idx="857">
                  <c:v>0.3805100000000019</c:v>
                </c:pt>
                <c:pt idx="858">
                  <c:v>0.3805100000000019</c:v>
                </c:pt>
                <c:pt idx="859">
                  <c:v>0.3805100000000019</c:v>
                </c:pt>
                <c:pt idx="860">
                  <c:v>0.3805100000000019</c:v>
                </c:pt>
                <c:pt idx="861">
                  <c:v>0.3805100000000019</c:v>
                </c:pt>
                <c:pt idx="862">
                  <c:v>0.3805100000000019</c:v>
                </c:pt>
                <c:pt idx="863">
                  <c:v>0.3805100000000019</c:v>
                </c:pt>
                <c:pt idx="864">
                  <c:v>0.3805100000000019</c:v>
                </c:pt>
                <c:pt idx="865">
                  <c:v>0.3805100000000019</c:v>
                </c:pt>
                <c:pt idx="866">
                  <c:v>0.3805100000000019</c:v>
                </c:pt>
                <c:pt idx="867">
                  <c:v>0.3805100000000019</c:v>
                </c:pt>
                <c:pt idx="868">
                  <c:v>0.3805100000000019</c:v>
                </c:pt>
                <c:pt idx="869">
                  <c:v>0.3805100000000019</c:v>
                </c:pt>
                <c:pt idx="870">
                  <c:v>0.3805100000000019</c:v>
                </c:pt>
                <c:pt idx="871">
                  <c:v>0.3805100000000019</c:v>
                </c:pt>
                <c:pt idx="872">
                  <c:v>0.3805100000000019</c:v>
                </c:pt>
                <c:pt idx="873">
                  <c:v>0.3805100000000019</c:v>
                </c:pt>
                <c:pt idx="874">
                  <c:v>0.3805100000000019</c:v>
                </c:pt>
                <c:pt idx="875">
                  <c:v>0.3805100000000019</c:v>
                </c:pt>
                <c:pt idx="876">
                  <c:v>0.3805100000000019</c:v>
                </c:pt>
                <c:pt idx="877">
                  <c:v>0.3805100000000019</c:v>
                </c:pt>
                <c:pt idx="878">
                  <c:v>0.3805100000000019</c:v>
                </c:pt>
                <c:pt idx="879">
                  <c:v>0.3805100000000019</c:v>
                </c:pt>
                <c:pt idx="880">
                  <c:v>0.3805100000000019</c:v>
                </c:pt>
                <c:pt idx="881">
                  <c:v>0.3805100000000019</c:v>
                </c:pt>
                <c:pt idx="882">
                  <c:v>0.3805100000000019</c:v>
                </c:pt>
                <c:pt idx="883">
                  <c:v>0.3805100000000019</c:v>
                </c:pt>
                <c:pt idx="884">
                  <c:v>0.3805100000000019</c:v>
                </c:pt>
                <c:pt idx="885">
                  <c:v>0.3805100000000019</c:v>
                </c:pt>
                <c:pt idx="886">
                  <c:v>0.3805100000000019</c:v>
                </c:pt>
                <c:pt idx="887">
                  <c:v>0.3805100000000019</c:v>
                </c:pt>
                <c:pt idx="888">
                  <c:v>0.3805100000000019</c:v>
                </c:pt>
                <c:pt idx="889">
                  <c:v>0.3805100000000019</c:v>
                </c:pt>
                <c:pt idx="890">
                  <c:v>0.3805100000000019</c:v>
                </c:pt>
                <c:pt idx="891">
                  <c:v>0.3805100000000019</c:v>
                </c:pt>
                <c:pt idx="892">
                  <c:v>0.3805100000000019</c:v>
                </c:pt>
                <c:pt idx="893">
                  <c:v>0.3805100000000019</c:v>
                </c:pt>
                <c:pt idx="894">
                  <c:v>0.3805100000000019</c:v>
                </c:pt>
                <c:pt idx="895">
                  <c:v>0.3805100000000019</c:v>
                </c:pt>
                <c:pt idx="896">
                  <c:v>0.3805100000000019</c:v>
                </c:pt>
                <c:pt idx="897">
                  <c:v>0.3805100000000019</c:v>
                </c:pt>
                <c:pt idx="898">
                  <c:v>0.3805100000000019</c:v>
                </c:pt>
                <c:pt idx="899">
                  <c:v>0.3805100000000019</c:v>
                </c:pt>
                <c:pt idx="900">
                  <c:v>0.3805100000000019</c:v>
                </c:pt>
                <c:pt idx="901">
                  <c:v>0.3805100000000019</c:v>
                </c:pt>
                <c:pt idx="902">
                  <c:v>0.3805100000000019</c:v>
                </c:pt>
                <c:pt idx="903">
                  <c:v>0.3805100000000019</c:v>
                </c:pt>
                <c:pt idx="904">
                  <c:v>0.3805100000000019</c:v>
                </c:pt>
                <c:pt idx="905">
                  <c:v>0.3805100000000019</c:v>
                </c:pt>
                <c:pt idx="906">
                  <c:v>0.3805100000000019</c:v>
                </c:pt>
                <c:pt idx="907">
                  <c:v>0.3805100000000019</c:v>
                </c:pt>
                <c:pt idx="908">
                  <c:v>0.3805100000000019</c:v>
                </c:pt>
                <c:pt idx="909">
                  <c:v>0.3805100000000019</c:v>
                </c:pt>
                <c:pt idx="910">
                  <c:v>0.3805100000000019</c:v>
                </c:pt>
                <c:pt idx="911">
                  <c:v>0.3805100000000019</c:v>
                </c:pt>
                <c:pt idx="912">
                  <c:v>0.3805100000000019</c:v>
                </c:pt>
                <c:pt idx="913">
                  <c:v>0.3805100000000019</c:v>
                </c:pt>
                <c:pt idx="914">
                  <c:v>0.3805100000000019</c:v>
                </c:pt>
                <c:pt idx="915">
                  <c:v>0.3805100000000019</c:v>
                </c:pt>
                <c:pt idx="916">
                  <c:v>0.3805100000000019</c:v>
                </c:pt>
                <c:pt idx="917">
                  <c:v>0.3805100000000019</c:v>
                </c:pt>
                <c:pt idx="918">
                  <c:v>0.3805100000000019</c:v>
                </c:pt>
                <c:pt idx="919">
                  <c:v>0.3805100000000019</c:v>
                </c:pt>
                <c:pt idx="920">
                  <c:v>0.3805100000000019</c:v>
                </c:pt>
                <c:pt idx="921">
                  <c:v>0.3805100000000019</c:v>
                </c:pt>
                <c:pt idx="922">
                  <c:v>0.3805100000000019</c:v>
                </c:pt>
                <c:pt idx="923">
                  <c:v>0.3805100000000019</c:v>
                </c:pt>
                <c:pt idx="924">
                  <c:v>0.3805100000000019</c:v>
                </c:pt>
                <c:pt idx="925">
                  <c:v>0.3805100000000019</c:v>
                </c:pt>
                <c:pt idx="926">
                  <c:v>0.3805100000000019</c:v>
                </c:pt>
                <c:pt idx="927">
                  <c:v>0.3805100000000019</c:v>
                </c:pt>
                <c:pt idx="928">
                  <c:v>0.3805100000000019</c:v>
                </c:pt>
                <c:pt idx="929">
                  <c:v>0.3805100000000019</c:v>
                </c:pt>
                <c:pt idx="930">
                  <c:v>0.3805100000000019</c:v>
                </c:pt>
                <c:pt idx="931">
                  <c:v>0.3805100000000019</c:v>
                </c:pt>
                <c:pt idx="932">
                  <c:v>0.3805100000000019</c:v>
                </c:pt>
                <c:pt idx="933">
                  <c:v>0.3805100000000019</c:v>
                </c:pt>
                <c:pt idx="934">
                  <c:v>0.3805100000000019</c:v>
                </c:pt>
                <c:pt idx="935">
                  <c:v>0.3805100000000019</c:v>
                </c:pt>
                <c:pt idx="936">
                  <c:v>0.3805100000000019</c:v>
                </c:pt>
                <c:pt idx="937">
                  <c:v>0.3805100000000019</c:v>
                </c:pt>
                <c:pt idx="938">
                  <c:v>0.3805100000000019</c:v>
                </c:pt>
                <c:pt idx="939">
                  <c:v>0.3805100000000019</c:v>
                </c:pt>
                <c:pt idx="940">
                  <c:v>0.3805100000000019</c:v>
                </c:pt>
                <c:pt idx="941">
                  <c:v>0.3805100000000019</c:v>
                </c:pt>
                <c:pt idx="942">
                  <c:v>0.3805100000000019</c:v>
                </c:pt>
                <c:pt idx="943">
                  <c:v>0.3805100000000019</c:v>
                </c:pt>
                <c:pt idx="944">
                  <c:v>0.3805100000000019</c:v>
                </c:pt>
                <c:pt idx="945">
                  <c:v>0.3805100000000019</c:v>
                </c:pt>
                <c:pt idx="946">
                  <c:v>0.3805100000000019</c:v>
                </c:pt>
                <c:pt idx="947">
                  <c:v>0.3805100000000019</c:v>
                </c:pt>
                <c:pt idx="948">
                  <c:v>0.3805100000000019</c:v>
                </c:pt>
                <c:pt idx="949">
                  <c:v>0.3805100000000019</c:v>
                </c:pt>
                <c:pt idx="950">
                  <c:v>0.3805100000000019</c:v>
                </c:pt>
                <c:pt idx="951">
                  <c:v>0.3805100000000019</c:v>
                </c:pt>
                <c:pt idx="952">
                  <c:v>0.3805100000000019</c:v>
                </c:pt>
                <c:pt idx="953">
                  <c:v>0.3805100000000019</c:v>
                </c:pt>
                <c:pt idx="954">
                  <c:v>0.3805100000000019</c:v>
                </c:pt>
                <c:pt idx="955">
                  <c:v>0.3805100000000019</c:v>
                </c:pt>
                <c:pt idx="956">
                  <c:v>0.3805100000000019</c:v>
                </c:pt>
                <c:pt idx="957">
                  <c:v>0.3805100000000019</c:v>
                </c:pt>
                <c:pt idx="958">
                  <c:v>0.3805100000000019</c:v>
                </c:pt>
                <c:pt idx="959">
                  <c:v>0.3805100000000019</c:v>
                </c:pt>
                <c:pt idx="960">
                  <c:v>0.3805100000000019</c:v>
                </c:pt>
                <c:pt idx="961">
                  <c:v>0.3805100000000019</c:v>
                </c:pt>
                <c:pt idx="962">
                  <c:v>0.3805100000000019</c:v>
                </c:pt>
                <c:pt idx="963">
                  <c:v>0.3805100000000019</c:v>
                </c:pt>
                <c:pt idx="964">
                  <c:v>0.3805100000000019</c:v>
                </c:pt>
                <c:pt idx="965">
                  <c:v>0.3805100000000019</c:v>
                </c:pt>
                <c:pt idx="966">
                  <c:v>0.3805100000000019</c:v>
                </c:pt>
                <c:pt idx="967">
                  <c:v>0.3805100000000019</c:v>
                </c:pt>
                <c:pt idx="968">
                  <c:v>0.3805100000000019</c:v>
                </c:pt>
                <c:pt idx="969">
                  <c:v>0.3805100000000019</c:v>
                </c:pt>
                <c:pt idx="970">
                  <c:v>0.3805100000000019</c:v>
                </c:pt>
                <c:pt idx="971">
                  <c:v>0.3805100000000019</c:v>
                </c:pt>
                <c:pt idx="972">
                  <c:v>0.3805100000000019</c:v>
                </c:pt>
                <c:pt idx="973">
                  <c:v>0.3805100000000019</c:v>
                </c:pt>
                <c:pt idx="974">
                  <c:v>0.3805100000000019</c:v>
                </c:pt>
                <c:pt idx="975">
                  <c:v>0.3805100000000019</c:v>
                </c:pt>
                <c:pt idx="976">
                  <c:v>0.3805100000000019</c:v>
                </c:pt>
                <c:pt idx="977">
                  <c:v>0.3805100000000019</c:v>
                </c:pt>
                <c:pt idx="978">
                  <c:v>0.3805100000000019</c:v>
                </c:pt>
                <c:pt idx="979">
                  <c:v>0.3805100000000019</c:v>
                </c:pt>
                <c:pt idx="980">
                  <c:v>0.3805100000000019</c:v>
                </c:pt>
                <c:pt idx="981">
                  <c:v>0.3805100000000019</c:v>
                </c:pt>
                <c:pt idx="982">
                  <c:v>0.3805100000000019</c:v>
                </c:pt>
                <c:pt idx="983">
                  <c:v>0.3805100000000019</c:v>
                </c:pt>
                <c:pt idx="984">
                  <c:v>0.3805100000000019</c:v>
                </c:pt>
                <c:pt idx="985">
                  <c:v>0.3805100000000019</c:v>
                </c:pt>
                <c:pt idx="986">
                  <c:v>0.3805100000000019</c:v>
                </c:pt>
                <c:pt idx="987">
                  <c:v>0.3805100000000019</c:v>
                </c:pt>
                <c:pt idx="988">
                  <c:v>0.3805100000000019</c:v>
                </c:pt>
                <c:pt idx="989">
                  <c:v>0.3805100000000019</c:v>
                </c:pt>
                <c:pt idx="990">
                  <c:v>0.3805100000000019</c:v>
                </c:pt>
                <c:pt idx="991">
                  <c:v>0.3805100000000019</c:v>
                </c:pt>
                <c:pt idx="992">
                  <c:v>0.3805100000000019</c:v>
                </c:pt>
                <c:pt idx="993">
                  <c:v>0.3805100000000019</c:v>
                </c:pt>
                <c:pt idx="994">
                  <c:v>0.3805100000000019</c:v>
                </c:pt>
                <c:pt idx="995">
                  <c:v>0.3805100000000019</c:v>
                </c:pt>
                <c:pt idx="996">
                  <c:v>0.3805100000000019</c:v>
                </c:pt>
                <c:pt idx="997">
                  <c:v>0.3805100000000019</c:v>
                </c:pt>
                <c:pt idx="998">
                  <c:v>0.3805100000000019</c:v>
                </c:pt>
                <c:pt idx="999">
                  <c:v>0.3805100000000019</c:v>
                </c:pt>
                <c:pt idx="1000">
                  <c:v>0.3805100000000019</c:v>
                </c:pt>
                <c:pt idx="1001">
                  <c:v>0.3805100000000019</c:v>
                </c:pt>
                <c:pt idx="1002">
                  <c:v>0.3805100000000019</c:v>
                </c:pt>
                <c:pt idx="1003">
                  <c:v>0.3805100000000019</c:v>
                </c:pt>
                <c:pt idx="1004">
                  <c:v>0.3805100000000019</c:v>
                </c:pt>
                <c:pt idx="1005">
                  <c:v>0.3805100000000019</c:v>
                </c:pt>
                <c:pt idx="1006">
                  <c:v>0.3805100000000019</c:v>
                </c:pt>
                <c:pt idx="1007">
                  <c:v>0.3805100000000019</c:v>
                </c:pt>
                <c:pt idx="1008">
                  <c:v>0.3805100000000019</c:v>
                </c:pt>
                <c:pt idx="1009">
                  <c:v>0.3805100000000019</c:v>
                </c:pt>
                <c:pt idx="1010">
                  <c:v>0.3805100000000019</c:v>
                </c:pt>
                <c:pt idx="1011">
                  <c:v>0.3805100000000019</c:v>
                </c:pt>
                <c:pt idx="1012">
                  <c:v>0.3805100000000019</c:v>
                </c:pt>
                <c:pt idx="1013">
                  <c:v>0.3805100000000019</c:v>
                </c:pt>
                <c:pt idx="1014">
                  <c:v>0.3805100000000019</c:v>
                </c:pt>
                <c:pt idx="1015">
                  <c:v>0.3805100000000019</c:v>
                </c:pt>
                <c:pt idx="1016">
                  <c:v>0.3805100000000019</c:v>
                </c:pt>
                <c:pt idx="1017">
                  <c:v>0.3805100000000019</c:v>
                </c:pt>
                <c:pt idx="1018">
                  <c:v>0.3805100000000019</c:v>
                </c:pt>
                <c:pt idx="1019">
                  <c:v>0.3805100000000019</c:v>
                </c:pt>
                <c:pt idx="1020">
                  <c:v>0.3805100000000019</c:v>
                </c:pt>
                <c:pt idx="1021">
                  <c:v>0.3805100000000019</c:v>
                </c:pt>
                <c:pt idx="1022">
                  <c:v>0.3805100000000019</c:v>
                </c:pt>
                <c:pt idx="1023">
                  <c:v>0.3805100000000019</c:v>
                </c:pt>
                <c:pt idx="1024">
                  <c:v>0.3805100000000019</c:v>
                </c:pt>
                <c:pt idx="1025">
                  <c:v>0.3805100000000019</c:v>
                </c:pt>
                <c:pt idx="1026">
                  <c:v>0.3805100000000019</c:v>
                </c:pt>
                <c:pt idx="1027">
                  <c:v>0.3805100000000019</c:v>
                </c:pt>
                <c:pt idx="1028">
                  <c:v>0.3805100000000019</c:v>
                </c:pt>
                <c:pt idx="1029">
                  <c:v>0.3805100000000019</c:v>
                </c:pt>
                <c:pt idx="1030">
                  <c:v>0.3805100000000019</c:v>
                </c:pt>
                <c:pt idx="1031">
                  <c:v>0.3805100000000019</c:v>
                </c:pt>
                <c:pt idx="1032">
                  <c:v>0.3805100000000019</c:v>
                </c:pt>
                <c:pt idx="1033">
                  <c:v>0.3805100000000019</c:v>
                </c:pt>
                <c:pt idx="1034">
                  <c:v>0.3805100000000019</c:v>
                </c:pt>
                <c:pt idx="1035">
                  <c:v>0.3805100000000019</c:v>
                </c:pt>
                <c:pt idx="1036">
                  <c:v>0.3805100000000019</c:v>
                </c:pt>
                <c:pt idx="1037">
                  <c:v>0.3805100000000019</c:v>
                </c:pt>
                <c:pt idx="1038">
                  <c:v>0.3805100000000019</c:v>
                </c:pt>
                <c:pt idx="1039">
                  <c:v>0.3805100000000019</c:v>
                </c:pt>
                <c:pt idx="1040">
                  <c:v>0.3805100000000019</c:v>
                </c:pt>
                <c:pt idx="1041">
                  <c:v>0.3805100000000019</c:v>
                </c:pt>
                <c:pt idx="1042">
                  <c:v>0.3805100000000019</c:v>
                </c:pt>
                <c:pt idx="1043">
                  <c:v>0.3805100000000019</c:v>
                </c:pt>
                <c:pt idx="1044">
                  <c:v>0.3805100000000019</c:v>
                </c:pt>
                <c:pt idx="1045">
                  <c:v>0.3805100000000019</c:v>
                </c:pt>
                <c:pt idx="1046">
                  <c:v>0.3805100000000019</c:v>
                </c:pt>
                <c:pt idx="1047">
                  <c:v>0.3805100000000019</c:v>
                </c:pt>
                <c:pt idx="1048">
                  <c:v>0.3805100000000019</c:v>
                </c:pt>
                <c:pt idx="1049">
                  <c:v>0.3805100000000019</c:v>
                </c:pt>
                <c:pt idx="1050">
                  <c:v>0.3805100000000019</c:v>
                </c:pt>
                <c:pt idx="1051">
                  <c:v>0.3805100000000019</c:v>
                </c:pt>
                <c:pt idx="1052">
                  <c:v>0.3805100000000019</c:v>
                </c:pt>
                <c:pt idx="1053">
                  <c:v>0.3805100000000019</c:v>
                </c:pt>
                <c:pt idx="1054">
                  <c:v>0.3805100000000019</c:v>
                </c:pt>
                <c:pt idx="1055">
                  <c:v>0.3805100000000019</c:v>
                </c:pt>
                <c:pt idx="1056">
                  <c:v>0.3805100000000019</c:v>
                </c:pt>
                <c:pt idx="1057">
                  <c:v>0.3805100000000019</c:v>
                </c:pt>
                <c:pt idx="1058">
                  <c:v>0.3805100000000019</c:v>
                </c:pt>
                <c:pt idx="1059">
                  <c:v>0.3805100000000019</c:v>
                </c:pt>
                <c:pt idx="1060">
                  <c:v>0.3805100000000019</c:v>
                </c:pt>
                <c:pt idx="1061">
                  <c:v>0.3805100000000019</c:v>
                </c:pt>
                <c:pt idx="1062">
                  <c:v>0.3805100000000019</c:v>
                </c:pt>
                <c:pt idx="1063">
                  <c:v>0.3805100000000019</c:v>
                </c:pt>
                <c:pt idx="1064">
                  <c:v>0.3805100000000019</c:v>
                </c:pt>
                <c:pt idx="1065">
                  <c:v>0.3805100000000019</c:v>
                </c:pt>
                <c:pt idx="1066">
                  <c:v>0.3805100000000019</c:v>
                </c:pt>
                <c:pt idx="1067">
                  <c:v>0.3805100000000019</c:v>
                </c:pt>
                <c:pt idx="1068">
                  <c:v>0.3805100000000019</c:v>
                </c:pt>
                <c:pt idx="1069">
                  <c:v>0.3805100000000019</c:v>
                </c:pt>
                <c:pt idx="1070">
                  <c:v>0.3805100000000019</c:v>
                </c:pt>
                <c:pt idx="1071">
                  <c:v>0.3805100000000019</c:v>
                </c:pt>
                <c:pt idx="1072">
                  <c:v>0.3805100000000019</c:v>
                </c:pt>
                <c:pt idx="1073">
                  <c:v>0.3805100000000019</c:v>
                </c:pt>
                <c:pt idx="1074">
                  <c:v>0.3805100000000019</c:v>
                </c:pt>
                <c:pt idx="1075">
                  <c:v>0.3805100000000019</c:v>
                </c:pt>
                <c:pt idx="1076">
                  <c:v>0.3805100000000019</c:v>
                </c:pt>
                <c:pt idx="1077">
                  <c:v>0.3805100000000019</c:v>
                </c:pt>
                <c:pt idx="1078">
                  <c:v>0.3805100000000019</c:v>
                </c:pt>
                <c:pt idx="1079">
                  <c:v>0.3805100000000019</c:v>
                </c:pt>
                <c:pt idx="1080">
                  <c:v>0.3805100000000019</c:v>
                </c:pt>
                <c:pt idx="1081">
                  <c:v>0.3805100000000019</c:v>
                </c:pt>
                <c:pt idx="1082">
                  <c:v>0.3805100000000019</c:v>
                </c:pt>
                <c:pt idx="1083">
                  <c:v>0.3805100000000019</c:v>
                </c:pt>
                <c:pt idx="1084">
                  <c:v>0.3805100000000019</c:v>
                </c:pt>
                <c:pt idx="1085">
                  <c:v>0.3805100000000019</c:v>
                </c:pt>
                <c:pt idx="1086">
                  <c:v>0.3805100000000019</c:v>
                </c:pt>
                <c:pt idx="1087">
                  <c:v>0.3805100000000019</c:v>
                </c:pt>
                <c:pt idx="1088">
                  <c:v>0.3805100000000019</c:v>
                </c:pt>
                <c:pt idx="1089">
                  <c:v>0.3805100000000019</c:v>
                </c:pt>
                <c:pt idx="1090">
                  <c:v>0.3805100000000019</c:v>
                </c:pt>
                <c:pt idx="1091">
                  <c:v>0.3805100000000019</c:v>
                </c:pt>
                <c:pt idx="1092">
                  <c:v>0.3805100000000019</c:v>
                </c:pt>
                <c:pt idx="1093">
                  <c:v>0.3805100000000019</c:v>
                </c:pt>
                <c:pt idx="1094">
                  <c:v>0.3805100000000019</c:v>
                </c:pt>
                <c:pt idx="1095">
                  <c:v>0.3805100000000019</c:v>
                </c:pt>
                <c:pt idx="1096">
                  <c:v>0.3805100000000019</c:v>
                </c:pt>
                <c:pt idx="1097">
                  <c:v>0.3805100000000019</c:v>
                </c:pt>
                <c:pt idx="1098">
                  <c:v>0.3805100000000019</c:v>
                </c:pt>
                <c:pt idx="1099">
                  <c:v>0.3805100000000019</c:v>
                </c:pt>
                <c:pt idx="1100">
                  <c:v>0.3805100000000019</c:v>
                </c:pt>
                <c:pt idx="1101">
                  <c:v>0.3805100000000019</c:v>
                </c:pt>
                <c:pt idx="1102">
                  <c:v>0.3805100000000019</c:v>
                </c:pt>
                <c:pt idx="1103">
                  <c:v>0.3805100000000019</c:v>
                </c:pt>
                <c:pt idx="1104">
                  <c:v>0.3805100000000019</c:v>
                </c:pt>
                <c:pt idx="1105">
                  <c:v>0.3805100000000019</c:v>
                </c:pt>
                <c:pt idx="1106">
                  <c:v>0.3805100000000019</c:v>
                </c:pt>
                <c:pt idx="1107">
                  <c:v>0.3805100000000019</c:v>
                </c:pt>
                <c:pt idx="1108">
                  <c:v>0.3805100000000019</c:v>
                </c:pt>
                <c:pt idx="1109">
                  <c:v>0.3805100000000019</c:v>
                </c:pt>
                <c:pt idx="1110">
                  <c:v>0.3805100000000019</c:v>
                </c:pt>
                <c:pt idx="1111">
                  <c:v>0.3805100000000019</c:v>
                </c:pt>
                <c:pt idx="1112">
                  <c:v>0.3805100000000019</c:v>
                </c:pt>
                <c:pt idx="1113">
                  <c:v>0.3805100000000019</c:v>
                </c:pt>
                <c:pt idx="1114">
                  <c:v>0.3805100000000019</c:v>
                </c:pt>
                <c:pt idx="1115">
                  <c:v>0.3805100000000019</c:v>
                </c:pt>
                <c:pt idx="1116">
                  <c:v>0.3805100000000019</c:v>
                </c:pt>
                <c:pt idx="1117">
                  <c:v>0.3805100000000019</c:v>
                </c:pt>
                <c:pt idx="1118">
                  <c:v>0.3805100000000019</c:v>
                </c:pt>
                <c:pt idx="1119">
                  <c:v>0.3805100000000019</c:v>
                </c:pt>
                <c:pt idx="1120">
                  <c:v>0.3805100000000019</c:v>
                </c:pt>
                <c:pt idx="1121">
                  <c:v>0.3805100000000019</c:v>
                </c:pt>
                <c:pt idx="1122">
                  <c:v>0.3805100000000019</c:v>
                </c:pt>
                <c:pt idx="1123">
                  <c:v>0.3805100000000019</c:v>
                </c:pt>
                <c:pt idx="1124">
                  <c:v>0.3805100000000019</c:v>
                </c:pt>
                <c:pt idx="1125">
                  <c:v>0.3805100000000019</c:v>
                </c:pt>
                <c:pt idx="1126">
                  <c:v>0.3805100000000019</c:v>
                </c:pt>
                <c:pt idx="1127">
                  <c:v>0.3805100000000019</c:v>
                </c:pt>
                <c:pt idx="1128">
                  <c:v>0.3805100000000019</c:v>
                </c:pt>
                <c:pt idx="1129">
                  <c:v>0.3805100000000019</c:v>
                </c:pt>
                <c:pt idx="1130">
                  <c:v>0.3805100000000019</c:v>
                </c:pt>
                <c:pt idx="1131">
                  <c:v>0.3805100000000019</c:v>
                </c:pt>
                <c:pt idx="1132">
                  <c:v>0.3805100000000019</c:v>
                </c:pt>
                <c:pt idx="1133">
                  <c:v>0.3805100000000019</c:v>
                </c:pt>
                <c:pt idx="1134">
                  <c:v>0.3805100000000019</c:v>
                </c:pt>
                <c:pt idx="1135">
                  <c:v>0.3805100000000019</c:v>
                </c:pt>
                <c:pt idx="1136">
                  <c:v>0.3805100000000019</c:v>
                </c:pt>
                <c:pt idx="1137">
                  <c:v>0.3805100000000019</c:v>
                </c:pt>
                <c:pt idx="1138">
                  <c:v>0.3805100000000019</c:v>
                </c:pt>
                <c:pt idx="1139">
                  <c:v>0.3805100000000019</c:v>
                </c:pt>
                <c:pt idx="1140">
                  <c:v>0.3805100000000019</c:v>
                </c:pt>
                <c:pt idx="1141">
                  <c:v>0.3805100000000019</c:v>
                </c:pt>
                <c:pt idx="1142">
                  <c:v>0.3805100000000019</c:v>
                </c:pt>
                <c:pt idx="1143">
                  <c:v>0.3805100000000019</c:v>
                </c:pt>
                <c:pt idx="1144">
                  <c:v>0.3805100000000019</c:v>
                </c:pt>
                <c:pt idx="1145">
                  <c:v>0.3805100000000019</c:v>
                </c:pt>
                <c:pt idx="1146">
                  <c:v>0.3805100000000019</c:v>
                </c:pt>
                <c:pt idx="1147">
                  <c:v>0.3805100000000019</c:v>
                </c:pt>
                <c:pt idx="1148">
                  <c:v>0.3805100000000019</c:v>
                </c:pt>
                <c:pt idx="1149">
                  <c:v>0.3805100000000019</c:v>
                </c:pt>
                <c:pt idx="1150">
                  <c:v>0.3805100000000019</c:v>
                </c:pt>
                <c:pt idx="1151">
                  <c:v>0.3805100000000019</c:v>
                </c:pt>
                <c:pt idx="1152">
                  <c:v>0.3805100000000019</c:v>
                </c:pt>
                <c:pt idx="1153">
                  <c:v>0.3805100000000019</c:v>
                </c:pt>
                <c:pt idx="1154">
                  <c:v>0.3805100000000019</c:v>
                </c:pt>
                <c:pt idx="1155">
                  <c:v>0.3805100000000019</c:v>
                </c:pt>
                <c:pt idx="1156">
                  <c:v>0.3805100000000019</c:v>
                </c:pt>
                <c:pt idx="1157">
                  <c:v>0.3805100000000019</c:v>
                </c:pt>
                <c:pt idx="1158">
                  <c:v>0.3805100000000019</c:v>
                </c:pt>
                <c:pt idx="1159">
                  <c:v>0.3805100000000019</c:v>
                </c:pt>
                <c:pt idx="1160">
                  <c:v>0.3805100000000019</c:v>
                </c:pt>
                <c:pt idx="1161">
                  <c:v>0.3805100000000019</c:v>
                </c:pt>
                <c:pt idx="1162">
                  <c:v>0.3805100000000019</c:v>
                </c:pt>
                <c:pt idx="1163">
                  <c:v>0.3805100000000019</c:v>
                </c:pt>
                <c:pt idx="1164">
                  <c:v>0.3805100000000019</c:v>
                </c:pt>
                <c:pt idx="1165">
                  <c:v>0.3805100000000019</c:v>
                </c:pt>
                <c:pt idx="1166">
                  <c:v>0.3805100000000019</c:v>
                </c:pt>
                <c:pt idx="1167">
                  <c:v>0.3805100000000019</c:v>
                </c:pt>
                <c:pt idx="1168">
                  <c:v>0.3805100000000019</c:v>
                </c:pt>
                <c:pt idx="1169">
                  <c:v>0.3805100000000019</c:v>
                </c:pt>
                <c:pt idx="1170">
                  <c:v>0.3805100000000019</c:v>
                </c:pt>
                <c:pt idx="1171">
                  <c:v>0.3805100000000019</c:v>
                </c:pt>
                <c:pt idx="1172">
                  <c:v>0.3805100000000019</c:v>
                </c:pt>
                <c:pt idx="1173">
                  <c:v>0.3805100000000019</c:v>
                </c:pt>
                <c:pt idx="1174">
                  <c:v>0.3805100000000019</c:v>
                </c:pt>
                <c:pt idx="1175">
                  <c:v>0.3805100000000019</c:v>
                </c:pt>
                <c:pt idx="1176">
                  <c:v>0.3805100000000019</c:v>
                </c:pt>
                <c:pt idx="1177">
                  <c:v>0.3805100000000019</c:v>
                </c:pt>
                <c:pt idx="1178">
                  <c:v>0.3805100000000019</c:v>
                </c:pt>
                <c:pt idx="1179">
                  <c:v>0.3805100000000019</c:v>
                </c:pt>
                <c:pt idx="1180">
                  <c:v>0.3805100000000019</c:v>
                </c:pt>
                <c:pt idx="1181">
                  <c:v>0.3805100000000019</c:v>
                </c:pt>
                <c:pt idx="1182">
                  <c:v>0.3805100000000019</c:v>
                </c:pt>
                <c:pt idx="1183">
                  <c:v>0.3805100000000019</c:v>
                </c:pt>
                <c:pt idx="1184">
                  <c:v>0.3805100000000019</c:v>
                </c:pt>
                <c:pt idx="1185">
                  <c:v>0.3805100000000019</c:v>
                </c:pt>
                <c:pt idx="1186">
                  <c:v>0.3805100000000019</c:v>
                </c:pt>
                <c:pt idx="1187">
                  <c:v>0.3805100000000019</c:v>
                </c:pt>
                <c:pt idx="1188">
                  <c:v>0.3805100000000019</c:v>
                </c:pt>
                <c:pt idx="1189">
                  <c:v>0.3805100000000019</c:v>
                </c:pt>
                <c:pt idx="1190">
                  <c:v>0.3805100000000019</c:v>
                </c:pt>
                <c:pt idx="1191">
                  <c:v>0.3805100000000019</c:v>
                </c:pt>
                <c:pt idx="1192">
                  <c:v>0.3805100000000019</c:v>
                </c:pt>
                <c:pt idx="1193">
                  <c:v>0.3805100000000019</c:v>
                </c:pt>
                <c:pt idx="1194">
                  <c:v>0.3805100000000019</c:v>
                </c:pt>
                <c:pt idx="1195">
                  <c:v>0.3805100000000019</c:v>
                </c:pt>
                <c:pt idx="1196">
                  <c:v>0.3805100000000019</c:v>
                </c:pt>
                <c:pt idx="1197">
                  <c:v>0.3805100000000019</c:v>
                </c:pt>
                <c:pt idx="1198">
                  <c:v>0.3805100000000019</c:v>
                </c:pt>
                <c:pt idx="1199">
                  <c:v>0.3805100000000019</c:v>
                </c:pt>
                <c:pt idx="1200">
                  <c:v>0.3805100000000019</c:v>
                </c:pt>
                <c:pt idx="1201">
                  <c:v>0.3805100000000019</c:v>
                </c:pt>
                <c:pt idx="1202">
                  <c:v>0.3805100000000019</c:v>
                </c:pt>
                <c:pt idx="1203">
                  <c:v>0.3805100000000019</c:v>
                </c:pt>
                <c:pt idx="1204">
                  <c:v>0.3805100000000019</c:v>
                </c:pt>
                <c:pt idx="1205">
                  <c:v>0.3805100000000019</c:v>
                </c:pt>
                <c:pt idx="1206">
                  <c:v>0.3805100000000019</c:v>
                </c:pt>
                <c:pt idx="1207">
                  <c:v>0.3805100000000019</c:v>
                </c:pt>
                <c:pt idx="1208">
                  <c:v>0.3805100000000019</c:v>
                </c:pt>
                <c:pt idx="1209">
                  <c:v>0.3805100000000019</c:v>
                </c:pt>
                <c:pt idx="1210">
                  <c:v>0.3805100000000019</c:v>
                </c:pt>
                <c:pt idx="1211">
                  <c:v>0.3805100000000019</c:v>
                </c:pt>
                <c:pt idx="1212">
                  <c:v>0.3805100000000019</c:v>
                </c:pt>
                <c:pt idx="1213">
                  <c:v>0.3805100000000019</c:v>
                </c:pt>
                <c:pt idx="1214">
                  <c:v>0.3805100000000019</c:v>
                </c:pt>
                <c:pt idx="1215">
                  <c:v>0.3805100000000019</c:v>
                </c:pt>
                <c:pt idx="1216">
                  <c:v>0.3805100000000019</c:v>
                </c:pt>
                <c:pt idx="1217">
                  <c:v>0.3805100000000019</c:v>
                </c:pt>
                <c:pt idx="1218">
                  <c:v>0.3805100000000019</c:v>
                </c:pt>
                <c:pt idx="1219">
                  <c:v>0.3805100000000019</c:v>
                </c:pt>
                <c:pt idx="1220">
                  <c:v>0.3805100000000019</c:v>
                </c:pt>
                <c:pt idx="1221">
                  <c:v>0.3805100000000019</c:v>
                </c:pt>
                <c:pt idx="1222">
                  <c:v>0.3805100000000019</c:v>
                </c:pt>
                <c:pt idx="1223">
                  <c:v>0.3805100000000019</c:v>
                </c:pt>
                <c:pt idx="1224">
                  <c:v>0.3805100000000019</c:v>
                </c:pt>
                <c:pt idx="1225">
                  <c:v>0.3805100000000019</c:v>
                </c:pt>
                <c:pt idx="1226">
                  <c:v>0.3805100000000019</c:v>
                </c:pt>
                <c:pt idx="1227">
                  <c:v>0.3805100000000019</c:v>
                </c:pt>
                <c:pt idx="1228">
                  <c:v>0.3805100000000019</c:v>
                </c:pt>
                <c:pt idx="1229">
                  <c:v>0.3805100000000019</c:v>
                </c:pt>
                <c:pt idx="1230">
                  <c:v>0.3805100000000019</c:v>
                </c:pt>
                <c:pt idx="1231">
                  <c:v>0.3805100000000019</c:v>
                </c:pt>
                <c:pt idx="1232">
                  <c:v>0.3805100000000019</c:v>
                </c:pt>
                <c:pt idx="1233">
                  <c:v>0.3805100000000019</c:v>
                </c:pt>
                <c:pt idx="1234">
                  <c:v>0.3805100000000019</c:v>
                </c:pt>
                <c:pt idx="1235">
                  <c:v>0.3805100000000019</c:v>
                </c:pt>
                <c:pt idx="1236">
                  <c:v>0.3805100000000019</c:v>
                </c:pt>
                <c:pt idx="1237">
                  <c:v>0.3805100000000019</c:v>
                </c:pt>
                <c:pt idx="1238">
                  <c:v>0.3805100000000019</c:v>
                </c:pt>
                <c:pt idx="1239">
                  <c:v>0.3805100000000019</c:v>
                </c:pt>
                <c:pt idx="1240">
                  <c:v>0.3805100000000019</c:v>
                </c:pt>
                <c:pt idx="1241">
                  <c:v>0.3805100000000019</c:v>
                </c:pt>
                <c:pt idx="1242">
                  <c:v>0.3805100000000019</c:v>
                </c:pt>
                <c:pt idx="1243">
                  <c:v>0.3805100000000019</c:v>
                </c:pt>
                <c:pt idx="1244">
                  <c:v>0.3805100000000019</c:v>
                </c:pt>
                <c:pt idx="1245">
                  <c:v>0.3805100000000019</c:v>
                </c:pt>
                <c:pt idx="1246">
                  <c:v>0.3805100000000019</c:v>
                </c:pt>
                <c:pt idx="1247">
                  <c:v>0.3805100000000019</c:v>
                </c:pt>
                <c:pt idx="1248">
                  <c:v>0.3805100000000019</c:v>
                </c:pt>
                <c:pt idx="1249">
                  <c:v>0.3805100000000019</c:v>
                </c:pt>
                <c:pt idx="1250">
                  <c:v>0.3805100000000019</c:v>
                </c:pt>
                <c:pt idx="1251">
                  <c:v>0.3805100000000019</c:v>
                </c:pt>
                <c:pt idx="1252">
                  <c:v>0.3805100000000019</c:v>
                </c:pt>
                <c:pt idx="1253">
                  <c:v>0.3805100000000019</c:v>
                </c:pt>
                <c:pt idx="1254">
                  <c:v>0.3805100000000019</c:v>
                </c:pt>
                <c:pt idx="1255">
                  <c:v>0.3805100000000019</c:v>
                </c:pt>
                <c:pt idx="1256">
                  <c:v>0.3805100000000019</c:v>
                </c:pt>
                <c:pt idx="1257">
                  <c:v>0.3805100000000019</c:v>
                </c:pt>
                <c:pt idx="1258">
                  <c:v>0.3805100000000019</c:v>
                </c:pt>
                <c:pt idx="1259">
                  <c:v>0.3805100000000019</c:v>
                </c:pt>
                <c:pt idx="1260">
                  <c:v>0.3805100000000019</c:v>
                </c:pt>
                <c:pt idx="1261">
                  <c:v>0.3805100000000019</c:v>
                </c:pt>
                <c:pt idx="1262">
                  <c:v>0.3805100000000019</c:v>
                </c:pt>
                <c:pt idx="1263">
                  <c:v>0.3805100000000019</c:v>
                </c:pt>
                <c:pt idx="1264">
                  <c:v>0.3805100000000019</c:v>
                </c:pt>
                <c:pt idx="1265">
                  <c:v>0.3805100000000019</c:v>
                </c:pt>
                <c:pt idx="1266">
                  <c:v>0.3805100000000019</c:v>
                </c:pt>
                <c:pt idx="1267">
                  <c:v>0.3805100000000019</c:v>
                </c:pt>
                <c:pt idx="1268">
                  <c:v>0.3805100000000019</c:v>
                </c:pt>
                <c:pt idx="1269">
                  <c:v>0.3805100000000019</c:v>
                </c:pt>
                <c:pt idx="1270">
                  <c:v>0.3805100000000019</c:v>
                </c:pt>
                <c:pt idx="1271">
                  <c:v>0.3805100000000019</c:v>
                </c:pt>
                <c:pt idx="1272">
                  <c:v>0.3805100000000019</c:v>
                </c:pt>
                <c:pt idx="1273">
                  <c:v>0.3805100000000019</c:v>
                </c:pt>
                <c:pt idx="1274">
                  <c:v>0.3805100000000019</c:v>
                </c:pt>
                <c:pt idx="1275">
                  <c:v>0.3805100000000019</c:v>
                </c:pt>
                <c:pt idx="1276">
                  <c:v>0.3805100000000019</c:v>
                </c:pt>
                <c:pt idx="1277">
                  <c:v>0.3805100000000019</c:v>
                </c:pt>
                <c:pt idx="1278">
                  <c:v>0.3805100000000019</c:v>
                </c:pt>
                <c:pt idx="1279">
                  <c:v>0.3805100000000019</c:v>
                </c:pt>
                <c:pt idx="1280">
                  <c:v>0.3805100000000019</c:v>
                </c:pt>
                <c:pt idx="1281">
                  <c:v>0.3805100000000019</c:v>
                </c:pt>
                <c:pt idx="1282">
                  <c:v>0.3805100000000019</c:v>
                </c:pt>
                <c:pt idx="1283">
                  <c:v>0.3805100000000019</c:v>
                </c:pt>
                <c:pt idx="1284">
                  <c:v>0.3805100000000019</c:v>
                </c:pt>
                <c:pt idx="1285">
                  <c:v>0.3805100000000019</c:v>
                </c:pt>
                <c:pt idx="1286">
                  <c:v>0.3805100000000019</c:v>
                </c:pt>
                <c:pt idx="1287">
                  <c:v>0.3805100000000019</c:v>
                </c:pt>
                <c:pt idx="1288">
                  <c:v>0.3805100000000019</c:v>
                </c:pt>
                <c:pt idx="1289">
                  <c:v>0.3805100000000019</c:v>
                </c:pt>
                <c:pt idx="1290">
                  <c:v>0.3805100000000019</c:v>
                </c:pt>
                <c:pt idx="1291">
                  <c:v>0.3805100000000019</c:v>
                </c:pt>
                <c:pt idx="1292">
                  <c:v>0.3805100000000019</c:v>
                </c:pt>
                <c:pt idx="1293">
                  <c:v>0.3805100000000019</c:v>
                </c:pt>
                <c:pt idx="1294">
                  <c:v>0.3805100000000019</c:v>
                </c:pt>
                <c:pt idx="1295">
                  <c:v>0.3805100000000019</c:v>
                </c:pt>
                <c:pt idx="1296">
                  <c:v>0.3805100000000019</c:v>
                </c:pt>
                <c:pt idx="1297">
                  <c:v>0.3805100000000019</c:v>
                </c:pt>
                <c:pt idx="1298">
                  <c:v>0.3805100000000019</c:v>
                </c:pt>
                <c:pt idx="1299">
                  <c:v>0.3805100000000019</c:v>
                </c:pt>
                <c:pt idx="1300">
                  <c:v>0.3805100000000019</c:v>
                </c:pt>
                <c:pt idx="1301">
                  <c:v>0.3805100000000019</c:v>
                </c:pt>
                <c:pt idx="1302">
                  <c:v>0.3805100000000019</c:v>
                </c:pt>
                <c:pt idx="1303">
                  <c:v>0.3805100000000019</c:v>
                </c:pt>
                <c:pt idx="1304">
                  <c:v>0.3805100000000019</c:v>
                </c:pt>
                <c:pt idx="1305">
                  <c:v>0.3805100000000019</c:v>
                </c:pt>
                <c:pt idx="1306">
                  <c:v>0.3805100000000019</c:v>
                </c:pt>
                <c:pt idx="1307">
                  <c:v>0.3805100000000019</c:v>
                </c:pt>
                <c:pt idx="1308">
                  <c:v>0.3805100000000019</c:v>
                </c:pt>
                <c:pt idx="1309">
                  <c:v>0.3805100000000019</c:v>
                </c:pt>
                <c:pt idx="1310">
                  <c:v>0.3805100000000019</c:v>
                </c:pt>
                <c:pt idx="1311">
                  <c:v>0.3805100000000019</c:v>
                </c:pt>
                <c:pt idx="1312">
                  <c:v>0.3805100000000019</c:v>
                </c:pt>
                <c:pt idx="1313">
                  <c:v>0.3805100000000019</c:v>
                </c:pt>
                <c:pt idx="1314">
                  <c:v>0.3805100000000019</c:v>
                </c:pt>
                <c:pt idx="1315">
                  <c:v>0.3805100000000019</c:v>
                </c:pt>
                <c:pt idx="1316">
                  <c:v>0.3805100000000019</c:v>
                </c:pt>
                <c:pt idx="1317">
                  <c:v>0.3805100000000019</c:v>
                </c:pt>
                <c:pt idx="1318">
                  <c:v>0.3805100000000019</c:v>
                </c:pt>
                <c:pt idx="1319">
                  <c:v>0.3805100000000019</c:v>
                </c:pt>
                <c:pt idx="1320">
                  <c:v>0.3805100000000019</c:v>
                </c:pt>
                <c:pt idx="1321">
                  <c:v>0.3805100000000019</c:v>
                </c:pt>
                <c:pt idx="1322">
                  <c:v>0.3805100000000019</c:v>
                </c:pt>
                <c:pt idx="1323">
                  <c:v>0.3805100000000019</c:v>
                </c:pt>
                <c:pt idx="1324">
                  <c:v>0.3805100000000019</c:v>
                </c:pt>
                <c:pt idx="1325">
                  <c:v>0.3805100000000019</c:v>
                </c:pt>
                <c:pt idx="1326">
                  <c:v>0.3805100000000019</c:v>
                </c:pt>
                <c:pt idx="1327">
                  <c:v>0.3805100000000019</c:v>
                </c:pt>
                <c:pt idx="1328">
                  <c:v>0.3805100000000019</c:v>
                </c:pt>
                <c:pt idx="1329">
                  <c:v>0.3805100000000019</c:v>
                </c:pt>
                <c:pt idx="1330">
                  <c:v>0.3805100000000019</c:v>
                </c:pt>
                <c:pt idx="1331">
                  <c:v>0.3805100000000019</c:v>
                </c:pt>
                <c:pt idx="1332">
                  <c:v>0.3805100000000019</c:v>
                </c:pt>
                <c:pt idx="1333">
                  <c:v>0.3805100000000019</c:v>
                </c:pt>
                <c:pt idx="1334">
                  <c:v>0.3805100000000019</c:v>
                </c:pt>
                <c:pt idx="1335">
                  <c:v>0.3805100000000019</c:v>
                </c:pt>
                <c:pt idx="1336">
                  <c:v>0.3805100000000019</c:v>
                </c:pt>
                <c:pt idx="1337">
                  <c:v>0.3805100000000019</c:v>
                </c:pt>
                <c:pt idx="1338">
                  <c:v>0.3805100000000019</c:v>
                </c:pt>
                <c:pt idx="1339">
                  <c:v>0.3805100000000019</c:v>
                </c:pt>
                <c:pt idx="1340">
                  <c:v>0.3805100000000019</c:v>
                </c:pt>
                <c:pt idx="1341">
                  <c:v>0.3805100000000019</c:v>
                </c:pt>
                <c:pt idx="1342">
                  <c:v>0.3805100000000019</c:v>
                </c:pt>
                <c:pt idx="1343">
                  <c:v>0.3805100000000019</c:v>
                </c:pt>
                <c:pt idx="1344">
                  <c:v>0.3805100000000019</c:v>
                </c:pt>
                <c:pt idx="1345">
                  <c:v>0.3805100000000019</c:v>
                </c:pt>
                <c:pt idx="1346">
                  <c:v>0.3805100000000019</c:v>
                </c:pt>
                <c:pt idx="1347">
                  <c:v>0.3805100000000019</c:v>
                </c:pt>
                <c:pt idx="1348">
                  <c:v>0.3805100000000019</c:v>
                </c:pt>
                <c:pt idx="1349">
                  <c:v>0.3805100000000019</c:v>
                </c:pt>
                <c:pt idx="1350">
                  <c:v>0.3805100000000019</c:v>
                </c:pt>
                <c:pt idx="1351">
                  <c:v>0.3805100000000019</c:v>
                </c:pt>
                <c:pt idx="1352">
                  <c:v>0.3805100000000019</c:v>
                </c:pt>
                <c:pt idx="1353">
                  <c:v>0.3805100000000019</c:v>
                </c:pt>
                <c:pt idx="1354">
                  <c:v>0.3805100000000019</c:v>
                </c:pt>
                <c:pt idx="1355">
                  <c:v>0.3805100000000019</c:v>
                </c:pt>
                <c:pt idx="1356">
                  <c:v>0.3805100000000019</c:v>
                </c:pt>
                <c:pt idx="1357">
                  <c:v>0.3805100000000019</c:v>
                </c:pt>
                <c:pt idx="1358">
                  <c:v>0.3805100000000019</c:v>
                </c:pt>
                <c:pt idx="1359">
                  <c:v>0.3805100000000019</c:v>
                </c:pt>
                <c:pt idx="1360">
                  <c:v>0.3805100000000019</c:v>
                </c:pt>
                <c:pt idx="1361">
                  <c:v>0.3805100000000019</c:v>
                </c:pt>
                <c:pt idx="1362">
                  <c:v>0.3805100000000019</c:v>
                </c:pt>
                <c:pt idx="1363">
                  <c:v>0.3805100000000019</c:v>
                </c:pt>
                <c:pt idx="1364">
                  <c:v>0.3805100000000019</c:v>
                </c:pt>
                <c:pt idx="1365">
                  <c:v>0.3805100000000019</c:v>
                </c:pt>
                <c:pt idx="1366">
                  <c:v>0.3805100000000019</c:v>
                </c:pt>
                <c:pt idx="1367">
                  <c:v>0.3805100000000019</c:v>
                </c:pt>
                <c:pt idx="1368">
                  <c:v>0.3805100000000019</c:v>
                </c:pt>
                <c:pt idx="1369">
                  <c:v>0.3805100000000019</c:v>
                </c:pt>
                <c:pt idx="1370">
                  <c:v>0.3805100000000019</c:v>
                </c:pt>
                <c:pt idx="1371">
                  <c:v>0.3805100000000019</c:v>
                </c:pt>
                <c:pt idx="1372">
                  <c:v>0.3805100000000019</c:v>
                </c:pt>
                <c:pt idx="1373">
                  <c:v>0.3805100000000019</c:v>
                </c:pt>
                <c:pt idx="1374">
                  <c:v>0.3805100000000019</c:v>
                </c:pt>
                <c:pt idx="1375">
                  <c:v>0.3805100000000019</c:v>
                </c:pt>
                <c:pt idx="1376">
                  <c:v>0.3805100000000019</c:v>
                </c:pt>
                <c:pt idx="1377">
                  <c:v>0.3805100000000019</c:v>
                </c:pt>
                <c:pt idx="1378">
                  <c:v>0.3805100000000019</c:v>
                </c:pt>
                <c:pt idx="1379">
                  <c:v>0.3805100000000019</c:v>
                </c:pt>
                <c:pt idx="1380">
                  <c:v>0.3805100000000019</c:v>
                </c:pt>
                <c:pt idx="1381">
                  <c:v>0.3805100000000019</c:v>
                </c:pt>
                <c:pt idx="1382">
                  <c:v>0.3805100000000019</c:v>
                </c:pt>
                <c:pt idx="1383">
                  <c:v>0.3805100000000019</c:v>
                </c:pt>
                <c:pt idx="1384">
                  <c:v>0.3805100000000019</c:v>
                </c:pt>
                <c:pt idx="1385">
                  <c:v>0.3805100000000019</c:v>
                </c:pt>
                <c:pt idx="1386">
                  <c:v>0.3805100000000019</c:v>
                </c:pt>
                <c:pt idx="1387">
                  <c:v>0.3805100000000019</c:v>
                </c:pt>
                <c:pt idx="1388">
                  <c:v>0.3805100000000019</c:v>
                </c:pt>
                <c:pt idx="1389">
                  <c:v>0.3805100000000019</c:v>
                </c:pt>
                <c:pt idx="1390">
                  <c:v>0.3805100000000019</c:v>
                </c:pt>
                <c:pt idx="1391">
                  <c:v>0.3805100000000019</c:v>
                </c:pt>
                <c:pt idx="1392">
                  <c:v>0.3805100000000019</c:v>
                </c:pt>
                <c:pt idx="1393">
                  <c:v>0.3805100000000019</c:v>
                </c:pt>
                <c:pt idx="1394">
                  <c:v>0.3805100000000019</c:v>
                </c:pt>
                <c:pt idx="1395">
                  <c:v>0.3805100000000019</c:v>
                </c:pt>
                <c:pt idx="1396">
                  <c:v>0.3805100000000019</c:v>
                </c:pt>
                <c:pt idx="1397">
                  <c:v>0.3805100000000019</c:v>
                </c:pt>
                <c:pt idx="1398">
                  <c:v>0.3805100000000019</c:v>
                </c:pt>
                <c:pt idx="1399">
                  <c:v>0.3805100000000019</c:v>
                </c:pt>
                <c:pt idx="1400">
                  <c:v>0.3805100000000019</c:v>
                </c:pt>
                <c:pt idx="1401">
                  <c:v>0.3805100000000019</c:v>
                </c:pt>
                <c:pt idx="1402">
                  <c:v>0.3805100000000019</c:v>
                </c:pt>
                <c:pt idx="1403">
                  <c:v>0.3805100000000019</c:v>
                </c:pt>
                <c:pt idx="1404">
                  <c:v>0.3805100000000019</c:v>
                </c:pt>
                <c:pt idx="1405">
                  <c:v>0.3805100000000019</c:v>
                </c:pt>
                <c:pt idx="1406">
                  <c:v>0.3805100000000019</c:v>
                </c:pt>
                <c:pt idx="1407">
                  <c:v>0.3805100000000019</c:v>
                </c:pt>
                <c:pt idx="1408">
                  <c:v>0.3805100000000019</c:v>
                </c:pt>
                <c:pt idx="1409">
                  <c:v>0.3805100000000019</c:v>
                </c:pt>
                <c:pt idx="1410">
                  <c:v>0.3805100000000019</c:v>
                </c:pt>
                <c:pt idx="1411">
                  <c:v>0.3805100000000019</c:v>
                </c:pt>
                <c:pt idx="1412">
                  <c:v>0.3805100000000019</c:v>
                </c:pt>
                <c:pt idx="1413">
                  <c:v>0.3805100000000019</c:v>
                </c:pt>
                <c:pt idx="1414">
                  <c:v>0.3805100000000019</c:v>
                </c:pt>
                <c:pt idx="1415">
                  <c:v>0.3805100000000019</c:v>
                </c:pt>
                <c:pt idx="1416">
                  <c:v>0.3805100000000019</c:v>
                </c:pt>
                <c:pt idx="1417">
                  <c:v>0.3805100000000019</c:v>
                </c:pt>
                <c:pt idx="1418">
                  <c:v>0.3805100000000019</c:v>
                </c:pt>
                <c:pt idx="1419">
                  <c:v>0.3805100000000019</c:v>
                </c:pt>
                <c:pt idx="1420">
                  <c:v>0.3805100000000019</c:v>
                </c:pt>
                <c:pt idx="1421">
                  <c:v>0.3805100000000019</c:v>
                </c:pt>
                <c:pt idx="1422">
                  <c:v>0.3805100000000019</c:v>
                </c:pt>
                <c:pt idx="1423">
                  <c:v>0.3805100000000019</c:v>
                </c:pt>
                <c:pt idx="1424">
                  <c:v>0.3805100000000019</c:v>
                </c:pt>
                <c:pt idx="1425">
                  <c:v>0.3805100000000019</c:v>
                </c:pt>
                <c:pt idx="1426">
                  <c:v>0.3805100000000019</c:v>
                </c:pt>
                <c:pt idx="1427">
                  <c:v>0.3805100000000019</c:v>
                </c:pt>
                <c:pt idx="1428">
                  <c:v>0.3805100000000019</c:v>
                </c:pt>
                <c:pt idx="1429">
                  <c:v>0.3805100000000019</c:v>
                </c:pt>
                <c:pt idx="1430">
                  <c:v>0.3805100000000019</c:v>
                </c:pt>
                <c:pt idx="1431">
                  <c:v>0.3805100000000019</c:v>
                </c:pt>
                <c:pt idx="1432">
                  <c:v>0.3805100000000019</c:v>
                </c:pt>
                <c:pt idx="1433">
                  <c:v>0.3805100000000019</c:v>
                </c:pt>
                <c:pt idx="1434">
                  <c:v>0.3805100000000019</c:v>
                </c:pt>
                <c:pt idx="1435">
                  <c:v>0.3805100000000019</c:v>
                </c:pt>
                <c:pt idx="1436">
                  <c:v>0.3805100000000019</c:v>
                </c:pt>
                <c:pt idx="1437">
                  <c:v>0.3805100000000019</c:v>
                </c:pt>
                <c:pt idx="1438">
                  <c:v>0.3805100000000019</c:v>
                </c:pt>
                <c:pt idx="1439">
                  <c:v>0.3805100000000019</c:v>
                </c:pt>
                <c:pt idx="1440">
                  <c:v>0.3805100000000019</c:v>
                </c:pt>
                <c:pt idx="1441">
                  <c:v>0.3805100000000019</c:v>
                </c:pt>
                <c:pt idx="1442">
                  <c:v>0.3805100000000019</c:v>
                </c:pt>
                <c:pt idx="1443">
                  <c:v>0.3805100000000019</c:v>
                </c:pt>
                <c:pt idx="1444">
                  <c:v>0.3805100000000019</c:v>
                </c:pt>
                <c:pt idx="1445">
                  <c:v>0.3805100000000019</c:v>
                </c:pt>
                <c:pt idx="1446">
                  <c:v>0.3805100000000019</c:v>
                </c:pt>
                <c:pt idx="1447">
                  <c:v>0.3805100000000019</c:v>
                </c:pt>
                <c:pt idx="1448">
                  <c:v>0.3805100000000019</c:v>
                </c:pt>
                <c:pt idx="1449">
                  <c:v>0.3805100000000019</c:v>
                </c:pt>
                <c:pt idx="1450">
                  <c:v>0.3805100000000019</c:v>
                </c:pt>
                <c:pt idx="1451">
                  <c:v>0.3805100000000019</c:v>
                </c:pt>
                <c:pt idx="1452">
                  <c:v>0.3805100000000019</c:v>
                </c:pt>
                <c:pt idx="1453">
                  <c:v>0.3805100000000019</c:v>
                </c:pt>
                <c:pt idx="1454">
                  <c:v>0.3805100000000019</c:v>
                </c:pt>
                <c:pt idx="1455">
                  <c:v>0.3805100000000019</c:v>
                </c:pt>
                <c:pt idx="1456">
                  <c:v>0.3805100000000019</c:v>
                </c:pt>
                <c:pt idx="1457">
                  <c:v>0.3805100000000019</c:v>
                </c:pt>
                <c:pt idx="1458">
                  <c:v>0.3805100000000019</c:v>
                </c:pt>
                <c:pt idx="1459">
                  <c:v>0.3805100000000019</c:v>
                </c:pt>
                <c:pt idx="1460">
                  <c:v>0.3805100000000019</c:v>
                </c:pt>
                <c:pt idx="1461">
                  <c:v>0.3805100000000019</c:v>
                </c:pt>
                <c:pt idx="1462">
                  <c:v>0.3805100000000019</c:v>
                </c:pt>
                <c:pt idx="1463">
                  <c:v>0.3805100000000019</c:v>
                </c:pt>
                <c:pt idx="1464">
                  <c:v>0.3805100000000019</c:v>
                </c:pt>
                <c:pt idx="1465">
                  <c:v>0.3805100000000019</c:v>
                </c:pt>
                <c:pt idx="1466">
                  <c:v>0.3805100000000019</c:v>
                </c:pt>
                <c:pt idx="1467">
                  <c:v>0.3805100000000019</c:v>
                </c:pt>
                <c:pt idx="1468">
                  <c:v>0.3805100000000019</c:v>
                </c:pt>
                <c:pt idx="1469">
                  <c:v>0.3805100000000019</c:v>
                </c:pt>
                <c:pt idx="1470">
                  <c:v>0.3805100000000019</c:v>
                </c:pt>
                <c:pt idx="1471">
                  <c:v>0.3805100000000019</c:v>
                </c:pt>
                <c:pt idx="1472">
                  <c:v>0.3805100000000019</c:v>
                </c:pt>
                <c:pt idx="1473">
                  <c:v>0.3805100000000019</c:v>
                </c:pt>
                <c:pt idx="1474">
                  <c:v>0.3805100000000019</c:v>
                </c:pt>
                <c:pt idx="1475">
                  <c:v>0.3805100000000019</c:v>
                </c:pt>
                <c:pt idx="1476">
                  <c:v>0.3805100000000019</c:v>
                </c:pt>
                <c:pt idx="1477">
                  <c:v>0.3805100000000019</c:v>
                </c:pt>
                <c:pt idx="1478">
                  <c:v>0.3805100000000019</c:v>
                </c:pt>
                <c:pt idx="1479">
                  <c:v>0.3805100000000019</c:v>
                </c:pt>
                <c:pt idx="1480">
                  <c:v>0.3805100000000019</c:v>
                </c:pt>
                <c:pt idx="1481">
                  <c:v>0.3805100000000019</c:v>
                </c:pt>
                <c:pt idx="1482">
                  <c:v>0.3805100000000019</c:v>
                </c:pt>
                <c:pt idx="1483">
                  <c:v>0.3805100000000019</c:v>
                </c:pt>
                <c:pt idx="1484">
                  <c:v>0.3805100000000019</c:v>
                </c:pt>
                <c:pt idx="1485">
                  <c:v>0.3805100000000019</c:v>
                </c:pt>
                <c:pt idx="1486">
                  <c:v>0.3805100000000019</c:v>
                </c:pt>
                <c:pt idx="1487">
                  <c:v>0.3805100000000019</c:v>
                </c:pt>
                <c:pt idx="1488">
                  <c:v>0.3805100000000019</c:v>
                </c:pt>
                <c:pt idx="1489">
                  <c:v>0.3805100000000019</c:v>
                </c:pt>
                <c:pt idx="1490">
                  <c:v>0.3805100000000019</c:v>
                </c:pt>
                <c:pt idx="1491">
                  <c:v>0.3805100000000019</c:v>
                </c:pt>
                <c:pt idx="1492">
                  <c:v>0.3805100000000019</c:v>
                </c:pt>
                <c:pt idx="1493">
                  <c:v>0.3805100000000019</c:v>
                </c:pt>
                <c:pt idx="1494">
                  <c:v>0.3805100000000019</c:v>
                </c:pt>
                <c:pt idx="1495">
                  <c:v>0.3805100000000019</c:v>
                </c:pt>
                <c:pt idx="1496">
                  <c:v>0.3805100000000019</c:v>
                </c:pt>
                <c:pt idx="1497">
                  <c:v>0.3805100000000019</c:v>
                </c:pt>
                <c:pt idx="1498">
                  <c:v>0.3805100000000019</c:v>
                </c:pt>
                <c:pt idx="1499">
                  <c:v>0.3805100000000019</c:v>
                </c:pt>
                <c:pt idx="1500">
                  <c:v>0.3805100000000019</c:v>
                </c:pt>
                <c:pt idx="1501">
                  <c:v>0.3805100000000019</c:v>
                </c:pt>
                <c:pt idx="1502">
                  <c:v>0.3805100000000019</c:v>
                </c:pt>
                <c:pt idx="1503">
                  <c:v>0.3805100000000019</c:v>
                </c:pt>
                <c:pt idx="1504">
                  <c:v>0.3805100000000019</c:v>
                </c:pt>
                <c:pt idx="1505">
                  <c:v>0.3805100000000019</c:v>
                </c:pt>
                <c:pt idx="1506">
                  <c:v>0.3805100000000019</c:v>
                </c:pt>
                <c:pt idx="1507">
                  <c:v>0.3805100000000019</c:v>
                </c:pt>
                <c:pt idx="1508">
                  <c:v>0.3805100000000019</c:v>
                </c:pt>
                <c:pt idx="1509">
                  <c:v>0.3805100000000019</c:v>
                </c:pt>
                <c:pt idx="1510">
                  <c:v>0.3805100000000019</c:v>
                </c:pt>
                <c:pt idx="1511">
                  <c:v>0.3805100000000019</c:v>
                </c:pt>
                <c:pt idx="1512">
                  <c:v>0.3805100000000019</c:v>
                </c:pt>
                <c:pt idx="1513">
                  <c:v>0.3805100000000019</c:v>
                </c:pt>
                <c:pt idx="1514">
                  <c:v>0.3805100000000019</c:v>
                </c:pt>
                <c:pt idx="1515">
                  <c:v>0.3805100000000019</c:v>
                </c:pt>
                <c:pt idx="1516">
                  <c:v>0.3805100000000019</c:v>
                </c:pt>
                <c:pt idx="1517">
                  <c:v>0.3805100000000019</c:v>
                </c:pt>
                <c:pt idx="1518">
                  <c:v>0.3805100000000019</c:v>
                </c:pt>
                <c:pt idx="1519">
                  <c:v>0.3805100000000019</c:v>
                </c:pt>
                <c:pt idx="1520">
                  <c:v>0.3805100000000019</c:v>
                </c:pt>
                <c:pt idx="1521">
                  <c:v>0.3805100000000019</c:v>
                </c:pt>
                <c:pt idx="1522">
                  <c:v>0.3805100000000019</c:v>
                </c:pt>
                <c:pt idx="1523">
                  <c:v>0.3805100000000019</c:v>
                </c:pt>
                <c:pt idx="1524">
                  <c:v>0.3805100000000019</c:v>
                </c:pt>
                <c:pt idx="1525">
                  <c:v>0.3805100000000019</c:v>
                </c:pt>
                <c:pt idx="1526">
                  <c:v>0.3805100000000019</c:v>
                </c:pt>
                <c:pt idx="1527">
                  <c:v>0.3805100000000019</c:v>
                </c:pt>
                <c:pt idx="1528">
                  <c:v>0.3805100000000019</c:v>
                </c:pt>
                <c:pt idx="1529">
                  <c:v>0.3805100000000019</c:v>
                </c:pt>
                <c:pt idx="1530">
                  <c:v>0.3805100000000019</c:v>
                </c:pt>
                <c:pt idx="1531">
                  <c:v>0.3805100000000019</c:v>
                </c:pt>
                <c:pt idx="1532">
                  <c:v>0.3805100000000019</c:v>
                </c:pt>
                <c:pt idx="1533">
                  <c:v>0.3805100000000019</c:v>
                </c:pt>
                <c:pt idx="1534">
                  <c:v>0.3805100000000019</c:v>
                </c:pt>
                <c:pt idx="1535">
                  <c:v>0.3805100000000019</c:v>
                </c:pt>
                <c:pt idx="1536">
                  <c:v>0.3805100000000019</c:v>
                </c:pt>
                <c:pt idx="1537">
                  <c:v>0.3805100000000019</c:v>
                </c:pt>
                <c:pt idx="1538">
                  <c:v>0.3805100000000019</c:v>
                </c:pt>
                <c:pt idx="1539">
                  <c:v>0.3805100000000019</c:v>
                </c:pt>
                <c:pt idx="1540">
                  <c:v>0.3805100000000019</c:v>
                </c:pt>
                <c:pt idx="1541">
                  <c:v>0.3805100000000019</c:v>
                </c:pt>
                <c:pt idx="1542">
                  <c:v>0.3805100000000019</c:v>
                </c:pt>
                <c:pt idx="1543">
                  <c:v>0.3805100000000019</c:v>
                </c:pt>
                <c:pt idx="1544">
                  <c:v>0.3805100000000019</c:v>
                </c:pt>
                <c:pt idx="1545">
                  <c:v>0.3805100000000019</c:v>
                </c:pt>
                <c:pt idx="1546">
                  <c:v>0.3805100000000019</c:v>
                </c:pt>
                <c:pt idx="1547">
                  <c:v>0.3805100000000019</c:v>
                </c:pt>
                <c:pt idx="1548">
                  <c:v>0.3805100000000019</c:v>
                </c:pt>
                <c:pt idx="1549">
                  <c:v>0.3805100000000019</c:v>
                </c:pt>
                <c:pt idx="1550">
                  <c:v>0.3805100000000019</c:v>
                </c:pt>
                <c:pt idx="1551">
                  <c:v>0.3805100000000019</c:v>
                </c:pt>
                <c:pt idx="1552">
                  <c:v>0.3805100000000019</c:v>
                </c:pt>
                <c:pt idx="1553">
                  <c:v>0.3805100000000019</c:v>
                </c:pt>
                <c:pt idx="1554">
                  <c:v>0.3805100000000019</c:v>
                </c:pt>
                <c:pt idx="1555">
                  <c:v>0.3805100000000019</c:v>
                </c:pt>
                <c:pt idx="1556">
                  <c:v>0.3805100000000019</c:v>
                </c:pt>
                <c:pt idx="1557">
                  <c:v>0.3805100000000019</c:v>
                </c:pt>
                <c:pt idx="1558">
                  <c:v>0.3805100000000019</c:v>
                </c:pt>
                <c:pt idx="1559">
                  <c:v>0.3805100000000019</c:v>
                </c:pt>
                <c:pt idx="1560">
                  <c:v>0.3805100000000019</c:v>
                </c:pt>
                <c:pt idx="1561">
                  <c:v>0.3805100000000019</c:v>
                </c:pt>
                <c:pt idx="1562">
                  <c:v>0.3805100000000019</c:v>
                </c:pt>
                <c:pt idx="1563">
                  <c:v>0.3805100000000019</c:v>
                </c:pt>
                <c:pt idx="1564">
                  <c:v>0.3805100000000019</c:v>
                </c:pt>
                <c:pt idx="1565">
                  <c:v>0.3805100000000019</c:v>
                </c:pt>
                <c:pt idx="1566">
                  <c:v>0.3805100000000019</c:v>
                </c:pt>
                <c:pt idx="1567">
                  <c:v>0.3805100000000019</c:v>
                </c:pt>
                <c:pt idx="1568">
                  <c:v>0.3805100000000019</c:v>
                </c:pt>
                <c:pt idx="1569">
                  <c:v>0.3805100000000019</c:v>
                </c:pt>
                <c:pt idx="1570">
                  <c:v>0.3805100000000019</c:v>
                </c:pt>
                <c:pt idx="1571">
                  <c:v>0.3805100000000019</c:v>
                </c:pt>
                <c:pt idx="1572">
                  <c:v>0.3805100000000019</c:v>
                </c:pt>
                <c:pt idx="1573">
                  <c:v>0.3805100000000019</c:v>
                </c:pt>
                <c:pt idx="1574">
                  <c:v>0.3805100000000019</c:v>
                </c:pt>
                <c:pt idx="1575">
                  <c:v>0.3805100000000019</c:v>
                </c:pt>
                <c:pt idx="1576">
                  <c:v>0.3805100000000019</c:v>
                </c:pt>
                <c:pt idx="1577">
                  <c:v>0.3805100000000019</c:v>
                </c:pt>
                <c:pt idx="1578">
                  <c:v>0.3805100000000019</c:v>
                </c:pt>
                <c:pt idx="1579">
                  <c:v>0.3805100000000019</c:v>
                </c:pt>
                <c:pt idx="1580">
                  <c:v>0.3805100000000019</c:v>
                </c:pt>
                <c:pt idx="1581">
                  <c:v>0.3805100000000019</c:v>
                </c:pt>
                <c:pt idx="1582">
                  <c:v>0.3805100000000019</c:v>
                </c:pt>
                <c:pt idx="1583">
                  <c:v>0.3805100000000019</c:v>
                </c:pt>
                <c:pt idx="1584">
                  <c:v>0.3805100000000019</c:v>
                </c:pt>
                <c:pt idx="1585">
                  <c:v>0.3805100000000019</c:v>
                </c:pt>
                <c:pt idx="1586">
                  <c:v>0.3805100000000019</c:v>
                </c:pt>
                <c:pt idx="1587">
                  <c:v>0.3805100000000019</c:v>
                </c:pt>
                <c:pt idx="1588">
                  <c:v>0.3805100000000019</c:v>
                </c:pt>
                <c:pt idx="1589">
                  <c:v>0.3805100000000019</c:v>
                </c:pt>
                <c:pt idx="1590">
                  <c:v>0.3805100000000019</c:v>
                </c:pt>
                <c:pt idx="1591">
                  <c:v>0.3805100000000019</c:v>
                </c:pt>
                <c:pt idx="1592">
                  <c:v>0.3805100000000019</c:v>
                </c:pt>
                <c:pt idx="1593">
                  <c:v>0.3805100000000019</c:v>
                </c:pt>
                <c:pt idx="1594">
                  <c:v>0.3805100000000019</c:v>
                </c:pt>
                <c:pt idx="1595">
                  <c:v>0.3805100000000019</c:v>
                </c:pt>
                <c:pt idx="1596">
                  <c:v>0.3805100000000019</c:v>
                </c:pt>
                <c:pt idx="1597">
                  <c:v>0.3805100000000019</c:v>
                </c:pt>
                <c:pt idx="1598">
                  <c:v>0.3805100000000019</c:v>
                </c:pt>
                <c:pt idx="1599">
                  <c:v>0.3805100000000019</c:v>
                </c:pt>
                <c:pt idx="1600">
                  <c:v>0.3805100000000019</c:v>
                </c:pt>
                <c:pt idx="1601">
                  <c:v>0.3805100000000019</c:v>
                </c:pt>
                <c:pt idx="1602">
                  <c:v>0.3805100000000019</c:v>
                </c:pt>
                <c:pt idx="1603">
                  <c:v>0.3805100000000019</c:v>
                </c:pt>
                <c:pt idx="1604">
                  <c:v>0.3805100000000019</c:v>
                </c:pt>
                <c:pt idx="1605">
                  <c:v>0.3805100000000019</c:v>
                </c:pt>
                <c:pt idx="1606">
                  <c:v>0.3805100000000019</c:v>
                </c:pt>
                <c:pt idx="1607">
                  <c:v>0.3805100000000019</c:v>
                </c:pt>
                <c:pt idx="1608">
                  <c:v>0.3805100000000019</c:v>
                </c:pt>
                <c:pt idx="1609">
                  <c:v>0.3805100000000019</c:v>
                </c:pt>
                <c:pt idx="1610">
                  <c:v>0.3805100000000019</c:v>
                </c:pt>
                <c:pt idx="1611">
                  <c:v>0.3805100000000019</c:v>
                </c:pt>
                <c:pt idx="1612">
                  <c:v>0.3805100000000019</c:v>
                </c:pt>
                <c:pt idx="1613">
                  <c:v>0.3805100000000019</c:v>
                </c:pt>
                <c:pt idx="1614">
                  <c:v>0.3805100000000019</c:v>
                </c:pt>
                <c:pt idx="1615">
                  <c:v>0.3805100000000019</c:v>
                </c:pt>
                <c:pt idx="1616">
                  <c:v>0.3805100000000019</c:v>
                </c:pt>
                <c:pt idx="1617">
                  <c:v>0.3805100000000019</c:v>
                </c:pt>
                <c:pt idx="1618">
                  <c:v>0.3805100000000019</c:v>
                </c:pt>
                <c:pt idx="1619">
                  <c:v>0.3805100000000019</c:v>
                </c:pt>
                <c:pt idx="1620">
                  <c:v>0.3805100000000019</c:v>
                </c:pt>
                <c:pt idx="1621">
                  <c:v>0.3805100000000019</c:v>
                </c:pt>
                <c:pt idx="1622">
                  <c:v>0.3805100000000019</c:v>
                </c:pt>
                <c:pt idx="1623">
                  <c:v>0.3805100000000019</c:v>
                </c:pt>
                <c:pt idx="1624">
                  <c:v>0.3805100000000019</c:v>
                </c:pt>
                <c:pt idx="1625">
                  <c:v>0.3805100000000019</c:v>
                </c:pt>
                <c:pt idx="1626">
                  <c:v>0.3805100000000019</c:v>
                </c:pt>
                <c:pt idx="1627">
                  <c:v>0.3805100000000019</c:v>
                </c:pt>
                <c:pt idx="1628">
                  <c:v>0.3805100000000019</c:v>
                </c:pt>
                <c:pt idx="1629">
                  <c:v>0.3805100000000019</c:v>
                </c:pt>
                <c:pt idx="1630">
                  <c:v>0.3805100000000019</c:v>
                </c:pt>
                <c:pt idx="1631">
                  <c:v>0.3805100000000019</c:v>
                </c:pt>
                <c:pt idx="1632">
                  <c:v>0.3805100000000019</c:v>
                </c:pt>
                <c:pt idx="1633">
                  <c:v>0.3805100000000019</c:v>
                </c:pt>
                <c:pt idx="1634">
                  <c:v>0.3805100000000019</c:v>
                </c:pt>
                <c:pt idx="1635">
                  <c:v>0.3805100000000019</c:v>
                </c:pt>
                <c:pt idx="1636">
                  <c:v>0.3805100000000019</c:v>
                </c:pt>
                <c:pt idx="1637">
                  <c:v>0.3805100000000019</c:v>
                </c:pt>
                <c:pt idx="1638">
                  <c:v>0.3805100000000019</c:v>
                </c:pt>
                <c:pt idx="1639">
                  <c:v>0.3805100000000019</c:v>
                </c:pt>
                <c:pt idx="1640">
                  <c:v>0.3805100000000019</c:v>
                </c:pt>
                <c:pt idx="1641">
                  <c:v>0.3805100000000019</c:v>
                </c:pt>
                <c:pt idx="1642">
                  <c:v>0.3805100000000019</c:v>
                </c:pt>
                <c:pt idx="1643">
                  <c:v>0.3805100000000019</c:v>
                </c:pt>
                <c:pt idx="1644">
                  <c:v>0.3805100000000019</c:v>
                </c:pt>
                <c:pt idx="1645">
                  <c:v>0.3805100000000019</c:v>
                </c:pt>
                <c:pt idx="1646">
                  <c:v>0.3805100000000019</c:v>
                </c:pt>
                <c:pt idx="1647">
                  <c:v>0.3805100000000019</c:v>
                </c:pt>
                <c:pt idx="1648">
                  <c:v>0.3805100000000019</c:v>
                </c:pt>
                <c:pt idx="1649">
                  <c:v>0.3805100000000019</c:v>
                </c:pt>
                <c:pt idx="1650">
                  <c:v>0.3805100000000019</c:v>
                </c:pt>
                <c:pt idx="1651">
                  <c:v>0.3805100000000019</c:v>
                </c:pt>
                <c:pt idx="1652">
                  <c:v>0.3805100000000019</c:v>
                </c:pt>
                <c:pt idx="1653">
                  <c:v>0.3805100000000019</c:v>
                </c:pt>
                <c:pt idx="1654">
                  <c:v>0.3805100000000019</c:v>
                </c:pt>
                <c:pt idx="1655">
                  <c:v>0.3805100000000019</c:v>
                </c:pt>
                <c:pt idx="1656">
                  <c:v>0.3805100000000019</c:v>
                </c:pt>
                <c:pt idx="1657">
                  <c:v>0.3805100000000019</c:v>
                </c:pt>
                <c:pt idx="1658">
                  <c:v>0.3805100000000019</c:v>
                </c:pt>
                <c:pt idx="1659">
                  <c:v>0.3805100000000019</c:v>
                </c:pt>
                <c:pt idx="1660">
                  <c:v>0.3805100000000019</c:v>
                </c:pt>
                <c:pt idx="1661">
                  <c:v>0.3805100000000019</c:v>
                </c:pt>
                <c:pt idx="1662">
                  <c:v>0.3805100000000019</c:v>
                </c:pt>
                <c:pt idx="1663">
                  <c:v>0.3805100000000019</c:v>
                </c:pt>
                <c:pt idx="1664">
                  <c:v>0.3805100000000019</c:v>
                </c:pt>
                <c:pt idx="1665">
                  <c:v>0.3805100000000019</c:v>
                </c:pt>
                <c:pt idx="1666">
                  <c:v>0.3805100000000019</c:v>
                </c:pt>
                <c:pt idx="1667">
                  <c:v>0.3805100000000019</c:v>
                </c:pt>
                <c:pt idx="1668">
                  <c:v>0.3805100000000019</c:v>
                </c:pt>
                <c:pt idx="1669">
                  <c:v>0.3805100000000019</c:v>
                </c:pt>
                <c:pt idx="1670">
                  <c:v>0.3805100000000019</c:v>
                </c:pt>
                <c:pt idx="1671">
                  <c:v>0.3805100000000019</c:v>
                </c:pt>
                <c:pt idx="1672">
                  <c:v>0.3805100000000019</c:v>
                </c:pt>
                <c:pt idx="1673">
                  <c:v>0.3805100000000019</c:v>
                </c:pt>
                <c:pt idx="1674">
                  <c:v>0.3805100000000019</c:v>
                </c:pt>
                <c:pt idx="1675">
                  <c:v>0.3805100000000019</c:v>
                </c:pt>
                <c:pt idx="1676">
                  <c:v>0.3805100000000019</c:v>
                </c:pt>
                <c:pt idx="1677">
                  <c:v>0.3805100000000019</c:v>
                </c:pt>
                <c:pt idx="1678">
                  <c:v>0.3805100000000019</c:v>
                </c:pt>
                <c:pt idx="1679">
                  <c:v>0.3805100000000019</c:v>
                </c:pt>
                <c:pt idx="1680">
                  <c:v>0.3805100000000019</c:v>
                </c:pt>
                <c:pt idx="1681">
                  <c:v>0.3805100000000019</c:v>
                </c:pt>
                <c:pt idx="1682">
                  <c:v>0.3805100000000019</c:v>
                </c:pt>
                <c:pt idx="1683">
                  <c:v>0.3805100000000019</c:v>
                </c:pt>
                <c:pt idx="1684">
                  <c:v>0.3805100000000019</c:v>
                </c:pt>
                <c:pt idx="1685">
                  <c:v>0.3805100000000019</c:v>
                </c:pt>
                <c:pt idx="1686">
                  <c:v>0.3805100000000019</c:v>
                </c:pt>
                <c:pt idx="1687">
                  <c:v>0.3805100000000019</c:v>
                </c:pt>
                <c:pt idx="1688">
                  <c:v>0.3805100000000019</c:v>
                </c:pt>
                <c:pt idx="1689">
                  <c:v>0.3805100000000019</c:v>
                </c:pt>
                <c:pt idx="1690">
                  <c:v>0.3805100000000019</c:v>
                </c:pt>
                <c:pt idx="1691">
                  <c:v>0.3805100000000019</c:v>
                </c:pt>
                <c:pt idx="1692">
                  <c:v>0.3805100000000019</c:v>
                </c:pt>
                <c:pt idx="1693">
                  <c:v>0.3805100000000019</c:v>
                </c:pt>
                <c:pt idx="1694">
                  <c:v>0.3805100000000019</c:v>
                </c:pt>
                <c:pt idx="1695">
                  <c:v>0.3805100000000019</c:v>
                </c:pt>
                <c:pt idx="1696">
                  <c:v>0.3805100000000019</c:v>
                </c:pt>
                <c:pt idx="1697">
                  <c:v>0.3805100000000019</c:v>
                </c:pt>
                <c:pt idx="1698">
                  <c:v>0.3805100000000019</c:v>
                </c:pt>
                <c:pt idx="1699">
                  <c:v>0.3805100000000019</c:v>
                </c:pt>
                <c:pt idx="1700">
                  <c:v>0.3805100000000019</c:v>
                </c:pt>
                <c:pt idx="1701">
                  <c:v>0.3805100000000019</c:v>
                </c:pt>
                <c:pt idx="1702">
                  <c:v>0.3805100000000019</c:v>
                </c:pt>
                <c:pt idx="1703">
                  <c:v>0.3805100000000019</c:v>
                </c:pt>
                <c:pt idx="1704">
                  <c:v>0.3805100000000019</c:v>
                </c:pt>
                <c:pt idx="1705">
                  <c:v>0.3805100000000019</c:v>
                </c:pt>
                <c:pt idx="1706">
                  <c:v>0.3805100000000019</c:v>
                </c:pt>
                <c:pt idx="1707">
                  <c:v>0.3805100000000019</c:v>
                </c:pt>
                <c:pt idx="1708">
                  <c:v>0.3805100000000019</c:v>
                </c:pt>
                <c:pt idx="1709">
                  <c:v>0.3805100000000019</c:v>
                </c:pt>
                <c:pt idx="1710">
                  <c:v>0.3805100000000019</c:v>
                </c:pt>
                <c:pt idx="1711">
                  <c:v>0.3805100000000019</c:v>
                </c:pt>
                <c:pt idx="1712">
                  <c:v>0.3805100000000019</c:v>
                </c:pt>
                <c:pt idx="1713">
                  <c:v>0.3805100000000019</c:v>
                </c:pt>
                <c:pt idx="1714">
                  <c:v>0.3805100000000019</c:v>
                </c:pt>
                <c:pt idx="1715">
                  <c:v>0.3805100000000019</c:v>
                </c:pt>
                <c:pt idx="1716">
                  <c:v>0.3805100000000019</c:v>
                </c:pt>
                <c:pt idx="1717">
                  <c:v>0.3805100000000019</c:v>
                </c:pt>
                <c:pt idx="1718">
                  <c:v>0.3805100000000019</c:v>
                </c:pt>
                <c:pt idx="1719">
                  <c:v>0.3805100000000019</c:v>
                </c:pt>
                <c:pt idx="1720">
                  <c:v>0.3805100000000019</c:v>
                </c:pt>
                <c:pt idx="1721">
                  <c:v>0.3805100000000019</c:v>
                </c:pt>
                <c:pt idx="1722">
                  <c:v>0.3805100000000019</c:v>
                </c:pt>
                <c:pt idx="1723">
                  <c:v>0.3805100000000019</c:v>
                </c:pt>
                <c:pt idx="1724">
                  <c:v>0.3805100000000019</c:v>
                </c:pt>
                <c:pt idx="1725">
                  <c:v>0.3805100000000019</c:v>
                </c:pt>
                <c:pt idx="1726">
                  <c:v>0.3805100000000019</c:v>
                </c:pt>
                <c:pt idx="1727">
                  <c:v>0.3805100000000019</c:v>
                </c:pt>
                <c:pt idx="1728">
                  <c:v>0.3805100000000019</c:v>
                </c:pt>
                <c:pt idx="1729">
                  <c:v>0.3805100000000019</c:v>
                </c:pt>
                <c:pt idx="1730">
                  <c:v>0.3805100000000019</c:v>
                </c:pt>
                <c:pt idx="1731">
                  <c:v>0.3805100000000019</c:v>
                </c:pt>
                <c:pt idx="1732">
                  <c:v>0.3805100000000019</c:v>
                </c:pt>
                <c:pt idx="1733">
                  <c:v>0.3805100000000019</c:v>
                </c:pt>
                <c:pt idx="1734">
                  <c:v>0.3805100000000019</c:v>
                </c:pt>
                <c:pt idx="1735">
                  <c:v>0.3805100000000019</c:v>
                </c:pt>
                <c:pt idx="1736">
                  <c:v>0.3805100000000019</c:v>
                </c:pt>
                <c:pt idx="1737">
                  <c:v>0.3805100000000019</c:v>
                </c:pt>
                <c:pt idx="1738">
                  <c:v>0.3805100000000019</c:v>
                </c:pt>
                <c:pt idx="1739">
                  <c:v>0.3805100000000019</c:v>
                </c:pt>
                <c:pt idx="1740">
                  <c:v>0.3805100000000019</c:v>
                </c:pt>
                <c:pt idx="1741">
                  <c:v>0.3805100000000019</c:v>
                </c:pt>
                <c:pt idx="1742">
                  <c:v>0.3805100000000019</c:v>
                </c:pt>
                <c:pt idx="1743">
                  <c:v>0.3805100000000019</c:v>
                </c:pt>
                <c:pt idx="1744">
                  <c:v>0.3805100000000019</c:v>
                </c:pt>
                <c:pt idx="1745">
                  <c:v>0.3805100000000019</c:v>
                </c:pt>
                <c:pt idx="1746">
                  <c:v>0.3805100000000019</c:v>
                </c:pt>
                <c:pt idx="1747">
                  <c:v>0.3805100000000019</c:v>
                </c:pt>
                <c:pt idx="1748">
                  <c:v>0.3805100000000019</c:v>
                </c:pt>
                <c:pt idx="1749">
                  <c:v>0.3805100000000019</c:v>
                </c:pt>
                <c:pt idx="1750">
                  <c:v>0.3805100000000019</c:v>
                </c:pt>
                <c:pt idx="1751">
                  <c:v>0.3805100000000019</c:v>
                </c:pt>
                <c:pt idx="1752">
                  <c:v>0.3805100000000019</c:v>
                </c:pt>
                <c:pt idx="1753">
                  <c:v>0.3805100000000019</c:v>
                </c:pt>
                <c:pt idx="1754">
                  <c:v>0.3805100000000019</c:v>
                </c:pt>
                <c:pt idx="1755">
                  <c:v>0.3805100000000019</c:v>
                </c:pt>
                <c:pt idx="1756">
                  <c:v>0.3805100000000019</c:v>
                </c:pt>
                <c:pt idx="1757">
                  <c:v>0.3805100000000019</c:v>
                </c:pt>
                <c:pt idx="1758">
                  <c:v>0.3805100000000019</c:v>
                </c:pt>
                <c:pt idx="1759">
                  <c:v>0.3805100000000019</c:v>
                </c:pt>
                <c:pt idx="1760">
                  <c:v>0.3805100000000019</c:v>
                </c:pt>
                <c:pt idx="1761">
                  <c:v>0.3805100000000019</c:v>
                </c:pt>
                <c:pt idx="1762">
                  <c:v>0.3805100000000019</c:v>
                </c:pt>
                <c:pt idx="1763">
                  <c:v>0.3805100000000019</c:v>
                </c:pt>
                <c:pt idx="1764">
                  <c:v>0.3805100000000019</c:v>
                </c:pt>
                <c:pt idx="1765">
                  <c:v>0.3805100000000019</c:v>
                </c:pt>
                <c:pt idx="1766">
                  <c:v>0.3805100000000019</c:v>
                </c:pt>
                <c:pt idx="1767">
                  <c:v>0.3805100000000019</c:v>
                </c:pt>
                <c:pt idx="1768">
                  <c:v>0.3805100000000019</c:v>
                </c:pt>
                <c:pt idx="1769">
                  <c:v>0.3805100000000019</c:v>
                </c:pt>
                <c:pt idx="1770">
                  <c:v>0.3805100000000019</c:v>
                </c:pt>
                <c:pt idx="1771">
                  <c:v>0.3805100000000019</c:v>
                </c:pt>
                <c:pt idx="1772">
                  <c:v>0.3805100000000019</c:v>
                </c:pt>
                <c:pt idx="1773">
                  <c:v>0.3805100000000019</c:v>
                </c:pt>
                <c:pt idx="1774">
                  <c:v>0.3805100000000019</c:v>
                </c:pt>
                <c:pt idx="1775">
                  <c:v>0.3805100000000019</c:v>
                </c:pt>
                <c:pt idx="1776">
                  <c:v>0.3805100000000019</c:v>
                </c:pt>
                <c:pt idx="1777">
                  <c:v>0.3805100000000019</c:v>
                </c:pt>
                <c:pt idx="1778">
                  <c:v>0.3805100000000019</c:v>
                </c:pt>
                <c:pt idx="1779">
                  <c:v>0.3805100000000019</c:v>
                </c:pt>
                <c:pt idx="1780">
                  <c:v>0.3805100000000019</c:v>
                </c:pt>
                <c:pt idx="1781">
                  <c:v>0.3805100000000019</c:v>
                </c:pt>
                <c:pt idx="1782">
                  <c:v>0.3805100000000019</c:v>
                </c:pt>
                <c:pt idx="1783">
                  <c:v>0.3805100000000019</c:v>
                </c:pt>
                <c:pt idx="1784">
                  <c:v>0.3805100000000019</c:v>
                </c:pt>
                <c:pt idx="1785">
                  <c:v>0.3805100000000019</c:v>
                </c:pt>
                <c:pt idx="1786">
                  <c:v>0.3805100000000019</c:v>
                </c:pt>
                <c:pt idx="1787">
                  <c:v>0.3805100000000019</c:v>
                </c:pt>
                <c:pt idx="1788">
                  <c:v>0.3805100000000019</c:v>
                </c:pt>
                <c:pt idx="1789">
                  <c:v>0.3805100000000019</c:v>
                </c:pt>
                <c:pt idx="1790">
                  <c:v>0.3805100000000019</c:v>
                </c:pt>
                <c:pt idx="1791">
                  <c:v>0.3805100000000019</c:v>
                </c:pt>
                <c:pt idx="1792">
                  <c:v>0.3805100000000019</c:v>
                </c:pt>
                <c:pt idx="1793">
                  <c:v>0.3805100000000019</c:v>
                </c:pt>
                <c:pt idx="1794">
                  <c:v>0.3805100000000019</c:v>
                </c:pt>
                <c:pt idx="1795">
                  <c:v>0.3805100000000019</c:v>
                </c:pt>
                <c:pt idx="1796">
                  <c:v>0.3805100000000019</c:v>
                </c:pt>
                <c:pt idx="1797">
                  <c:v>0.3805100000000019</c:v>
                </c:pt>
                <c:pt idx="1798">
                  <c:v>0.3805100000000019</c:v>
                </c:pt>
                <c:pt idx="1799">
                  <c:v>0.3805100000000019</c:v>
                </c:pt>
                <c:pt idx="1800">
                  <c:v>0.3805100000000019</c:v>
                </c:pt>
                <c:pt idx="1801">
                  <c:v>0.3805100000000019</c:v>
                </c:pt>
                <c:pt idx="1802">
                  <c:v>0.3805100000000019</c:v>
                </c:pt>
                <c:pt idx="1803">
                  <c:v>0.3805100000000019</c:v>
                </c:pt>
                <c:pt idx="1804">
                  <c:v>0.3805100000000019</c:v>
                </c:pt>
                <c:pt idx="1805">
                  <c:v>0.3805100000000019</c:v>
                </c:pt>
                <c:pt idx="1806">
                  <c:v>0.3805100000000019</c:v>
                </c:pt>
                <c:pt idx="1807">
                  <c:v>0.3805100000000019</c:v>
                </c:pt>
                <c:pt idx="1808">
                  <c:v>0.3805100000000019</c:v>
                </c:pt>
                <c:pt idx="1809">
                  <c:v>0.3805100000000019</c:v>
                </c:pt>
                <c:pt idx="1810">
                  <c:v>0.3805100000000019</c:v>
                </c:pt>
                <c:pt idx="1811">
                  <c:v>0.3805100000000019</c:v>
                </c:pt>
                <c:pt idx="1812">
                  <c:v>0.3805100000000019</c:v>
                </c:pt>
                <c:pt idx="1813">
                  <c:v>0.3805100000000019</c:v>
                </c:pt>
                <c:pt idx="1814">
                  <c:v>0.3805100000000019</c:v>
                </c:pt>
                <c:pt idx="1815">
                  <c:v>0.3805100000000019</c:v>
                </c:pt>
                <c:pt idx="1816">
                  <c:v>0.3805100000000019</c:v>
                </c:pt>
                <c:pt idx="1817">
                  <c:v>0.3805100000000019</c:v>
                </c:pt>
                <c:pt idx="1818">
                  <c:v>0.3805100000000019</c:v>
                </c:pt>
                <c:pt idx="1819">
                  <c:v>0.3805100000000019</c:v>
                </c:pt>
                <c:pt idx="1820">
                  <c:v>0.3805100000000019</c:v>
                </c:pt>
                <c:pt idx="1821">
                  <c:v>0.3805100000000019</c:v>
                </c:pt>
                <c:pt idx="1822">
                  <c:v>0.3805100000000019</c:v>
                </c:pt>
                <c:pt idx="1823">
                  <c:v>0.3805100000000019</c:v>
                </c:pt>
                <c:pt idx="1824">
                  <c:v>0.3805100000000019</c:v>
                </c:pt>
                <c:pt idx="1825">
                  <c:v>0.3805100000000019</c:v>
                </c:pt>
                <c:pt idx="1826">
                  <c:v>0.3805100000000019</c:v>
                </c:pt>
                <c:pt idx="1827">
                  <c:v>0.3805100000000019</c:v>
                </c:pt>
                <c:pt idx="1828">
                  <c:v>0.3805100000000019</c:v>
                </c:pt>
                <c:pt idx="1829">
                  <c:v>0.3805100000000019</c:v>
                </c:pt>
                <c:pt idx="1830">
                  <c:v>0.3805100000000019</c:v>
                </c:pt>
                <c:pt idx="1831">
                  <c:v>0.3805100000000019</c:v>
                </c:pt>
                <c:pt idx="1832">
                  <c:v>0.3805100000000019</c:v>
                </c:pt>
                <c:pt idx="1833">
                  <c:v>0.3805100000000019</c:v>
                </c:pt>
                <c:pt idx="1834">
                  <c:v>0.3805100000000019</c:v>
                </c:pt>
                <c:pt idx="1835">
                  <c:v>0.3805100000000019</c:v>
                </c:pt>
                <c:pt idx="1836">
                  <c:v>0.3805100000000019</c:v>
                </c:pt>
                <c:pt idx="1837">
                  <c:v>0.3805100000000019</c:v>
                </c:pt>
                <c:pt idx="1838">
                  <c:v>0.3805100000000019</c:v>
                </c:pt>
                <c:pt idx="1839">
                  <c:v>0.3805100000000019</c:v>
                </c:pt>
                <c:pt idx="1840">
                  <c:v>0.3805100000000019</c:v>
                </c:pt>
                <c:pt idx="1841">
                  <c:v>0.3805100000000019</c:v>
                </c:pt>
                <c:pt idx="1842">
                  <c:v>0.3805100000000019</c:v>
                </c:pt>
                <c:pt idx="1843">
                  <c:v>0.3805100000000019</c:v>
                </c:pt>
                <c:pt idx="1844">
                  <c:v>0.3805100000000019</c:v>
                </c:pt>
                <c:pt idx="1845">
                  <c:v>0.3805100000000019</c:v>
                </c:pt>
                <c:pt idx="1846">
                  <c:v>0.3805100000000019</c:v>
                </c:pt>
                <c:pt idx="1847">
                  <c:v>0.3805100000000019</c:v>
                </c:pt>
                <c:pt idx="1848">
                  <c:v>0.3805100000000019</c:v>
                </c:pt>
                <c:pt idx="1849">
                  <c:v>0.3805100000000019</c:v>
                </c:pt>
                <c:pt idx="1850">
                  <c:v>0.3805100000000019</c:v>
                </c:pt>
                <c:pt idx="1851">
                  <c:v>0.3805100000000019</c:v>
                </c:pt>
                <c:pt idx="1852">
                  <c:v>0.3805100000000019</c:v>
                </c:pt>
                <c:pt idx="1853">
                  <c:v>0.3805100000000019</c:v>
                </c:pt>
                <c:pt idx="1854">
                  <c:v>0.3805100000000019</c:v>
                </c:pt>
                <c:pt idx="1855">
                  <c:v>0.3805100000000019</c:v>
                </c:pt>
                <c:pt idx="1856">
                  <c:v>0.3805100000000019</c:v>
                </c:pt>
                <c:pt idx="1857">
                  <c:v>0.3805100000000019</c:v>
                </c:pt>
                <c:pt idx="1858">
                  <c:v>0.3805100000000019</c:v>
                </c:pt>
                <c:pt idx="1859">
                  <c:v>0.3805100000000019</c:v>
                </c:pt>
                <c:pt idx="1860">
                  <c:v>0.3805100000000019</c:v>
                </c:pt>
                <c:pt idx="1861">
                  <c:v>0.3805100000000019</c:v>
                </c:pt>
                <c:pt idx="1862">
                  <c:v>0.3805100000000019</c:v>
                </c:pt>
                <c:pt idx="1863">
                  <c:v>0.3805100000000019</c:v>
                </c:pt>
                <c:pt idx="1864">
                  <c:v>0.3805100000000019</c:v>
                </c:pt>
                <c:pt idx="1865">
                  <c:v>0.3805100000000019</c:v>
                </c:pt>
                <c:pt idx="1866">
                  <c:v>0.3805100000000019</c:v>
                </c:pt>
                <c:pt idx="1867">
                  <c:v>0.3805100000000019</c:v>
                </c:pt>
                <c:pt idx="1868">
                  <c:v>0.3805100000000019</c:v>
                </c:pt>
                <c:pt idx="1869">
                  <c:v>0.3805100000000019</c:v>
                </c:pt>
                <c:pt idx="1870">
                  <c:v>0.3805100000000019</c:v>
                </c:pt>
                <c:pt idx="1871">
                  <c:v>0.3805100000000019</c:v>
                </c:pt>
                <c:pt idx="1872">
                  <c:v>0.3805100000000019</c:v>
                </c:pt>
                <c:pt idx="1873">
                  <c:v>0.3805100000000019</c:v>
                </c:pt>
                <c:pt idx="1874">
                  <c:v>0.3805100000000019</c:v>
                </c:pt>
                <c:pt idx="1875">
                  <c:v>0.3805100000000019</c:v>
                </c:pt>
                <c:pt idx="1876">
                  <c:v>0.3805100000000019</c:v>
                </c:pt>
                <c:pt idx="1877">
                  <c:v>0.3805100000000019</c:v>
                </c:pt>
                <c:pt idx="1878">
                  <c:v>0.3805100000000019</c:v>
                </c:pt>
                <c:pt idx="1879">
                  <c:v>0.3805100000000019</c:v>
                </c:pt>
                <c:pt idx="1880">
                  <c:v>0.3805100000000019</c:v>
                </c:pt>
                <c:pt idx="1881">
                  <c:v>0.3805100000000019</c:v>
                </c:pt>
                <c:pt idx="1882">
                  <c:v>0.3805100000000019</c:v>
                </c:pt>
                <c:pt idx="1883">
                  <c:v>0.3805100000000019</c:v>
                </c:pt>
                <c:pt idx="1884">
                  <c:v>0.3805100000000019</c:v>
                </c:pt>
                <c:pt idx="1885">
                  <c:v>0.3805100000000019</c:v>
                </c:pt>
                <c:pt idx="1886">
                  <c:v>0.3805100000000019</c:v>
                </c:pt>
                <c:pt idx="1887">
                  <c:v>0.3805100000000019</c:v>
                </c:pt>
                <c:pt idx="1888">
                  <c:v>0.3805100000000019</c:v>
                </c:pt>
                <c:pt idx="1889">
                  <c:v>0.3805100000000019</c:v>
                </c:pt>
                <c:pt idx="1890">
                  <c:v>0.3805100000000019</c:v>
                </c:pt>
                <c:pt idx="1891">
                  <c:v>0.3805100000000019</c:v>
                </c:pt>
                <c:pt idx="1892">
                  <c:v>0.3805100000000019</c:v>
                </c:pt>
                <c:pt idx="1893">
                  <c:v>0.3805100000000019</c:v>
                </c:pt>
                <c:pt idx="1894">
                  <c:v>0.3805100000000019</c:v>
                </c:pt>
                <c:pt idx="1895">
                  <c:v>0.3805100000000019</c:v>
                </c:pt>
                <c:pt idx="1896">
                  <c:v>0.3805100000000019</c:v>
                </c:pt>
                <c:pt idx="1897">
                  <c:v>0.3805100000000019</c:v>
                </c:pt>
                <c:pt idx="1898">
                  <c:v>0.3805100000000019</c:v>
                </c:pt>
                <c:pt idx="1899">
                  <c:v>0.3805100000000019</c:v>
                </c:pt>
                <c:pt idx="1900">
                  <c:v>0.3805100000000019</c:v>
                </c:pt>
                <c:pt idx="1901">
                  <c:v>0.3805100000000019</c:v>
                </c:pt>
                <c:pt idx="1902">
                  <c:v>0.3805100000000019</c:v>
                </c:pt>
                <c:pt idx="1903">
                  <c:v>0.3805100000000019</c:v>
                </c:pt>
                <c:pt idx="1904">
                  <c:v>0.3805100000000019</c:v>
                </c:pt>
                <c:pt idx="1905">
                  <c:v>0.3805100000000019</c:v>
                </c:pt>
                <c:pt idx="1906">
                  <c:v>0.3805100000000019</c:v>
                </c:pt>
                <c:pt idx="1907">
                  <c:v>0.3805100000000019</c:v>
                </c:pt>
                <c:pt idx="1908">
                  <c:v>0.3805100000000019</c:v>
                </c:pt>
                <c:pt idx="1909">
                  <c:v>0.3805100000000019</c:v>
                </c:pt>
                <c:pt idx="1910">
                  <c:v>0.3805100000000019</c:v>
                </c:pt>
                <c:pt idx="1911">
                  <c:v>0.3805100000000019</c:v>
                </c:pt>
                <c:pt idx="1912">
                  <c:v>0.3805100000000019</c:v>
                </c:pt>
                <c:pt idx="1913">
                  <c:v>0.3805100000000019</c:v>
                </c:pt>
                <c:pt idx="1914">
                  <c:v>0.3805100000000019</c:v>
                </c:pt>
                <c:pt idx="1915">
                  <c:v>0.3805100000000019</c:v>
                </c:pt>
                <c:pt idx="1916">
                  <c:v>0.3805100000000019</c:v>
                </c:pt>
                <c:pt idx="1917">
                  <c:v>0.3805100000000019</c:v>
                </c:pt>
                <c:pt idx="1918">
                  <c:v>0.3805100000000019</c:v>
                </c:pt>
                <c:pt idx="1919">
                  <c:v>0.3805100000000019</c:v>
                </c:pt>
                <c:pt idx="1920">
                  <c:v>0.3805100000000019</c:v>
                </c:pt>
                <c:pt idx="1921">
                  <c:v>0.3805100000000019</c:v>
                </c:pt>
                <c:pt idx="1922">
                  <c:v>0.3805100000000019</c:v>
                </c:pt>
                <c:pt idx="1923">
                  <c:v>0.3805100000000019</c:v>
                </c:pt>
                <c:pt idx="1924">
                  <c:v>0.3805100000000019</c:v>
                </c:pt>
                <c:pt idx="1925">
                  <c:v>0.3805100000000019</c:v>
                </c:pt>
                <c:pt idx="1926">
                  <c:v>0.3805100000000019</c:v>
                </c:pt>
                <c:pt idx="1927">
                  <c:v>0.3805100000000019</c:v>
                </c:pt>
                <c:pt idx="1928">
                  <c:v>0.3805100000000019</c:v>
                </c:pt>
                <c:pt idx="1929">
                  <c:v>0.3805100000000019</c:v>
                </c:pt>
                <c:pt idx="1930">
                  <c:v>0.3805100000000019</c:v>
                </c:pt>
                <c:pt idx="1931">
                  <c:v>0.3805100000000019</c:v>
                </c:pt>
                <c:pt idx="1932">
                  <c:v>0.3805100000000019</c:v>
                </c:pt>
                <c:pt idx="1933">
                  <c:v>0.3805100000000019</c:v>
                </c:pt>
                <c:pt idx="1934">
                  <c:v>0.3805100000000019</c:v>
                </c:pt>
                <c:pt idx="1935">
                  <c:v>0.3805100000000019</c:v>
                </c:pt>
                <c:pt idx="1936">
                  <c:v>0.3805100000000019</c:v>
                </c:pt>
                <c:pt idx="1937">
                  <c:v>0.3805100000000019</c:v>
                </c:pt>
                <c:pt idx="1938">
                  <c:v>0.3805100000000019</c:v>
                </c:pt>
                <c:pt idx="1939">
                  <c:v>0.3805100000000019</c:v>
                </c:pt>
                <c:pt idx="1940">
                  <c:v>0.3805100000000019</c:v>
                </c:pt>
                <c:pt idx="1941">
                  <c:v>0.3805100000000019</c:v>
                </c:pt>
                <c:pt idx="1942">
                  <c:v>0.3805100000000019</c:v>
                </c:pt>
                <c:pt idx="1943">
                  <c:v>0.3805100000000019</c:v>
                </c:pt>
                <c:pt idx="1944">
                  <c:v>0.3805100000000019</c:v>
                </c:pt>
                <c:pt idx="1945">
                  <c:v>0.3805100000000019</c:v>
                </c:pt>
                <c:pt idx="1946">
                  <c:v>0.3805100000000019</c:v>
                </c:pt>
                <c:pt idx="1947">
                  <c:v>0.3805100000000019</c:v>
                </c:pt>
                <c:pt idx="1948">
                  <c:v>0.3805100000000019</c:v>
                </c:pt>
                <c:pt idx="1949">
                  <c:v>0.3805100000000019</c:v>
                </c:pt>
                <c:pt idx="1950">
                  <c:v>0.3805100000000019</c:v>
                </c:pt>
                <c:pt idx="1951">
                  <c:v>0.3805100000000019</c:v>
                </c:pt>
                <c:pt idx="1952">
                  <c:v>0.3805100000000019</c:v>
                </c:pt>
                <c:pt idx="1953">
                  <c:v>0.3805100000000019</c:v>
                </c:pt>
                <c:pt idx="1954">
                  <c:v>0.3805100000000019</c:v>
                </c:pt>
                <c:pt idx="1955">
                  <c:v>0.3805100000000019</c:v>
                </c:pt>
                <c:pt idx="1956">
                  <c:v>0.3805100000000019</c:v>
                </c:pt>
                <c:pt idx="1957">
                  <c:v>0.3805100000000019</c:v>
                </c:pt>
                <c:pt idx="1958">
                  <c:v>0.3805100000000019</c:v>
                </c:pt>
                <c:pt idx="1959">
                  <c:v>0.3805100000000019</c:v>
                </c:pt>
                <c:pt idx="1960">
                  <c:v>0.3805100000000019</c:v>
                </c:pt>
                <c:pt idx="1961">
                  <c:v>0.3805100000000019</c:v>
                </c:pt>
                <c:pt idx="1962">
                  <c:v>0.3805100000000019</c:v>
                </c:pt>
                <c:pt idx="1963">
                  <c:v>0.3805100000000019</c:v>
                </c:pt>
                <c:pt idx="1964">
                  <c:v>0.3805100000000019</c:v>
                </c:pt>
                <c:pt idx="1965">
                  <c:v>0.3805100000000019</c:v>
                </c:pt>
                <c:pt idx="1966">
                  <c:v>0.3805100000000019</c:v>
                </c:pt>
                <c:pt idx="1967">
                  <c:v>0.3805100000000019</c:v>
                </c:pt>
                <c:pt idx="1968">
                  <c:v>0.3805100000000019</c:v>
                </c:pt>
                <c:pt idx="1969">
                  <c:v>0.3805100000000019</c:v>
                </c:pt>
                <c:pt idx="1970">
                  <c:v>0.3805100000000019</c:v>
                </c:pt>
                <c:pt idx="1971">
                  <c:v>0.3805100000000019</c:v>
                </c:pt>
                <c:pt idx="1972">
                  <c:v>0.3805100000000019</c:v>
                </c:pt>
                <c:pt idx="1973">
                  <c:v>0.3805100000000019</c:v>
                </c:pt>
                <c:pt idx="1974">
                  <c:v>0.3805100000000019</c:v>
                </c:pt>
                <c:pt idx="1975">
                  <c:v>0.3805100000000019</c:v>
                </c:pt>
                <c:pt idx="1976">
                  <c:v>0.3805100000000019</c:v>
                </c:pt>
                <c:pt idx="1977">
                  <c:v>0.3805100000000019</c:v>
                </c:pt>
                <c:pt idx="1978">
                  <c:v>0.3805100000000019</c:v>
                </c:pt>
                <c:pt idx="1979">
                  <c:v>0.3805100000000019</c:v>
                </c:pt>
                <c:pt idx="1980">
                  <c:v>0.3805100000000019</c:v>
                </c:pt>
                <c:pt idx="1981">
                  <c:v>0.3805100000000019</c:v>
                </c:pt>
                <c:pt idx="1982">
                  <c:v>0.3805100000000019</c:v>
                </c:pt>
                <c:pt idx="1983">
                  <c:v>0.3805100000000019</c:v>
                </c:pt>
                <c:pt idx="1984">
                  <c:v>0.3805100000000019</c:v>
                </c:pt>
                <c:pt idx="1985">
                  <c:v>0.3805100000000019</c:v>
                </c:pt>
                <c:pt idx="1986">
                  <c:v>0.3805100000000019</c:v>
                </c:pt>
                <c:pt idx="1987">
                  <c:v>0.3805100000000019</c:v>
                </c:pt>
                <c:pt idx="1988">
                  <c:v>0.3805100000000019</c:v>
                </c:pt>
                <c:pt idx="1989">
                  <c:v>0.3805100000000019</c:v>
                </c:pt>
                <c:pt idx="1990">
                  <c:v>0.3805100000000019</c:v>
                </c:pt>
                <c:pt idx="1991">
                  <c:v>0.3805100000000019</c:v>
                </c:pt>
                <c:pt idx="1992">
                  <c:v>0.3805100000000019</c:v>
                </c:pt>
                <c:pt idx="1993">
                  <c:v>0.3805100000000019</c:v>
                </c:pt>
                <c:pt idx="1994">
                  <c:v>0.3805100000000019</c:v>
                </c:pt>
                <c:pt idx="1995">
                  <c:v>0.3805100000000019</c:v>
                </c:pt>
                <c:pt idx="1996">
                  <c:v>0.3805100000000019</c:v>
                </c:pt>
                <c:pt idx="1997">
                  <c:v>0.3805100000000019</c:v>
                </c:pt>
                <c:pt idx="1998">
                  <c:v>0.3805100000000019</c:v>
                </c:pt>
                <c:pt idx="1999">
                  <c:v>0.3805100000000019</c:v>
                </c:pt>
                <c:pt idx="2000">
                  <c:v>0.3805100000000019</c:v>
                </c:pt>
                <c:pt idx="2001">
                  <c:v>0.3805100000000019</c:v>
                </c:pt>
                <c:pt idx="2002">
                  <c:v>0.3805100000000019</c:v>
                </c:pt>
                <c:pt idx="2003">
                  <c:v>0.3805100000000019</c:v>
                </c:pt>
                <c:pt idx="2004">
                  <c:v>0.3805100000000019</c:v>
                </c:pt>
                <c:pt idx="2005">
                  <c:v>0.3805100000000019</c:v>
                </c:pt>
                <c:pt idx="2006">
                  <c:v>0.3805100000000019</c:v>
                </c:pt>
                <c:pt idx="2007">
                  <c:v>0.3805100000000019</c:v>
                </c:pt>
                <c:pt idx="2008">
                  <c:v>0.3805100000000019</c:v>
                </c:pt>
                <c:pt idx="2009">
                  <c:v>0.3805100000000019</c:v>
                </c:pt>
                <c:pt idx="2010">
                  <c:v>0.3805100000000019</c:v>
                </c:pt>
                <c:pt idx="2011">
                  <c:v>0.3805100000000019</c:v>
                </c:pt>
                <c:pt idx="2012">
                  <c:v>0.3805100000000019</c:v>
                </c:pt>
                <c:pt idx="2013">
                  <c:v>0.3805100000000019</c:v>
                </c:pt>
                <c:pt idx="2014">
                  <c:v>0.3805100000000019</c:v>
                </c:pt>
                <c:pt idx="2015">
                  <c:v>0.3805100000000019</c:v>
                </c:pt>
                <c:pt idx="2016">
                  <c:v>0.3805100000000019</c:v>
                </c:pt>
                <c:pt idx="2017">
                  <c:v>0.3805100000000019</c:v>
                </c:pt>
                <c:pt idx="2018">
                  <c:v>0.3805100000000019</c:v>
                </c:pt>
                <c:pt idx="2019">
                  <c:v>0.3805100000000019</c:v>
                </c:pt>
                <c:pt idx="2020">
                  <c:v>0.3805100000000019</c:v>
                </c:pt>
                <c:pt idx="2021">
                  <c:v>0.3805100000000019</c:v>
                </c:pt>
                <c:pt idx="2022">
                  <c:v>0.3805100000000019</c:v>
                </c:pt>
                <c:pt idx="2023">
                  <c:v>0.3805100000000019</c:v>
                </c:pt>
                <c:pt idx="2024">
                  <c:v>0.3805100000000019</c:v>
                </c:pt>
                <c:pt idx="2025">
                  <c:v>0.3805100000000019</c:v>
                </c:pt>
                <c:pt idx="2026">
                  <c:v>0.3805100000000019</c:v>
                </c:pt>
                <c:pt idx="2027">
                  <c:v>0.3805100000000019</c:v>
                </c:pt>
                <c:pt idx="2028">
                  <c:v>0.3805100000000019</c:v>
                </c:pt>
                <c:pt idx="2029">
                  <c:v>0.3805100000000019</c:v>
                </c:pt>
                <c:pt idx="2030">
                  <c:v>0.3805100000000019</c:v>
                </c:pt>
                <c:pt idx="2031">
                  <c:v>0.3805100000000019</c:v>
                </c:pt>
                <c:pt idx="2032">
                  <c:v>0.3805100000000019</c:v>
                </c:pt>
                <c:pt idx="2033">
                  <c:v>0.3805100000000019</c:v>
                </c:pt>
                <c:pt idx="2034">
                  <c:v>0.3805100000000019</c:v>
                </c:pt>
                <c:pt idx="2035">
                  <c:v>0.3805100000000019</c:v>
                </c:pt>
                <c:pt idx="2036">
                  <c:v>0.3805100000000019</c:v>
                </c:pt>
                <c:pt idx="2037">
                  <c:v>0.3805100000000019</c:v>
                </c:pt>
                <c:pt idx="2038">
                  <c:v>0.3805100000000019</c:v>
                </c:pt>
                <c:pt idx="2039">
                  <c:v>0.3805100000000019</c:v>
                </c:pt>
                <c:pt idx="2040">
                  <c:v>0.3805100000000019</c:v>
                </c:pt>
                <c:pt idx="2041">
                  <c:v>0.3805100000000019</c:v>
                </c:pt>
                <c:pt idx="2042">
                  <c:v>0.3805100000000019</c:v>
                </c:pt>
                <c:pt idx="2043">
                  <c:v>0.3805100000000019</c:v>
                </c:pt>
                <c:pt idx="2044">
                  <c:v>0.3805100000000019</c:v>
                </c:pt>
                <c:pt idx="2045">
                  <c:v>0.3805100000000019</c:v>
                </c:pt>
                <c:pt idx="2046">
                  <c:v>0.3805100000000019</c:v>
                </c:pt>
                <c:pt idx="2047">
                  <c:v>0.3805100000000019</c:v>
                </c:pt>
                <c:pt idx="2048">
                  <c:v>0.3805100000000019</c:v>
                </c:pt>
                <c:pt idx="2049">
                  <c:v>0.3805100000000019</c:v>
                </c:pt>
                <c:pt idx="2050">
                  <c:v>0.3805100000000019</c:v>
                </c:pt>
                <c:pt idx="2051">
                  <c:v>0.3805100000000019</c:v>
                </c:pt>
                <c:pt idx="2052">
                  <c:v>0.3805100000000019</c:v>
                </c:pt>
                <c:pt idx="2053">
                  <c:v>0.3805100000000019</c:v>
                </c:pt>
                <c:pt idx="2054">
                  <c:v>0.3805100000000019</c:v>
                </c:pt>
                <c:pt idx="2055">
                  <c:v>0.3805100000000019</c:v>
                </c:pt>
                <c:pt idx="2056">
                  <c:v>0.3805100000000019</c:v>
                </c:pt>
                <c:pt idx="2057">
                  <c:v>0.3805100000000019</c:v>
                </c:pt>
                <c:pt idx="2058">
                  <c:v>0.3805100000000019</c:v>
                </c:pt>
                <c:pt idx="2059">
                  <c:v>0.3805100000000019</c:v>
                </c:pt>
                <c:pt idx="2060">
                  <c:v>0.3805100000000019</c:v>
                </c:pt>
                <c:pt idx="2061">
                  <c:v>0.3805100000000019</c:v>
                </c:pt>
                <c:pt idx="2062">
                  <c:v>0.3805100000000019</c:v>
                </c:pt>
                <c:pt idx="2063">
                  <c:v>0.3805100000000019</c:v>
                </c:pt>
                <c:pt idx="2064">
                  <c:v>0.3805100000000019</c:v>
                </c:pt>
                <c:pt idx="2065">
                  <c:v>0.3805100000000019</c:v>
                </c:pt>
                <c:pt idx="2066">
                  <c:v>0.3805100000000019</c:v>
                </c:pt>
                <c:pt idx="2067">
                  <c:v>0.3805100000000019</c:v>
                </c:pt>
                <c:pt idx="2068">
                  <c:v>0.3805100000000019</c:v>
                </c:pt>
                <c:pt idx="2069">
                  <c:v>0.3805100000000019</c:v>
                </c:pt>
                <c:pt idx="2070">
                  <c:v>0.3805100000000019</c:v>
                </c:pt>
                <c:pt idx="2071">
                  <c:v>0.3805100000000019</c:v>
                </c:pt>
                <c:pt idx="2072">
                  <c:v>0.3805100000000019</c:v>
                </c:pt>
                <c:pt idx="2073">
                  <c:v>0.3805100000000019</c:v>
                </c:pt>
                <c:pt idx="2074">
                  <c:v>0.3805100000000019</c:v>
                </c:pt>
                <c:pt idx="2075">
                  <c:v>0.3805100000000019</c:v>
                </c:pt>
                <c:pt idx="2076">
                  <c:v>0.3805100000000019</c:v>
                </c:pt>
                <c:pt idx="2077">
                  <c:v>0.3805100000000019</c:v>
                </c:pt>
                <c:pt idx="2078">
                  <c:v>0.3805100000000019</c:v>
                </c:pt>
                <c:pt idx="2079">
                  <c:v>0.3805100000000019</c:v>
                </c:pt>
                <c:pt idx="2080">
                  <c:v>0.3805100000000019</c:v>
                </c:pt>
                <c:pt idx="2081">
                  <c:v>0.3805100000000019</c:v>
                </c:pt>
                <c:pt idx="2082">
                  <c:v>0.3805100000000019</c:v>
                </c:pt>
                <c:pt idx="2083">
                  <c:v>0.3805100000000019</c:v>
                </c:pt>
                <c:pt idx="2084">
                  <c:v>0.3805100000000019</c:v>
                </c:pt>
                <c:pt idx="2085">
                  <c:v>0.3805100000000019</c:v>
                </c:pt>
                <c:pt idx="2086">
                  <c:v>0.3805100000000019</c:v>
                </c:pt>
                <c:pt idx="2087">
                  <c:v>0.3805100000000019</c:v>
                </c:pt>
                <c:pt idx="2088">
                  <c:v>0.3805100000000019</c:v>
                </c:pt>
                <c:pt idx="2089">
                  <c:v>0.3805100000000019</c:v>
                </c:pt>
                <c:pt idx="2090">
                  <c:v>0.3805100000000019</c:v>
                </c:pt>
                <c:pt idx="2091">
                  <c:v>0.3805100000000019</c:v>
                </c:pt>
                <c:pt idx="2092">
                  <c:v>0.3805100000000019</c:v>
                </c:pt>
                <c:pt idx="2093">
                  <c:v>0.3805100000000019</c:v>
                </c:pt>
                <c:pt idx="2094">
                  <c:v>0.3805100000000019</c:v>
                </c:pt>
                <c:pt idx="2095">
                  <c:v>0.3805100000000019</c:v>
                </c:pt>
                <c:pt idx="2096">
                  <c:v>0.3805100000000019</c:v>
                </c:pt>
                <c:pt idx="2097">
                  <c:v>0.3805100000000019</c:v>
                </c:pt>
                <c:pt idx="2098">
                  <c:v>0.3805100000000019</c:v>
                </c:pt>
                <c:pt idx="2099">
                  <c:v>0.3805100000000019</c:v>
                </c:pt>
                <c:pt idx="2100">
                  <c:v>0.3805100000000019</c:v>
                </c:pt>
                <c:pt idx="2101">
                  <c:v>0.3805100000000019</c:v>
                </c:pt>
                <c:pt idx="2102">
                  <c:v>0.3805100000000019</c:v>
                </c:pt>
                <c:pt idx="2103">
                  <c:v>0.3805100000000019</c:v>
                </c:pt>
                <c:pt idx="2104">
                  <c:v>0.3805100000000019</c:v>
                </c:pt>
                <c:pt idx="2105">
                  <c:v>0.3805100000000019</c:v>
                </c:pt>
                <c:pt idx="2106">
                  <c:v>0.3805100000000019</c:v>
                </c:pt>
                <c:pt idx="2107">
                  <c:v>0.3805100000000019</c:v>
                </c:pt>
                <c:pt idx="2108">
                  <c:v>0.3805100000000019</c:v>
                </c:pt>
                <c:pt idx="2109">
                  <c:v>0.3805100000000019</c:v>
                </c:pt>
                <c:pt idx="2110">
                  <c:v>0.3805100000000019</c:v>
                </c:pt>
                <c:pt idx="2111">
                  <c:v>0.3805100000000019</c:v>
                </c:pt>
                <c:pt idx="2112">
                  <c:v>0.3805100000000019</c:v>
                </c:pt>
                <c:pt idx="2113">
                  <c:v>0.3805100000000019</c:v>
                </c:pt>
                <c:pt idx="2114">
                  <c:v>0.3805100000000019</c:v>
                </c:pt>
                <c:pt idx="2115">
                  <c:v>0.3805100000000019</c:v>
                </c:pt>
                <c:pt idx="2116">
                  <c:v>0.3805100000000019</c:v>
                </c:pt>
                <c:pt idx="2117">
                  <c:v>0.3805100000000019</c:v>
                </c:pt>
                <c:pt idx="2118">
                  <c:v>0.3805100000000019</c:v>
                </c:pt>
                <c:pt idx="2119">
                  <c:v>0.3805100000000019</c:v>
                </c:pt>
                <c:pt idx="2120">
                  <c:v>0.3805100000000019</c:v>
                </c:pt>
                <c:pt idx="2121">
                  <c:v>0.3805100000000019</c:v>
                </c:pt>
                <c:pt idx="2122">
                  <c:v>0.3805100000000019</c:v>
                </c:pt>
                <c:pt idx="2123">
                  <c:v>0.3805100000000019</c:v>
                </c:pt>
                <c:pt idx="2124">
                  <c:v>0.3805100000000019</c:v>
                </c:pt>
                <c:pt idx="2125">
                  <c:v>0.3805100000000019</c:v>
                </c:pt>
                <c:pt idx="2126">
                  <c:v>0.3805100000000019</c:v>
                </c:pt>
                <c:pt idx="2127">
                  <c:v>0.3805100000000019</c:v>
                </c:pt>
                <c:pt idx="2128">
                  <c:v>0.3805100000000019</c:v>
                </c:pt>
                <c:pt idx="2129">
                  <c:v>0.3805100000000019</c:v>
                </c:pt>
                <c:pt idx="2130">
                  <c:v>0.3805100000000019</c:v>
                </c:pt>
                <c:pt idx="2131">
                  <c:v>0.3805100000000019</c:v>
                </c:pt>
                <c:pt idx="2132">
                  <c:v>0.3805100000000019</c:v>
                </c:pt>
                <c:pt idx="2133">
                  <c:v>0.3805100000000019</c:v>
                </c:pt>
                <c:pt idx="2134">
                  <c:v>0.3805100000000019</c:v>
                </c:pt>
                <c:pt idx="2135">
                  <c:v>0.3805100000000019</c:v>
                </c:pt>
                <c:pt idx="2136">
                  <c:v>0.3805100000000019</c:v>
                </c:pt>
                <c:pt idx="2137">
                  <c:v>0.3805100000000019</c:v>
                </c:pt>
                <c:pt idx="2138">
                  <c:v>0.3805100000000019</c:v>
                </c:pt>
                <c:pt idx="2139">
                  <c:v>0.3805100000000019</c:v>
                </c:pt>
                <c:pt idx="2140">
                  <c:v>0.3805100000000019</c:v>
                </c:pt>
                <c:pt idx="2141">
                  <c:v>0.3805100000000019</c:v>
                </c:pt>
                <c:pt idx="2142">
                  <c:v>0.3805100000000019</c:v>
                </c:pt>
                <c:pt idx="2143">
                  <c:v>0.3805100000000019</c:v>
                </c:pt>
                <c:pt idx="2144">
                  <c:v>0.3805100000000019</c:v>
                </c:pt>
                <c:pt idx="2145">
                  <c:v>0.3805100000000019</c:v>
                </c:pt>
                <c:pt idx="2146">
                  <c:v>0.3805100000000019</c:v>
                </c:pt>
                <c:pt idx="2147">
                  <c:v>0.3805100000000019</c:v>
                </c:pt>
                <c:pt idx="2148">
                  <c:v>0.3805100000000019</c:v>
                </c:pt>
                <c:pt idx="2149">
                  <c:v>0.3805100000000019</c:v>
                </c:pt>
                <c:pt idx="2150">
                  <c:v>0.3805100000000019</c:v>
                </c:pt>
                <c:pt idx="2151">
                  <c:v>0.3805100000000019</c:v>
                </c:pt>
                <c:pt idx="2152">
                  <c:v>0.3805100000000019</c:v>
                </c:pt>
                <c:pt idx="2153">
                  <c:v>0.3805100000000019</c:v>
                </c:pt>
                <c:pt idx="2154">
                  <c:v>0.3805100000000019</c:v>
                </c:pt>
                <c:pt idx="2155">
                  <c:v>0.3805100000000019</c:v>
                </c:pt>
                <c:pt idx="2156">
                  <c:v>0.3805100000000019</c:v>
                </c:pt>
                <c:pt idx="2157">
                  <c:v>0.3805100000000019</c:v>
                </c:pt>
                <c:pt idx="2158">
                  <c:v>0.3805100000000019</c:v>
                </c:pt>
                <c:pt idx="2159">
                  <c:v>0.3805100000000019</c:v>
                </c:pt>
                <c:pt idx="2160">
                  <c:v>0.3805100000000019</c:v>
                </c:pt>
                <c:pt idx="2161">
                  <c:v>0.3805100000000019</c:v>
                </c:pt>
                <c:pt idx="2162">
                  <c:v>0.3805100000000019</c:v>
                </c:pt>
                <c:pt idx="2163">
                  <c:v>0.3805100000000019</c:v>
                </c:pt>
                <c:pt idx="2164">
                  <c:v>0.3805100000000019</c:v>
                </c:pt>
                <c:pt idx="2165">
                  <c:v>0.3805100000000019</c:v>
                </c:pt>
                <c:pt idx="2166">
                  <c:v>0.3805100000000019</c:v>
                </c:pt>
                <c:pt idx="2167">
                  <c:v>0.3805100000000019</c:v>
                </c:pt>
                <c:pt idx="2168">
                  <c:v>0.3805100000000019</c:v>
                </c:pt>
                <c:pt idx="2169">
                  <c:v>0.3805100000000019</c:v>
                </c:pt>
                <c:pt idx="2170">
                  <c:v>0.3805100000000019</c:v>
                </c:pt>
                <c:pt idx="2171">
                  <c:v>0.3805100000000019</c:v>
                </c:pt>
                <c:pt idx="2172">
                  <c:v>0.3805100000000019</c:v>
                </c:pt>
                <c:pt idx="2173">
                  <c:v>0.3805100000000019</c:v>
                </c:pt>
                <c:pt idx="2174">
                  <c:v>0.3805100000000019</c:v>
                </c:pt>
                <c:pt idx="2175">
                  <c:v>0.3805100000000019</c:v>
                </c:pt>
                <c:pt idx="2176">
                  <c:v>0.3805100000000019</c:v>
                </c:pt>
                <c:pt idx="2177">
                  <c:v>0.3805100000000019</c:v>
                </c:pt>
                <c:pt idx="2178">
                  <c:v>0.3805100000000019</c:v>
                </c:pt>
                <c:pt idx="2179">
                  <c:v>0.3805100000000019</c:v>
                </c:pt>
                <c:pt idx="2180">
                  <c:v>0.3805100000000019</c:v>
                </c:pt>
                <c:pt idx="2181">
                  <c:v>0.3805100000000019</c:v>
                </c:pt>
                <c:pt idx="2182">
                  <c:v>0.3805100000000019</c:v>
                </c:pt>
                <c:pt idx="2183">
                  <c:v>0.3805100000000019</c:v>
                </c:pt>
                <c:pt idx="2184">
                  <c:v>0.3805100000000019</c:v>
                </c:pt>
                <c:pt idx="2185">
                  <c:v>0.3805100000000019</c:v>
                </c:pt>
                <c:pt idx="2186">
                  <c:v>0.3805100000000019</c:v>
                </c:pt>
                <c:pt idx="2187">
                  <c:v>0.3805100000000019</c:v>
                </c:pt>
                <c:pt idx="2188">
                  <c:v>0.3805100000000019</c:v>
                </c:pt>
                <c:pt idx="2189">
                  <c:v>0.3805100000000019</c:v>
                </c:pt>
                <c:pt idx="2190">
                  <c:v>0.3805100000000019</c:v>
                </c:pt>
                <c:pt idx="2191">
                  <c:v>0.3805100000000019</c:v>
                </c:pt>
                <c:pt idx="2192">
                  <c:v>0.3805100000000019</c:v>
                </c:pt>
                <c:pt idx="2193">
                  <c:v>0.3805100000000019</c:v>
                </c:pt>
                <c:pt idx="2194">
                  <c:v>0.3805100000000019</c:v>
                </c:pt>
                <c:pt idx="2195">
                  <c:v>0.3805100000000019</c:v>
                </c:pt>
                <c:pt idx="2196">
                  <c:v>0.3805100000000019</c:v>
                </c:pt>
                <c:pt idx="2197">
                  <c:v>0.3805100000000019</c:v>
                </c:pt>
                <c:pt idx="2198">
                  <c:v>0.3805100000000019</c:v>
                </c:pt>
                <c:pt idx="2199">
                  <c:v>0.3805100000000019</c:v>
                </c:pt>
                <c:pt idx="2200">
                  <c:v>0.3805100000000019</c:v>
                </c:pt>
                <c:pt idx="2201">
                  <c:v>0.3805100000000019</c:v>
                </c:pt>
                <c:pt idx="2202">
                  <c:v>0.3805100000000019</c:v>
                </c:pt>
                <c:pt idx="2203">
                  <c:v>0.3805100000000019</c:v>
                </c:pt>
                <c:pt idx="2204">
                  <c:v>0.3805100000000019</c:v>
                </c:pt>
                <c:pt idx="2205">
                  <c:v>0.3805100000000019</c:v>
                </c:pt>
                <c:pt idx="2206">
                  <c:v>0.3805100000000019</c:v>
                </c:pt>
                <c:pt idx="2207">
                  <c:v>0.3805100000000019</c:v>
                </c:pt>
                <c:pt idx="2208">
                  <c:v>0.3805100000000019</c:v>
                </c:pt>
                <c:pt idx="2209">
                  <c:v>0.3805100000000019</c:v>
                </c:pt>
                <c:pt idx="2210">
                  <c:v>0.3805100000000019</c:v>
                </c:pt>
                <c:pt idx="2211">
                  <c:v>0.3805100000000019</c:v>
                </c:pt>
                <c:pt idx="2212">
                  <c:v>0.3805100000000019</c:v>
                </c:pt>
                <c:pt idx="2213">
                  <c:v>0.3805100000000019</c:v>
                </c:pt>
                <c:pt idx="2214">
                  <c:v>0.3805100000000019</c:v>
                </c:pt>
                <c:pt idx="2215">
                  <c:v>0.3805100000000019</c:v>
                </c:pt>
                <c:pt idx="2216">
                  <c:v>0.3805100000000019</c:v>
                </c:pt>
                <c:pt idx="2217">
                  <c:v>0.3805100000000019</c:v>
                </c:pt>
                <c:pt idx="2218">
                  <c:v>0.3805100000000019</c:v>
                </c:pt>
                <c:pt idx="2219">
                  <c:v>0.3805100000000019</c:v>
                </c:pt>
                <c:pt idx="2220">
                  <c:v>0.3805100000000019</c:v>
                </c:pt>
                <c:pt idx="2221">
                  <c:v>0.3805100000000019</c:v>
                </c:pt>
                <c:pt idx="2222">
                  <c:v>0.3805100000000019</c:v>
                </c:pt>
                <c:pt idx="2223">
                  <c:v>0.3805100000000019</c:v>
                </c:pt>
                <c:pt idx="2224">
                  <c:v>0.3805100000000019</c:v>
                </c:pt>
                <c:pt idx="2225">
                  <c:v>0.3805100000000019</c:v>
                </c:pt>
                <c:pt idx="2226">
                  <c:v>0.3805100000000019</c:v>
                </c:pt>
                <c:pt idx="2227">
                  <c:v>0.3805100000000019</c:v>
                </c:pt>
                <c:pt idx="2228">
                  <c:v>0.3805100000000019</c:v>
                </c:pt>
                <c:pt idx="2229">
                  <c:v>0.3805100000000019</c:v>
                </c:pt>
                <c:pt idx="2230">
                  <c:v>0.3805100000000019</c:v>
                </c:pt>
                <c:pt idx="2231">
                  <c:v>0.3805100000000019</c:v>
                </c:pt>
                <c:pt idx="2232">
                  <c:v>0.3805100000000019</c:v>
                </c:pt>
                <c:pt idx="2233">
                  <c:v>0.3805100000000019</c:v>
                </c:pt>
                <c:pt idx="2234">
                  <c:v>0.3805100000000019</c:v>
                </c:pt>
                <c:pt idx="2235">
                  <c:v>0.3805100000000019</c:v>
                </c:pt>
                <c:pt idx="2236">
                  <c:v>0.3805100000000019</c:v>
                </c:pt>
                <c:pt idx="2237">
                  <c:v>0.3805100000000019</c:v>
                </c:pt>
                <c:pt idx="2238">
                  <c:v>0.3805100000000019</c:v>
                </c:pt>
                <c:pt idx="2239">
                  <c:v>0.3805100000000019</c:v>
                </c:pt>
                <c:pt idx="2240">
                  <c:v>0.3805100000000019</c:v>
                </c:pt>
                <c:pt idx="2241">
                  <c:v>0.3805100000000019</c:v>
                </c:pt>
                <c:pt idx="2242">
                  <c:v>0.3805100000000019</c:v>
                </c:pt>
                <c:pt idx="2243">
                  <c:v>0.3805100000000019</c:v>
                </c:pt>
                <c:pt idx="2244">
                  <c:v>0.3805100000000019</c:v>
                </c:pt>
                <c:pt idx="2245">
                  <c:v>0.3805100000000019</c:v>
                </c:pt>
                <c:pt idx="2246">
                  <c:v>0.3805100000000019</c:v>
                </c:pt>
                <c:pt idx="2247">
                  <c:v>0.3805100000000019</c:v>
                </c:pt>
                <c:pt idx="2248">
                  <c:v>0.3805100000000019</c:v>
                </c:pt>
                <c:pt idx="2249">
                  <c:v>0.3805100000000019</c:v>
                </c:pt>
                <c:pt idx="2250">
                  <c:v>0.3805100000000019</c:v>
                </c:pt>
                <c:pt idx="2251">
                  <c:v>0.3805100000000019</c:v>
                </c:pt>
                <c:pt idx="2252">
                  <c:v>0.3805100000000019</c:v>
                </c:pt>
                <c:pt idx="2253">
                  <c:v>0.3805100000000019</c:v>
                </c:pt>
                <c:pt idx="2254">
                  <c:v>0.3805100000000019</c:v>
                </c:pt>
                <c:pt idx="2255">
                  <c:v>0.3805100000000019</c:v>
                </c:pt>
                <c:pt idx="2256">
                  <c:v>0.3805100000000019</c:v>
                </c:pt>
                <c:pt idx="2257">
                  <c:v>0.3805100000000019</c:v>
                </c:pt>
                <c:pt idx="2258">
                  <c:v>0.3805100000000019</c:v>
                </c:pt>
                <c:pt idx="2259">
                  <c:v>0.3805100000000019</c:v>
                </c:pt>
                <c:pt idx="2260">
                  <c:v>0.3805100000000019</c:v>
                </c:pt>
                <c:pt idx="2261">
                  <c:v>0.3805100000000019</c:v>
                </c:pt>
                <c:pt idx="2262">
                  <c:v>0.3805100000000019</c:v>
                </c:pt>
                <c:pt idx="2263">
                  <c:v>0.3805100000000019</c:v>
                </c:pt>
                <c:pt idx="2264">
                  <c:v>0.3805100000000019</c:v>
                </c:pt>
                <c:pt idx="2265">
                  <c:v>0.3805100000000019</c:v>
                </c:pt>
                <c:pt idx="2266">
                  <c:v>0.3805100000000019</c:v>
                </c:pt>
                <c:pt idx="2267">
                  <c:v>0.3805100000000019</c:v>
                </c:pt>
                <c:pt idx="2268">
                  <c:v>0.3805100000000019</c:v>
                </c:pt>
                <c:pt idx="2269">
                  <c:v>0.3805100000000019</c:v>
                </c:pt>
                <c:pt idx="2270">
                  <c:v>0.3805100000000019</c:v>
                </c:pt>
                <c:pt idx="2271">
                  <c:v>0.3805100000000019</c:v>
                </c:pt>
                <c:pt idx="2272">
                  <c:v>0.3805100000000019</c:v>
                </c:pt>
                <c:pt idx="2273">
                  <c:v>0.3805100000000019</c:v>
                </c:pt>
                <c:pt idx="2274">
                  <c:v>0.3805100000000019</c:v>
                </c:pt>
                <c:pt idx="2275">
                  <c:v>0.3805100000000019</c:v>
                </c:pt>
                <c:pt idx="2276">
                  <c:v>0.3805100000000019</c:v>
                </c:pt>
                <c:pt idx="2277">
                  <c:v>0.3805100000000019</c:v>
                </c:pt>
                <c:pt idx="2278">
                  <c:v>0.3805100000000019</c:v>
                </c:pt>
                <c:pt idx="2279">
                  <c:v>0.3805100000000019</c:v>
                </c:pt>
                <c:pt idx="2280">
                  <c:v>0.3805100000000019</c:v>
                </c:pt>
                <c:pt idx="2281">
                  <c:v>0.3805100000000019</c:v>
                </c:pt>
                <c:pt idx="2282">
                  <c:v>0.3805100000000019</c:v>
                </c:pt>
                <c:pt idx="2283">
                  <c:v>0.3805100000000019</c:v>
                </c:pt>
                <c:pt idx="2284">
                  <c:v>0.3805100000000019</c:v>
                </c:pt>
                <c:pt idx="2285">
                  <c:v>0.3805100000000019</c:v>
                </c:pt>
                <c:pt idx="2286">
                  <c:v>0.3805100000000019</c:v>
                </c:pt>
                <c:pt idx="2287">
                  <c:v>0.3805100000000019</c:v>
                </c:pt>
                <c:pt idx="2288">
                  <c:v>0.3805100000000019</c:v>
                </c:pt>
                <c:pt idx="2289">
                  <c:v>0.3805100000000019</c:v>
                </c:pt>
                <c:pt idx="2290">
                  <c:v>0.3805100000000019</c:v>
                </c:pt>
                <c:pt idx="2291">
                  <c:v>0.3805100000000019</c:v>
                </c:pt>
                <c:pt idx="2292">
                  <c:v>0.3805100000000019</c:v>
                </c:pt>
                <c:pt idx="2293">
                  <c:v>0.3805100000000019</c:v>
                </c:pt>
                <c:pt idx="2294">
                  <c:v>0.3805100000000019</c:v>
                </c:pt>
                <c:pt idx="2295">
                  <c:v>0.3805100000000019</c:v>
                </c:pt>
                <c:pt idx="2296">
                  <c:v>0.3805100000000019</c:v>
                </c:pt>
                <c:pt idx="2297">
                  <c:v>0.3805100000000019</c:v>
                </c:pt>
                <c:pt idx="2298">
                  <c:v>0.3805100000000019</c:v>
                </c:pt>
                <c:pt idx="2299">
                  <c:v>0.3805100000000019</c:v>
                </c:pt>
                <c:pt idx="2300">
                  <c:v>0.3805100000000019</c:v>
                </c:pt>
                <c:pt idx="2301">
                  <c:v>0.3805100000000019</c:v>
                </c:pt>
                <c:pt idx="2302">
                  <c:v>0.3805100000000019</c:v>
                </c:pt>
                <c:pt idx="2303">
                  <c:v>0.3805100000000019</c:v>
                </c:pt>
                <c:pt idx="2304">
                  <c:v>0.3805100000000019</c:v>
                </c:pt>
                <c:pt idx="2305">
                  <c:v>0.3805100000000019</c:v>
                </c:pt>
                <c:pt idx="2306">
                  <c:v>0.3805100000000019</c:v>
                </c:pt>
                <c:pt idx="2307">
                  <c:v>0.3805100000000019</c:v>
                </c:pt>
                <c:pt idx="2308">
                  <c:v>0.3805100000000019</c:v>
                </c:pt>
                <c:pt idx="2309">
                  <c:v>0.3805100000000019</c:v>
                </c:pt>
                <c:pt idx="2310">
                  <c:v>0.3805100000000019</c:v>
                </c:pt>
                <c:pt idx="2311">
                  <c:v>0.3805100000000019</c:v>
                </c:pt>
                <c:pt idx="2312">
                  <c:v>0.3805100000000019</c:v>
                </c:pt>
                <c:pt idx="2313">
                  <c:v>0.3805100000000019</c:v>
                </c:pt>
                <c:pt idx="2314">
                  <c:v>0.3805100000000019</c:v>
                </c:pt>
                <c:pt idx="2315">
                  <c:v>0.3805100000000019</c:v>
                </c:pt>
                <c:pt idx="2316">
                  <c:v>0.3805100000000019</c:v>
                </c:pt>
                <c:pt idx="2317">
                  <c:v>0.3805100000000019</c:v>
                </c:pt>
                <c:pt idx="2318">
                  <c:v>0.3805100000000019</c:v>
                </c:pt>
                <c:pt idx="2319">
                  <c:v>0.3805100000000019</c:v>
                </c:pt>
                <c:pt idx="2320">
                  <c:v>0.3805100000000019</c:v>
                </c:pt>
                <c:pt idx="2321">
                  <c:v>0.3805100000000019</c:v>
                </c:pt>
                <c:pt idx="2322">
                  <c:v>0.3805100000000019</c:v>
                </c:pt>
                <c:pt idx="2323">
                  <c:v>0.3805100000000019</c:v>
                </c:pt>
                <c:pt idx="2324">
                  <c:v>0.3805100000000019</c:v>
                </c:pt>
                <c:pt idx="2325">
                  <c:v>0.3805100000000019</c:v>
                </c:pt>
                <c:pt idx="2326">
                  <c:v>0.3805100000000019</c:v>
                </c:pt>
                <c:pt idx="2327">
                  <c:v>0.3805100000000019</c:v>
                </c:pt>
                <c:pt idx="2328">
                  <c:v>0.3805100000000019</c:v>
                </c:pt>
                <c:pt idx="2329">
                  <c:v>0.3805100000000019</c:v>
                </c:pt>
                <c:pt idx="2330">
                  <c:v>0.3805100000000019</c:v>
                </c:pt>
                <c:pt idx="2331">
                  <c:v>0.3805100000000019</c:v>
                </c:pt>
                <c:pt idx="2332">
                  <c:v>0.3805100000000019</c:v>
                </c:pt>
                <c:pt idx="2333">
                  <c:v>0.3805100000000019</c:v>
                </c:pt>
                <c:pt idx="2334">
                  <c:v>0.3805100000000019</c:v>
                </c:pt>
                <c:pt idx="2335">
                  <c:v>0.3805100000000019</c:v>
                </c:pt>
                <c:pt idx="2336">
                  <c:v>0.3805100000000019</c:v>
                </c:pt>
                <c:pt idx="2337">
                  <c:v>0.3805100000000019</c:v>
                </c:pt>
                <c:pt idx="2338">
                  <c:v>0.3805100000000019</c:v>
                </c:pt>
                <c:pt idx="2339">
                  <c:v>0.3805100000000019</c:v>
                </c:pt>
                <c:pt idx="2340">
                  <c:v>0.3805100000000019</c:v>
                </c:pt>
                <c:pt idx="2341">
                  <c:v>0.3805100000000019</c:v>
                </c:pt>
                <c:pt idx="2342">
                  <c:v>0.3805100000000019</c:v>
                </c:pt>
                <c:pt idx="2343">
                  <c:v>0.3805100000000019</c:v>
                </c:pt>
                <c:pt idx="2344">
                  <c:v>0.3805100000000019</c:v>
                </c:pt>
                <c:pt idx="2345">
                  <c:v>0.3805100000000019</c:v>
                </c:pt>
                <c:pt idx="2346">
                  <c:v>0.3805100000000019</c:v>
                </c:pt>
                <c:pt idx="2347">
                  <c:v>0.3805100000000019</c:v>
                </c:pt>
                <c:pt idx="2348">
                  <c:v>0.3805100000000019</c:v>
                </c:pt>
                <c:pt idx="2349">
                  <c:v>0.3805100000000019</c:v>
                </c:pt>
                <c:pt idx="2350">
                  <c:v>0.3805100000000019</c:v>
                </c:pt>
                <c:pt idx="2351">
                  <c:v>0.3805100000000019</c:v>
                </c:pt>
                <c:pt idx="2352">
                  <c:v>0.3805100000000019</c:v>
                </c:pt>
                <c:pt idx="2353">
                  <c:v>0.3805100000000019</c:v>
                </c:pt>
                <c:pt idx="2354">
                  <c:v>0.3805100000000019</c:v>
                </c:pt>
                <c:pt idx="2355">
                  <c:v>0.3805100000000019</c:v>
                </c:pt>
                <c:pt idx="2356">
                  <c:v>0.3805100000000019</c:v>
                </c:pt>
                <c:pt idx="2357">
                  <c:v>0.3805100000000019</c:v>
                </c:pt>
                <c:pt idx="2358">
                  <c:v>0.3805100000000019</c:v>
                </c:pt>
                <c:pt idx="2359">
                  <c:v>0.3805100000000019</c:v>
                </c:pt>
                <c:pt idx="2360">
                  <c:v>0.3805100000000019</c:v>
                </c:pt>
                <c:pt idx="2361">
                  <c:v>0.3805100000000019</c:v>
                </c:pt>
                <c:pt idx="2362">
                  <c:v>0.3805100000000019</c:v>
                </c:pt>
                <c:pt idx="2363">
                  <c:v>0.3805100000000019</c:v>
                </c:pt>
                <c:pt idx="2364">
                  <c:v>0.3805100000000019</c:v>
                </c:pt>
                <c:pt idx="2365">
                  <c:v>0.3805100000000019</c:v>
                </c:pt>
                <c:pt idx="2366">
                  <c:v>0.3805100000000019</c:v>
                </c:pt>
                <c:pt idx="2367">
                  <c:v>0.3805100000000019</c:v>
                </c:pt>
                <c:pt idx="2368">
                  <c:v>0.3805100000000019</c:v>
                </c:pt>
                <c:pt idx="2369">
                  <c:v>0.3805100000000019</c:v>
                </c:pt>
                <c:pt idx="2370">
                  <c:v>0.3805100000000019</c:v>
                </c:pt>
                <c:pt idx="2371">
                  <c:v>0.3805100000000019</c:v>
                </c:pt>
                <c:pt idx="2372">
                  <c:v>0.3805100000000019</c:v>
                </c:pt>
                <c:pt idx="2373">
                  <c:v>0.3805100000000019</c:v>
                </c:pt>
                <c:pt idx="2374">
                  <c:v>0.3805100000000019</c:v>
                </c:pt>
                <c:pt idx="2375">
                  <c:v>0.3805100000000019</c:v>
                </c:pt>
                <c:pt idx="2376">
                  <c:v>0.3805100000000019</c:v>
                </c:pt>
                <c:pt idx="2377">
                  <c:v>0.3805100000000019</c:v>
                </c:pt>
                <c:pt idx="2378">
                  <c:v>0.3805100000000019</c:v>
                </c:pt>
                <c:pt idx="2379">
                  <c:v>0.3805100000000019</c:v>
                </c:pt>
                <c:pt idx="2380">
                  <c:v>0.3805100000000019</c:v>
                </c:pt>
                <c:pt idx="2381">
                  <c:v>0.3805100000000019</c:v>
                </c:pt>
                <c:pt idx="2382">
                  <c:v>0.3805100000000019</c:v>
                </c:pt>
                <c:pt idx="2383">
                  <c:v>0.3805100000000019</c:v>
                </c:pt>
                <c:pt idx="2384">
                  <c:v>0.3805100000000019</c:v>
                </c:pt>
                <c:pt idx="2385">
                  <c:v>0.3805100000000019</c:v>
                </c:pt>
                <c:pt idx="2386">
                  <c:v>0.3805100000000019</c:v>
                </c:pt>
                <c:pt idx="2387">
                  <c:v>0.3805100000000019</c:v>
                </c:pt>
                <c:pt idx="2388">
                  <c:v>0.3805100000000019</c:v>
                </c:pt>
                <c:pt idx="2389">
                  <c:v>0.3805100000000019</c:v>
                </c:pt>
                <c:pt idx="2390">
                  <c:v>0.3805100000000019</c:v>
                </c:pt>
                <c:pt idx="2391">
                  <c:v>0.3805100000000019</c:v>
                </c:pt>
                <c:pt idx="2392">
                  <c:v>0.3805100000000019</c:v>
                </c:pt>
                <c:pt idx="2393">
                  <c:v>0.3805100000000019</c:v>
                </c:pt>
                <c:pt idx="2394">
                  <c:v>0.3805100000000019</c:v>
                </c:pt>
                <c:pt idx="2395">
                  <c:v>0.3805100000000019</c:v>
                </c:pt>
                <c:pt idx="2396">
                  <c:v>0.3805100000000019</c:v>
                </c:pt>
                <c:pt idx="2397">
                  <c:v>0.3805100000000019</c:v>
                </c:pt>
                <c:pt idx="2398">
                  <c:v>0.3805100000000019</c:v>
                </c:pt>
                <c:pt idx="2399">
                  <c:v>0.3805100000000019</c:v>
                </c:pt>
                <c:pt idx="2400">
                  <c:v>0.3805100000000019</c:v>
                </c:pt>
                <c:pt idx="2401">
                  <c:v>0.3805100000000019</c:v>
                </c:pt>
                <c:pt idx="2402">
                  <c:v>0.3805100000000019</c:v>
                </c:pt>
                <c:pt idx="2403">
                  <c:v>0.3805100000000019</c:v>
                </c:pt>
                <c:pt idx="2404">
                  <c:v>0.3805100000000019</c:v>
                </c:pt>
                <c:pt idx="2405">
                  <c:v>0.3805100000000019</c:v>
                </c:pt>
                <c:pt idx="2406">
                  <c:v>0.3805100000000019</c:v>
                </c:pt>
                <c:pt idx="2407">
                  <c:v>0.3805100000000019</c:v>
                </c:pt>
                <c:pt idx="2408">
                  <c:v>0.3805100000000019</c:v>
                </c:pt>
                <c:pt idx="2409">
                  <c:v>0.3805100000000019</c:v>
                </c:pt>
                <c:pt idx="2410">
                  <c:v>0.3805100000000019</c:v>
                </c:pt>
                <c:pt idx="2411">
                  <c:v>0.3805100000000019</c:v>
                </c:pt>
                <c:pt idx="2412">
                  <c:v>0.3805100000000019</c:v>
                </c:pt>
                <c:pt idx="2413">
                  <c:v>0.3805100000000019</c:v>
                </c:pt>
                <c:pt idx="2414">
                  <c:v>0.3805100000000019</c:v>
                </c:pt>
                <c:pt idx="2415">
                  <c:v>0.3805100000000019</c:v>
                </c:pt>
                <c:pt idx="2416">
                  <c:v>0.3805100000000019</c:v>
                </c:pt>
                <c:pt idx="2417">
                  <c:v>0.3805100000000019</c:v>
                </c:pt>
                <c:pt idx="2418">
                  <c:v>0.3805100000000019</c:v>
                </c:pt>
                <c:pt idx="2419">
                  <c:v>0.3805100000000019</c:v>
                </c:pt>
                <c:pt idx="2420">
                  <c:v>0.3805100000000019</c:v>
                </c:pt>
                <c:pt idx="2421">
                  <c:v>0.3805100000000019</c:v>
                </c:pt>
                <c:pt idx="2422">
                  <c:v>0.3805100000000019</c:v>
                </c:pt>
                <c:pt idx="2423">
                  <c:v>0.3805100000000019</c:v>
                </c:pt>
                <c:pt idx="2424">
                  <c:v>0.3805100000000019</c:v>
                </c:pt>
                <c:pt idx="2425">
                  <c:v>0.3805100000000019</c:v>
                </c:pt>
                <c:pt idx="2426">
                  <c:v>0.3805100000000019</c:v>
                </c:pt>
                <c:pt idx="2427">
                  <c:v>0.3805100000000019</c:v>
                </c:pt>
                <c:pt idx="2428">
                  <c:v>0.3805100000000019</c:v>
                </c:pt>
                <c:pt idx="2429">
                  <c:v>0.3805100000000019</c:v>
                </c:pt>
                <c:pt idx="2430">
                  <c:v>0.3805100000000019</c:v>
                </c:pt>
                <c:pt idx="2431">
                  <c:v>0.3805100000000019</c:v>
                </c:pt>
                <c:pt idx="2432">
                  <c:v>0.3805100000000019</c:v>
                </c:pt>
                <c:pt idx="2433">
                  <c:v>0.3805100000000019</c:v>
                </c:pt>
                <c:pt idx="2434">
                  <c:v>0.3805100000000019</c:v>
                </c:pt>
                <c:pt idx="2435">
                  <c:v>0.3805100000000019</c:v>
                </c:pt>
                <c:pt idx="2436">
                  <c:v>0.3805100000000019</c:v>
                </c:pt>
                <c:pt idx="2437">
                  <c:v>0.3805100000000019</c:v>
                </c:pt>
                <c:pt idx="2438">
                  <c:v>0.3805100000000019</c:v>
                </c:pt>
                <c:pt idx="2439">
                  <c:v>0.3805100000000019</c:v>
                </c:pt>
                <c:pt idx="2440">
                  <c:v>0.3805100000000019</c:v>
                </c:pt>
                <c:pt idx="2441">
                  <c:v>0.3805100000000019</c:v>
                </c:pt>
                <c:pt idx="2442">
                  <c:v>0.3805100000000019</c:v>
                </c:pt>
                <c:pt idx="2443">
                  <c:v>0.3805100000000019</c:v>
                </c:pt>
                <c:pt idx="2444">
                  <c:v>0.3805100000000019</c:v>
                </c:pt>
                <c:pt idx="2445">
                  <c:v>0.3805100000000019</c:v>
                </c:pt>
                <c:pt idx="2446">
                  <c:v>0.3805100000000019</c:v>
                </c:pt>
                <c:pt idx="2447">
                  <c:v>0.3805100000000019</c:v>
                </c:pt>
                <c:pt idx="2448">
                  <c:v>0.3805100000000019</c:v>
                </c:pt>
                <c:pt idx="2449">
                  <c:v>0.3805100000000019</c:v>
                </c:pt>
                <c:pt idx="2450">
                  <c:v>0.3805100000000019</c:v>
                </c:pt>
                <c:pt idx="2451">
                  <c:v>0.3805100000000019</c:v>
                </c:pt>
                <c:pt idx="2452">
                  <c:v>0.3805100000000019</c:v>
                </c:pt>
                <c:pt idx="2453">
                  <c:v>0.3805100000000019</c:v>
                </c:pt>
                <c:pt idx="2454">
                  <c:v>0.3805100000000019</c:v>
                </c:pt>
                <c:pt idx="2455">
                  <c:v>0.3805100000000019</c:v>
                </c:pt>
                <c:pt idx="2456">
                  <c:v>0.3805100000000019</c:v>
                </c:pt>
                <c:pt idx="2457">
                  <c:v>0.3805100000000019</c:v>
                </c:pt>
                <c:pt idx="2458">
                  <c:v>0.3805100000000019</c:v>
                </c:pt>
                <c:pt idx="2459">
                  <c:v>0.3805100000000019</c:v>
                </c:pt>
                <c:pt idx="2460">
                  <c:v>0.3805100000000019</c:v>
                </c:pt>
                <c:pt idx="2461">
                  <c:v>0.3805100000000019</c:v>
                </c:pt>
                <c:pt idx="2462">
                  <c:v>0.3805100000000019</c:v>
                </c:pt>
                <c:pt idx="2463">
                  <c:v>0.3805100000000019</c:v>
                </c:pt>
                <c:pt idx="2464">
                  <c:v>0.3805100000000019</c:v>
                </c:pt>
                <c:pt idx="2465">
                  <c:v>0.3805100000000019</c:v>
                </c:pt>
                <c:pt idx="2466">
                  <c:v>0.3805100000000019</c:v>
                </c:pt>
                <c:pt idx="2467">
                  <c:v>0.3805100000000019</c:v>
                </c:pt>
                <c:pt idx="2468">
                  <c:v>0.3805100000000019</c:v>
                </c:pt>
                <c:pt idx="2469">
                  <c:v>0.3805100000000019</c:v>
                </c:pt>
                <c:pt idx="2470">
                  <c:v>0.3805100000000019</c:v>
                </c:pt>
                <c:pt idx="2471">
                  <c:v>0.3805100000000019</c:v>
                </c:pt>
                <c:pt idx="2472">
                  <c:v>0.3805100000000019</c:v>
                </c:pt>
                <c:pt idx="2473">
                  <c:v>0.3805100000000019</c:v>
                </c:pt>
                <c:pt idx="2474">
                  <c:v>0.3805100000000019</c:v>
                </c:pt>
                <c:pt idx="2475">
                  <c:v>0.3805100000000019</c:v>
                </c:pt>
                <c:pt idx="2476">
                  <c:v>0.3805100000000019</c:v>
                </c:pt>
                <c:pt idx="2477">
                  <c:v>0.3805100000000019</c:v>
                </c:pt>
                <c:pt idx="2478">
                  <c:v>0.3805100000000019</c:v>
                </c:pt>
                <c:pt idx="2479">
                  <c:v>0.3805100000000019</c:v>
                </c:pt>
                <c:pt idx="2480">
                  <c:v>0.3805100000000019</c:v>
                </c:pt>
                <c:pt idx="2481">
                  <c:v>0.3805100000000019</c:v>
                </c:pt>
                <c:pt idx="2482">
                  <c:v>0.3805100000000019</c:v>
                </c:pt>
                <c:pt idx="2483">
                  <c:v>0.3805100000000019</c:v>
                </c:pt>
                <c:pt idx="2484">
                  <c:v>0.3805100000000019</c:v>
                </c:pt>
                <c:pt idx="2485">
                  <c:v>0.3805100000000019</c:v>
                </c:pt>
                <c:pt idx="2486">
                  <c:v>0.3805100000000019</c:v>
                </c:pt>
                <c:pt idx="2487">
                  <c:v>0.3805100000000019</c:v>
                </c:pt>
                <c:pt idx="2488">
                  <c:v>0.3805100000000019</c:v>
                </c:pt>
                <c:pt idx="2489">
                  <c:v>0.3805100000000019</c:v>
                </c:pt>
                <c:pt idx="2490">
                  <c:v>0.3805100000000019</c:v>
                </c:pt>
                <c:pt idx="2491">
                  <c:v>0.3805100000000019</c:v>
                </c:pt>
                <c:pt idx="2492">
                  <c:v>0.3805100000000019</c:v>
                </c:pt>
                <c:pt idx="2493">
                  <c:v>0.3805100000000019</c:v>
                </c:pt>
                <c:pt idx="2494">
                  <c:v>0.3805100000000019</c:v>
                </c:pt>
                <c:pt idx="2495">
                  <c:v>0.3805100000000019</c:v>
                </c:pt>
                <c:pt idx="2496">
                  <c:v>0.3805100000000019</c:v>
                </c:pt>
                <c:pt idx="2497">
                  <c:v>0.3805100000000019</c:v>
                </c:pt>
                <c:pt idx="2498">
                  <c:v>0.3805100000000019</c:v>
                </c:pt>
                <c:pt idx="2499">
                  <c:v>0.3805100000000019</c:v>
                </c:pt>
                <c:pt idx="2500">
                  <c:v>0.3805100000000019</c:v>
                </c:pt>
                <c:pt idx="2501">
                  <c:v>0.3805100000000019</c:v>
                </c:pt>
                <c:pt idx="2502">
                  <c:v>0.3805100000000019</c:v>
                </c:pt>
                <c:pt idx="2503">
                  <c:v>0.3805100000000019</c:v>
                </c:pt>
                <c:pt idx="2504">
                  <c:v>0.3805100000000019</c:v>
                </c:pt>
                <c:pt idx="2505">
                  <c:v>0.3805100000000019</c:v>
                </c:pt>
                <c:pt idx="2506">
                  <c:v>0.3805100000000019</c:v>
                </c:pt>
                <c:pt idx="2507">
                  <c:v>0.3805100000000019</c:v>
                </c:pt>
                <c:pt idx="2508">
                  <c:v>0.3805100000000019</c:v>
                </c:pt>
                <c:pt idx="2509">
                  <c:v>0.3805100000000019</c:v>
                </c:pt>
                <c:pt idx="2510">
                  <c:v>0.3805100000000019</c:v>
                </c:pt>
                <c:pt idx="2511">
                  <c:v>0.3805100000000019</c:v>
                </c:pt>
                <c:pt idx="2512">
                  <c:v>0.3805100000000019</c:v>
                </c:pt>
                <c:pt idx="2513">
                  <c:v>0.3805100000000019</c:v>
                </c:pt>
                <c:pt idx="2514">
                  <c:v>0.3805100000000019</c:v>
                </c:pt>
                <c:pt idx="2515">
                  <c:v>0.3805100000000019</c:v>
                </c:pt>
                <c:pt idx="2516">
                  <c:v>0.3805100000000019</c:v>
                </c:pt>
                <c:pt idx="2517">
                  <c:v>0.3805100000000019</c:v>
                </c:pt>
                <c:pt idx="2518">
                  <c:v>0.3805100000000019</c:v>
                </c:pt>
                <c:pt idx="2519">
                  <c:v>0.3805100000000019</c:v>
                </c:pt>
                <c:pt idx="2520">
                  <c:v>0.3805100000000019</c:v>
                </c:pt>
                <c:pt idx="2521">
                  <c:v>0.3805100000000019</c:v>
                </c:pt>
                <c:pt idx="2522">
                  <c:v>0.3805100000000019</c:v>
                </c:pt>
                <c:pt idx="2523">
                  <c:v>0.3805100000000019</c:v>
                </c:pt>
                <c:pt idx="2524">
                  <c:v>0.3805100000000019</c:v>
                </c:pt>
                <c:pt idx="2525">
                  <c:v>0.3805100000000019</c:v>
                </c:pt>
                <c:pt idx="2526">
                  <c:v>0.3805100000000019</c:v>
                </c:pt>
                <c:pt idx="2527">
                  <c:v>0.3805100000000019</c:v>
                </c:pt>
                <c:pt idx="2528">
                  <c:v>0.3805100000000019</c:v>
                </c:pt>
                <c:pt idx="2529">
                  <c:v>0.3805100000000019</c:v>
                </c:pt>
                <c:pt idx="2530">
                  <c:v>0.3805100000000019</c:v>
                </c:pt>
                <c:pt idx="2531">
                  <c:v>0.3805100000000019</c:v>
                </c:pt>
                <c:pt idx="2532">
                  <c:v>0.3805100000000019</c:v>
                </c:pt>
                <c:pt idx="2533">
                  <c:v>0.3805100000000019</c:v>
                </c:pt>
                <c:pt idx="2534">
                  <c:v>0.3805100000000019</c:v>
                </c:pt>
                <c:pt idx="2535">
                  <c:v>0.3805100000000019</c:v>
                </c:pt>
                <c:pt idx="2536">
                  <c:v>0.3805100000000019</c:v>
                </c:pt>
                <c:pt idx="2537">
                  <c:v>0.3805100000000019</c:v>
                </c:pt>
                <c:pt idx="2538">
                  <c:v>0.3805100000000019</c:v>
                </c:pt>
                <c:pt idx="2539">
                  <c:v>0.3805100000000019</c:v>
                </c:pt>
                <c:pt idx="2540">
                  <c:v>0.3805100000000019</c:v>
                </c:pt>
                <c:pt idx="2541">
                  <c:v>0.3805100000000019</c:v>
                </c:pt>
                <c:pt idx="2542">
                  <c:v>0.3805100000000019</c:v>
                </c:pt>
                <c:pt idx="2543">
                  <c:v>0.3805100000000019</c:v>
                </c:pt>
                <c:pt idx="2544">
                  <c:v>0.3805100000000019</c:v>
                </c:pt>
                <c:pt idx="2545">
                  <c:v>0.3805100000000019</c:v>
                </c:pt>
                <c:pt idx="2546">
                  <c:v>0.3805100000000019</c:v>
                </c:pt>
                <c:pt idx="2547">
                  <c:v>0.3805100000000019</c:v>
                </c:pt>
                <c:pt idx="2548">
                  <c:v>0.3805100000000019</c:v>
                </c:pt>
                <c:pt idx="2549">
                  <c:v>0.3805100000000019</c:v>
                </c:pt>
                <c:pt idx="2550">
                  <c:v>0.3805100000000019</c:v>
                </c:pt>
                <c:pt idx="2551">
                  <c:v>0.3805100000000019</c:v>
                </c:pt>
                <c:pt idx="2552">
                  <c:v>0.3805100000000019</c:v>
                </c:pt>
                <c:pt idx="2553">
                  <c:v>0.3805100000000019</c:v>
                </c:pt>
                <c:pt idx="2554">
                  <c:v>0.3805100000000019</c:v>
                </c:pt>
                <c:pt idx="2555">
                  <c:v>0.3805100000000019</c:v>
                </c:pt>
                <c:pt idx="2556">
                  <c:v>0.3805100000000019</c:v>
                </c:pt>
                <c:pt idx="2557">
                  <c:v>0.3805100000000019</c:v>
                </c:pt>
                <c:pt idx="2558">
                  <c:v>0.3805100000000019</c:v>
                </c:pt>
                <c:pt idx="2559">
                  <c:v>0.3805100000000019</c:v>
                </c:pt>
                <c:pt idx="2560">
                  <c:v>0.3805100000000019</c:v>
                </c:pt>
                <c:pt idx="2561">
                  <c:v>0.3805100000000019</c:v>
                </c:pt>
                <c:pt idx="2562">
                  <c:v>0.3805100000000019</c:v>
                </c:pt>
                <c:pt idx="2563">
                  <c:v>0.3805100000000019</c:v>
                </c:pt>
                <c:pt idx="2564">
                  <c:v>0.3805100000000019</c:v>
                </c:pt>
                <c:pt idx="2565">
                  <c:v>0.3805100000000019</c:v>
                </c:pt>
                <c:pt idx="2566">
                  <c:v>0.3805100000000019</c:v>
                </c:pt>
                <c:pt idx="2567">
                  <c:v>0.3805100000000019</c:v>
                </c:pt>
                <c:pt idx="2568">
                  <c:v>0.3805100000000019</c:v>
                </c:pt>
                <c:pt idx="2569">
                  <c:v>0.3805100000000019</c:v>
                </c:pt>
                <c:pt idx="2570">
                  <c:v>0.3805100000000019</c:v>
                </c:pt>
                <c:pt idx="2571">
                  <c:v>0.3805100000000019</c:v>
                </c:pt>
                <c:pt idx="2572">
                  <c:v>0.3805100000000019</c:v>
                </c:pt>
                <c:pt idx="2573">
                  <c:v>0.3805100000000019</c:v>
                </c:pt>
                <c:pt idx="2574">
                  <c:v>0.3805100000000019</c:v>
                </c:pt>
                <c:pt idx="2575">
                  <c:v>0.3805100000000019</c:v>
                </c:pt>
                <c:pt idx="2576">
                  <c:v>0.3805100000000019</c:v>
                </c:pt>
                <c:pt idx="2577">
                  <c:v>0.3805100000000019</c:v>
                </c:pt>
                <c:pt idx="2578">
                  <c:v>0.3805100000000019</c:v>
                </c:pt>
                <c:pt idx="2579">
                  <c:v>0.3805100000000019</c:v>
                </c:pt>
                <c:pt idx="2580">
                  <c:v>0.3805100000000019</c:v>
                </c:pt>
                <c:pt idx="2581">
                  <c:v>0.3805100000000019</c:v>
                </c:pt>
                <c:pt idx="2582">
                  <c:v>0.3805100000000019</c:v>
                </c:pt>
                <c:pt idx="2583">
                  <c:v>0.3805100000000019</c:v>
                </c:pt>
                <c:pt idx="2584">
                  <c:v>0.3805100000000019</c:v>
                </c:pt>
                <c:pt idx="2585">
                  <c:v>0.3805100000000019</c:v>
                </c:pt>
                <c:pt idx="2586">
                  <c:v>0.3805100000000019</c:v>
                </c:pt>
                <c:pt idx="2587">
                  <c:v>0.3805100000000019</c:v>
                </c:pt>
                <c:pt idx="2588">
                  <c:v>0.3805100000000019</c:v>
                </c:pt>
                <c:pt idx="2589">
                  <c:v>0.3805100000000019</c:v>
                </c:pt>
                <c:pt idx="2590">
                  <c:v>0.3805100000000019</c:v>
                </c:pt>
                <c:pt idx="2591">
                  <c:v>0.3805100000000019</c:v>
                </c:pt>
                <c:pt idx="2592">
                  <c:v>0.3805100000000019</c:v>
                </c:pt>
                <c:pt idx="2593">
                  <c:v>0.3805100000000019</c:v>
                </c:pt>
                <c:pt idx="2594">
                  <c:v>0.3805100000000019</c:v>
                </c:pt>
                <c:pt idx="2595">
                  <c:v>0.3805100000000019</c:v>
                </c:pt>
                <c:pt idx="2596">
                  <c:v>0.3805100000000019</c:v>
                </c:pt>
                <c:pt idx="2597">
                  <c:v>0.3805100000000019</c:v>
                </c:pt>
                <c:pt idx="2598">
                  <c:v>0.3805100000000019</c:v>
                </c:pt>
                <c:pt idx="2599">
                  <c:v>0.3805100000000019</c:v>
                </c:pt>
                <c:pt idx="2600">
                  <c:v>0.3805100000000019</c:v>
                </c:pt>
                <c:pt idx="2601">
                  <c:v>0.3805100000000019</c:v>
                </c:pt>
                <c:pt idx="2602">
                  <c:v>0.3805100000000019</c:v>
                </c:pt>
                <c:pt idx="2603">
                  <c:v>0.3805100000000019</c:v>
                </c:pt>
                <c:pt idx="2604">
                  <c:v>0.3805100000000019</c:v>
                </c:pt>
                <c:pt idx="2605">
                  <c:v>0.3805100000000019</c:v>
                </c:pt>
                <c:pt idx="2606">
                  <c:v>0.3805100000000019</c:v>
                </c:pt>
                <c:pt idx="2607">
                  <c:v>0.3805100000000019</c:v>
                </c:pt>
                <c:pt idx="2608">
                  <c:v>0.3805100000000019</c:v>
                </c:pt>
                <c:pt idx="2609">
                  <c:v>0.3805100000000019</c:v>
                </c:pt>
                <c:pt idx="2610">
                  <c:v>0.3805100000000019</c:v>
                </c:pt>
                <c:pt idx="2611">
                  <c:v>0.3805100000000019</c:v>
                </c:pt>
                <c:pt idx="2612">
                  <c:v>0.3805100000000019</c:v>
                </c:pt>
                <c:pt idx="2613">
                  <c:v>0.3805100000000019</c:v>
                </c:pt>
                <c:pt idx="2614">
                  <c:v>0.3805100000000019</c:v>
                </c:pt>
                <c:pt idx="2615">
                  <c:v>0.3805100000000019</c:v>
                </c:pt>
                <c:pt idx="2616">
                  <c:v>0.3805100000000019</c:v>
                </c:pt>
                <c:pt idx="2617">
                  <c:v>0.3805100000000019</c:v>
                </c:pt>
                <c:pt idx="2618">
                  <c:v>0.3805100000000019</c:v>
                </c:pt>
                <c:pt idx="2619">
                  <c:v>0.3805100000000019</c:v>
                </c:pt>
                <c:pt idx="2620">
                  <c:v>0.3805100000000019</c:v>
                </c:pt>
                <c:pt idx="2621">
                  <c:v>0.3805100000000019</c:v>
                </c:pt>
                <c:pt idx="2622">
                  <c:v>0.3805100000000019</c:v>
                </c:pt>
                <c:pt idx="2623">
                  <c:v>0.3805100000000019</c:v>
                </c:pt>
                <c:pt idx="2624">
                  <c:v>0.3805100000000019</c:v>
                </c:pt>
                <c:pt idx="2625">
                  <c:v>0.3805100000000019</c:v>
                </c:pt>
                <c:pt idx="2626">
                  <c:v>0.3805100000000019</c:v>
                </c:pt>
                <c:pt idx="2627">
                  <c:v>0.3805100000000019</c:v>
                </c:pt>
                <c:pt idx="2628">
                  <c:v>0.3805100000000019</c:v>
                </c:pt>
                <c:pt idx="2629">
                  <c:v>0.3805100000000019</c:v>
                </c:pt>
                <c:pt idx="2630">
                  <c:v>0.3805100000000019</c:v>
                </c:pt>
                <c:pt idx="2631">
                  <c:v>0.3805100000000019</c:v>
                </c:pt>
                <c:pt idx="2632">
                  <c:v>0.3805100000000019</c:v>
                </c:pt>
                <c:pt idx="2633">
                  <c:v>0.3805100000000019</c:v>
                </c:pt>
                <c:pt idx="2634">
                  <c:v>0.3805100000000019</c:v>
                </c:pt>
                <c:pt idx="2635">
                  <c:v>0.3805100000000019</c:v>
                </c:pt>
                <c:pt idx="2636">
                  <c:v>0.3805100000000019</c:v>
                </c:pt>
                <c:pt idx="2637">
                  <c:v>0.3805100000000019</c:v>
                </c:pt>
                <c:pt idx="2638">
                  <c:v>0.3805100000000019</c:v>
                </c:pt>
                <c:pt idx="2639">
                  <c:v>0.3805100000000019</c:v>
                </c:pt>
                <c:pt idx="2640">
                  <c:v>0.3805100000000019</c:v>
                </c:pt>
                <c:pt idx="2641">
                  <c:v>0.3805100000000019</c:v>
                </c:pt>
                <c:pt idx="2642">
                  <c:v>0.3805100000000019</c:v>
                </c:pt>
                <c:pt idx="2643">
                  <c:v>0.3805100000000019</c:v>
                </c:pt>
                <c:pt idx="2644">
                  <c:v>0.3805100000000019</c:v>
                </c:pt>
                <c:pt idx="2645">
                  <c:v>0.3805100000000019</c:v>
                </c:pt>
                <c:pt idx="2646">
                  <c:v>0.3805100000000019</c:v>
                </c:pt>
                <c:pt idx="2647">
                  <c:v>0.3805100000000019</c:v>
                </c:pt>
                <c:pt idx="2648">
                  <c:v>0.3805100000000019</c:v>
                </c:pt>
                <c:pt idx="2649">
                  <c:v>0.3805100000000019</c:v>
                </c:pt>
                <c:pt idx="2650">
                  <c:v>0.3805100000000019</c:v>
                </c:pt>
                <c:pt idx="2651">
                  <c:v>0.3805100000000019</c:v>
                </c:pt>
                <c:pt idx="2652">
                  <c:v>0.3805100000000019</c:v>
                </c:pt>
                <c:pt idx="2653">
                  <c:v>0.3805100000000019</c:v>
                </c:pt>
                <c:pt idx="2654">
                  <c:v>0.3805100000000019</c:v>
                </c:pt>
                <c:pt idx="2655">
                  <c:v>0.3805100000000019</c:v>
                </c:pt>
                <c:pt idx="2656">
                  <c:v>0.3805100000000019</c:v>
                </c:pt>
                <c:pt idx="2657">
                  <c:v>0.3805100000000019</c:v>
                </c:pt>
                <c:pt idx="2658">
                  <c:v>0.3805100000000019</c:v>
                </c:pt>
                <c:pt idx="2659">
                  <c:v>0.3805100000000019</c:v>
                </c:pt>
                <c:pt idx="2660">
                  <c:v>0.3805100000000019</c:v>
                </c:pt>
                <c:pt idx="2661">
                  <c:v>0.3805100000000019</c:v>
                </c:pt>
                <c:pt idx="2662">
                  <c:v>0.3805100000000019</c:v>
                </c:pt>
                <c:pt idx="2663">
                  <c:v>0.3805100000000019</c:v>
                </c:pt>
                <c:pt idx="2664">
                  <c:v>0.3805100000000019</c:v>
                </c:pt>
                <c:pt idx="2665">
                  <c:v>0.3805100000000019</c:v>
                </c:pt>
                <c:pt idx="2666">
                  <c:v>0.38051100000000032</c:v>
                </c:pt>
                <c:pt idx="2667">
                  <c:v>0.38051200000000196</c:v>
                </c:pt>
                <c:pt idx="2668">
                  <c:v>0.38051300000000032</c:v>
                </c:pt>
                <c:pt idx="2669">
                  <c:v>0.38051700000000038</c:v>
                </c:pt>
                <c:pt idx="2670">
                  <c:v>0.38054500000000002</c:v>
                </c:pt>
                <c:pt idx="2671">
                  <c:v>0.38067800000000196</c:v>
                </c:pt>
                <c:pt idx="2672">
                  <c:v>0.38093100000000002</c:v>
                </c:pt>
                <c:pt idx="2673">
                  <c:v>0.38127900000000031</c:v>
                </c:pt>
                <c:pt idx="2674">
                  <c:v>0.38150300000000031</c:v>
                </c:pt>
                <c:pt idx="2675">
                  <c:v>0.38181500000000196</c:v>
                </c:pt>
                <c:pt idx="2676">
                  <c:v>0.3826020000000015</c:v>
                </c:pt>
                <c:pt idx="2677">
                  <c:v>0.38375500000000001</c:v>
                </c:pt>
                <c:pt idx="2678">
                  <c:v>0.38480200000000225</c:v>
                </c:pt>
                <c:pt idx="2679">
                  <c:v>0.38602100000000156</c:v>
                </c:pt>
                <c:pt idx="2680">
                  <c:v>0.38838400000000339</c:v>
                </c:pt>
                <c:pt idx="2681">
                  <c:v>0.40179600000000004</c:v>
                </c:pt>
                <c:pt idx="2682">
                  <c:v>0.449934</c:v>
                </c:pt>
                <c:pt idx="2683">
                  <c:v>0.64138700000000004</c:v>
                </c:pt>
                <c:pt idx="2684">
                  <c:v>1.1529</c:v>
                </c:pt>
                <c:pt idx="2685">
                  <c:v>1.83108</c:v>
                </c:pt>
                <c:pt idx="2686">
                  <c:v>2.6807500000000002</c:v>
                </c:pt>
                <c:pt idx="2687">
                  <c:v>3.1595999999999997</c:v>
                </c:pt>
                <c:pt idx="2688">
                  <c:v>3.4001100000000002</c:v>
                </c:pt>
                <c:pt idx="2689">
                  <c:v>4.2206799999999998</c:v>
                </c:pt>
                <c:pt idx="2690">
                  <c:v>5.9428000000000001</c:v>
                </c:pt>
                <c:pt idx="2691">
                  <c:v>7.8819799999999995</c:v>
                </c:pt>
                <c:pt idx="2692">
                  <c:v>8.8871000000000002</c:v>
                </c:pt>
                <c:pt idx="2693">
                  <c:v>10.0923</c:v>
                </c:pt>
                <c:pt idx="2694">
                  <c:v>12.0916</c:v>
                </c:pt>
                <c:pt idx="2695">
                  <c:v>14.374500000000006</c:v>
                </c:pt>
                <c:pt idx="2696">
                  <c:v>17.1646</c:v>
                </c:pt>
                <c:pt idx="2697">
                  <c:v>19.2498</c:v>
                </c:pt>
                <c:pt idx="2698">
                  <c:v>20.124700000000001</c:v>
                </c:pt>
                <c:pt idx="2699">
                  <c:v>19.845599999999866</c:v>
                </c:pt>
                <c:pt idx="2700">
                  <c:v>18.819400000000005</c:v>
                </c:pt>
                <c:pt idx="2701">
                  <c:v>18.046199999999896</c:v>
                </c:pt>
                <c:pt idx="2702">
                  <c:v>18.205100000000002</c:v>
                </c:pt>
                <c:pt idx="2703">
                  <c:v>19.462799999999795</c:v>
                </c:pt>
                <c:pt idx="2704">
                  <c:v>21.346599999999889</c:v>
                </c:pt>
                <c:pt idx="2705">
                  <c:v>23.038599999999892</c:v>
                </c:pt>
                <c:pt idx="2706">
                  <c:v>23.900399999999873</c:v>
                </c:pt>
                <c:pt idx="2707">
                  <c:v>24.034300000000005</c:v>
                </c:pt>
                <c:pt idx="2708">
                  <c:v>23.263499999999866</c:v>
                </c:pt>
                <c:pt idx="2709">
                  <c:v>22.111400000000035</c:v>
                </c:pt>
                <c:pt idx="2710">
                  <c:v>20.419</c:v>
                </c:pt>
                <c:pt idx="2711">
                  <c:v>18.562999999999892</c:v>
                </c:pt>
                <c:pt idx="2712">
                  <c:v>16.697399999999988</c:v>
                </c:pt>
                <c:pt idx="2713">
                  <c:v>15.0936</c:v>
                </c:pt>
                <c:pt idx="2714">
                  <c:v>13.107900000000001</c:v>
                </c:pt>
                <c:pt idx="2715">
                  <c:v>11.065400000000064</c:v>
                </c:pt>
                <c:pt idx="2716">
                  <c:v>9.3087100000000014</c:v>
                </c:pt>
                <c:pt idx="2717">
                  <c:v>7.2897100000000004</c:v>
                </c:pt>
                <c:pt idx="2718">
                  <c:v>5.4282300000000001</c:v>
                </c:pt>
                <c:pt idx="2719">
                  <c:v>4.0932300000000001</c:v>
                </c:pt>
                <c:pt idx="2720">
                  <c:v>2.8297999999999988</c:v>
                </c:pt>
                <c:pt idx="2721">
                  <c:v>1.8874299999999939</c:v>
                </c:pt>
                <c:pt idx="2722">
                  <c:v>1.2501800000000001</c:v>
                </c:pt>
                <c:pt idx="2723">
                  <c:v>0.90759800000000002</c:v>
                </c:pt>
                <c:pt idx="2724">
                  <c:v>0.65081900000000392</c:v>
                </c:pt>
                <c:pt idx="2725">
                  <c:v>0.51165400000000005</c:v>
                </c:pt>
                <c:pt idx="2726">
                  <c:v>0.44817800000000002</c:v>
                </c:pt>
                <c:pt idx="2727">
                  <c:v>0.40946600000000088</c:v>
                </c:pt>
                <c:pt idx="2728">
                  <c:v>0.39222000000000168</c:v>
                </c:pt>
                <c:pt idx="2729">
                  <c:v>0.38569000000000031</c:v>
                </c:pt>
                <c:pt idx="2730">
                  <c:v>0.38237300000000196</c:v>
                </c:pt>
                <c:pt idx="2731">
                  <c:v>0.38113000000000002</c:v>
                </c:pt>
                <c:pt idx="2732">
                  <c:v>0.38070400000000032</c:v>
                </c:pt>
                <c:pt idx="2733">
                  <c:v>0.3805810000000015</c:v>
                </c:pt>
                <c:pt idx="2734">
                  <c:v>0.38053000000000031</c:v>
                </c:pt>
                <c:pt idx="2735">
                  <c:v>0.38051500000000038</c:v>
                </c:pt>
                <c:pt idx="2736">
                  <c:v>0.38051200000000196</c:v>
                </c:pt>
                <c:pt idx="2737">
                  <c:v>0.3805100000000019</c:v>
                </c:pt>
                <c:pt idx="2738">
                  <c:v>0.3805100000000019</c:v>
                </c:pt>
                <c:pt idx="2739">
                  <c:v>0.3805100000000019</c:v>
                </c:pt>
                <c:pt idx="2740">
                  <c:v>0.3805100000000019</c:v>
                </c:pt>
                <c:pt idx="2741">
                  <c:v>0.3805100000000019</c:v>
                </c:pt>
                <c:pt idx="2742">
                  <c:v>0.3805100000000019</c:v>
                </c:pt>
                <c:pt idx="2743">
                  <c:v>0.3805100000000019</c:v>
                </c:pt>
                <c:pt idx="2744">
                  <c:v>0.3805100000000019</c:v>
                </c:pt>
                <c:pt idx="2745">
                  <c:v>0.3805100000000019</c:v>
                </c:pt>
                <c:pt idx="2746">
                  <c:v>0.3805100000000019</c:v>
                </c:pt>
                <c:pt idx="2747">
                  <c:v>0.3805100000000019</c:v>
                </c:pt>
                <c:pt idx="2748">
                  <c:v>0.3805100000000019</c:v>
                </c:pt>
                <c:pt idx="2749">
                  <c:v>0.3805100000000019</c:v>
                </c:pt>
                <c:pt idx="2750">
                  <c:v>0.3805100000000019</c:v>
                </c:pt>
                <c:pt idx="2751">
                  <c:v>0.3805100000000019</c:v>
                </c:pt>
                <c:pt idx="2752">
                  <c:v>0.3805100000000019</c:v>
                </c:pt>
                <c:pt idx="2753">
                  <c:v>0.3805100000000019</c:v>
                </c:pt>
                <c:pt idx="2754">
                  <c:v>0.3805100000000019</c:v>
                </c:pt>
                <c:pt idx="2755">
                  <c:v>0.3805100000000019</c:v>
                </c:pt>
                <c:pt idx="2756">
                  <c:v>0.3805100000000019</c:v>
                </c:pt>
                <c:pt idx="2757">
                  <c:v>0.3805100000000019</c:v>
                </c:pt>
                <c:pt idx="2758">
                  <c:v>0.3805100000000019</c:v>
                </c:pt>
                <c:pt idx="2759">
                  <c:v>0.3805100000000019</c:v>
                </c:pt>
                <c:pt idx="2760">
                  <c:v>0.3805100000000019</c:v>
                </c:pt>
                <c:pt idx="2761">
                  <c:v>0.3805100000000019</c:v>
                </c:pt>
                <c:pt idx="2762">
                  <c:v>0.3805100000000019</c:v>
                </c:pt>
                <c:pt idx="2763">
                  <c:v>0.3805100000000019</c:v>
                </c:pt>
                <c:pt idx="2764">
                  <c:v>0.3805100000000019</c:v>
                </c:pt>
                <c:pt idx="2765">
                  <c:v>0.3805100000000019</c:v>
                </c:pt>
                <c:pt idx="2766">
                  <c:v>0.3805100000000019</c:v>
                </c:pt>
                <c:pt idx="2767">
                  <c:v>0.3805100000000019</c:v>
                </c:pt>
                <c:pt idx="2768">
                  <c:v>0.3805100000000019</c:v>
                </c:pt>
                <c:pt idx="2769">
                  <c:v>0.3805100000000019</c:v>
                </c:pt>
                <c:pt idx="2770">
                  <c:v>0.3805100000000019</c:v>
                </c:pt>
                <c:pt idx="2771">
                  <c:v>0.3805100000000019</c:v>
                </c:pt>
                <c:pt idx="2772">
                  <c:v>0.3805100000000019</c:v>
                </c:pt>
                <c:pt idx="2773">
                  <c:v>0.3805100000000019</c:v>
                </c:pt>
                <c:pt idx="2774">
                  <c:v>0.3805100000000019</c:v>
                </c:pt>
                <c:pt idx="2775">
                  <c:v>0.3805100000000019</c:v>
                </c:pt>
                <c:pt idx="2776">
                  <c:v>0.3805100000000019</c:v>
                </c:pt>
                <c:pt idx="2777">
                  <c:v>0.3805100000000019</c:v>
                </c:pt>
                <c:pt idx="2778">
                  <c:v>0.3805100000000019</c:v>
                </c:pt>
                <c:pt idx="2779">
                  <c:v>0.3805100000000019</c:v>
                </c:pt>
                <c:pt idx="2780">
                  <c:v>0.3805100000000019</c:v>
                </c:pt>
                <c:pt idx="2781">
                  <c:v>0.3805100000000019</c:v>
                </c:pt>
                <c:pt idx="2782">
                  <c:v>0.3805100000000019</c:v>
                </c:pt>
                <c:pt idx="2783">
                  <c:v>0.3805100000000019</c:v>
                </c:pt>
                <c:pt idx="2784">
                  <c:v>0.3805100000000019</c:v>
                </c:pt>
                <c:pt idx="2785">
                  <c:v>0.3805100000000019</c:v>
                </c:pt>
                <c:pt idx="2786">
                  <c:v>0.3805100000000019</c:v>
                </c:pt>
                <c:pt idx="2787">
                  <c:v>0.3805100000000019</c:v>
                </c:pt>
                <c:pt idx="2788">
                  <c:v>0.3805100000000019</c:v>
                </c:pt>
                <c:pt idx="2789">
                  <c:v>0.3805100000000019</c:v>
                </c:pt>
                <c:pt idx="2790">
                  <c:v>0.3805100000000019</c:v>
                </c:pt>
                <c:pt idx="2791">
                  <c:v>0.3805100000000019</c:v>
                </c:pt>
                <c:pt idx="2792">
                  <c:v>0.3805100000000019</c:v>
                </c:pt>
                <c:pt idx="2793">
                  <c:v>0.3805100000000019</c:v>
                </c:pt>
                <c:pt idx="2794">
                  <c:v>0.3805100000000019</c:v>
                </c:pt>
                <c:pt idx="2795">
                  <c:v>0.3805100000000019</c:v>
                </c:pt>
                <c:pt idx="2796">
                  <c:v>0.3805100000000019</c:v>
                </c:pt>
                <c:pt idx="2797">
                  <c:v>0.3805100000000019</c:v>
                </c:pt>
                <c:pt idx="2798">
                  <c:v>0.3805100000000019</c:v>
                </c:pt>
                <c:pt idx="2799">
                  <c:v>0.3805100000000019</c:v>
                </c:pt>
                <c:pt idx="2800">
                  <c:v>0.3805100000000019</c:v>
                </c:pt>
                <c:pt idx="2801">
                  <c:v>0.3805100000000019</c:v>
                </c:pt>
                <c:pt idx="2802">
                  <c:v>0.3805100000000019</c:v>
                </c:pt>
                <c:pt idx="2803">
                  <c:v>0.3805100000000019</c:v>
                </c:pt>
                <c:pt idx="2804">
                  <c:v>0.3805100000000019</c:v>
                </c:pt>
                <c:pt idx="2805">
                  <c:v>0.3805100000000019</c:v>
                </c:pt>
                <c:pt idx="2806">
                  <c:v>0.3805100000000019</c:v>
                </c:pt>
                <c:pt idx="2807">
                  <c:v>0.3805100000000019</c:v>
                </c:pt>
                <c:pt idx="2808">
                  <c:v>0.3805100000000019</c:v>
                </c:pt>
                <c:pt idx="2809">
                  <c:v>0.3805100000000019</c:v>
                </c:pt>
                <c:pt idx="2810">
                  <c:v>0.3805100000000019</c:v>
                </c:pt>
                <c:pt idx="2811">
                  <c:v>0.3805100000000019</c:v>
                </c:pt>
                <c:pt idx="2812">
                  <c:v>0.3805100000000019</c:v>
                </c:pt>
                <c:pt idx="2813">
                  <c:v>0.3805100000000019</c:v>
                </c:pt>
                <c:pt idx="2814">
                  <c:v>0.3805100000000019</c:v>
                </c:pt>
                <c:pt idx="2815">
                  <c:v>0.3805100000000019</c:v>
                </c:pt>
                <c:pt idx="2816">
                  <c:v>0.3805100000000019</c:v>
                </c:pt>
                <c:pt idx="2817">
                  <c:v>0.3805100000000019</c:v>
                </c:pt>
                <c:pt idx="2818">
                  <c:v>0.3805100000000019</c:v>
                </c:pt>
                <c:pt idx="2819">
                  <c:v>0.3805100000000019</c:v>
                </c:pt>
                <c:pt idx="2820">
                  <c:v>0.3805100000000019</c:v>
                </c:pt>
                <c:pt idx="2821">
                  <c:v>0.3805100000000019</c:v>
                </c:pt>
                <c:pt idx="2822">
                  <c:v>0.3805100000000019</c:v>
                </c:pt>
                <c:pt idx="2823">
                  <c:v>0.3805100000000019</c:v>
                </c:pt>
                <c:pt idx="2824">
                  <c:v>0.3805100000000019</c:v>
                </c:pt>
                <c:pt idx="2825">
                  <c:v>0.3805100000000019</c:v>
                </c:pt>
                <c:pt idx="2826">
                  <c:v>0.3805100000000019</c:v>
                </c:pt>
                <c:pt idx="2827">
                  <c:v>0.3805100000000019</c:v>
                </c:pt>
                <c:pt idx="2828">
                  <c:v>0.3805100000000019</c:v>
                </c:pt>
                <c:pt idx="2829">
                  <c:v>0.3805100000000019</c:v>
                </c:pt>
                <c:pt idx="2830">
                  <c:v>0.3805100000000019</c:v>
                </c:pt>
                <c:pt idx="2831">
                  <c:v>0.3805100000000019</c:v>
                </c:pt>
                <c:pt idx="2832">
                  <c:v>0.3805100000000019</c:v>
                </c:pt>
                <c:pt idx="2833">
                  <c:v>0.3805100000000019</c:v>
                </c:pt>
                <c:pt idx="2834">
                  <c:v>0.3805100000000019</c:v>
                </c:pt>
                <c:pt idx="2835">
                  <c:v>0.3805100000000019</c:v>
                </c:pt>
                <c:pt idx="2836">
                  <c:v>0.3805100000000019</c:v>
                </c:pt>
                <c:pt idx="2837">
                  <c:v>0.3805100000000019</c:v>
                </c:pt>
                <c:pt idx="2838">
                  <c:v>0.3805100000000019</c:v>
                </c:pt>
                <c:pt idx="2839">
                  <c:v>0.3805100000000019</c:v>
                </c:pt>
                <c:pt idx="2840">
                  <c:v>0.3805100000000019</c:v>
                </c:pt>
                <c:pt idx="2841">
                  <c:v>0.3805100000000019</c:v>
                </c:pt>
                <c:pt idx="2842">
                  <c:v>0.3805100000000019</c:v>
                </c:pt>
                <c:pt idx="2843">
                  <c:v>0.3805100000000019</c:v>
                </c:pt>
                <c:pt idx="2844">
                  <c:v>0.3805100000000019</c:v>
                </c:pt>
                <c:pt idx="2845">
                  <c:v>0.3805100000000019</c:v>
                </c:pt>
                <c:pt idx="2846">
                  <c:v>0.3805100000000019</c:v>
                </c:pt>
                <c:pt idx="2847">
                  <c:v>0.3805100000000019</c:v>
                </c:pt>
                <c:pt idx="2848">
                  <c:v>0.3805100000000019</c:v>
                </c:pt>
                <c:pt idx="2849">
                  <c:v>0.3805100000000019</c:v>
                </c:pt>
                <c:pt idx="2850">
                  <c:v>0.3805100000000019</c:v>
                </c:pt>
                <c:pt idx="2851">
                  <c:v>0.3805100000000019</c:v>
                </c:pt>
                <c:pt idx="2852">
                  <c:v>0.3805100000000019</c:v>
                </c:pt>
                <c:pt idx="2853">
                  <c:v>0.3805100000000019</c:v>
                </c:pt>
                <c:pt idx="2854">
                  <c:v>0.3805100000000019</c:v>
                </c:pt>
                <c:pt idx="2855">
                  <c:v>0.3805100000000019</c:v>
                </c:pt>
                <c:pt idx="2856">
                  <c:v>0.3805100000000019</c:v>
                </c:pt>
                <c:pt idx="2857">
                  <c:v>0.3805100000000019</c:v>
                </c:pt>
                <c:pt idx="2858">
                  <c:v>0.3805100000000019</c:v>
                </c:pt>
                <c:pt idx="2859">
                  <c:v>0.3805100000000019</c:v>
                </c:pt>
                <c:pt idx="2860">
                  <c:v>0.3805100000000019</c:v>
                </c:pt>
                <c:pt idx="2861">
                  <c:v>0.3805100000000019</c:v>
                </c:pt>
                <c:pt idx="2862">
                  <c:v>0.3805100000000019</c:v>
                </c:pt>
                <c:pt idx="2863">
                  <c:v>0.3805100000000019</c:v>
                </c:pt>
                <c:pt idx="2864">
                  <c:v>0.3805100000000019</c:v>
                </c:pt>
                <c:pt idx="2865">
                  <c:v>0.3805100000000019</c:v>
                </c:pt>
                <c:pt idx="2866">
                  <c:v>0.3805100000000019</c:v>
                </c:pt>
                <c:pt idx="2867">
                  <c:v>0.3805100000000019</c:v>
                </c:pt>
                <c:pt idx="2868">
                  <c:v>0.3805100000000019</c:v>
                </c:pt>
                <c:pt idx="2869">
                  <c:v>0.3805100000000019</c:v>
                </c:pt>
                <c:pt idx="2870">
                  <c:v>0.3805100000000019</c:v>
                </c:pt>
                <c:pt idx="2871">
                  <c:v>0.3805100000000019</c:v>
                </c:pt>
                <c:pt idx="2872">
                  <c:v>0.3805100000000019</c:v>
                </c:pt>
                <c:pt idx="2873">
                  <c:v>0.3805100000000019</c:v>
                </c:pt>
                <c:pt idx="2874">
                  <c:v>0.3805100000000019</c:v>
                </c:pt>
                <c:pt idx="2875">
                  <c:v>0.3805100000000019</c:v>
                </c:pt>
                <c:pt idx="2876">
                  <c:v>0.3805100000000019</c:v>
                </c:pt>
                <c:pt idx="2877">
                  <c:v>0.3805100000000019</c:v>
                </c:pt>
                <c:pt idx="2878">
                  <c:v>0.3805100000000019</c:v>
                </c:pt>
                <c:pt idx="2879">
                  <c:v>0.3805100000000019</c:v>
                </c:pt>
                <c:pt idx="2880">
                  <c:v>0.3805100000000019</c:v>
                </c:pt>
                <c:pt idx="2881">
                  <c:v>0.3805100000000019</c:v>
                </c:pt>
                <c:pt idx="2882">
                  <c:v>0.3805100000000019</c:v>
                </c:pt>
                <c:pt idx="2883">
                  <c:v>0.3805100000000019</c:v>
                </c:pt>
                <c:pt idx="2884">
                  <c:v>0.3805100000000019</c:v>
                </c:pt>
                <c:pt idx="2885">
                  <c:v>0.3805100000000019</c:v>
                </c:pt>
                <c:pt idx="2886">
                  <c:v>0.3805100000000019</c:v>
                </c:pt>
                <c:pt idx="2887">
                  <c:v>0.3805100000000019</c:v>
                </c:pt>
                <c:pt idx="2888">
                  <c:v>0.3805100000000019</c:v>
                </c:pt>
                <c:pt idx="2889">
                  <c:v>0.3805100000000019</c:v>
                </c:pt>
                <c:pt idx="2890">
                  <c:v>0.3805100000000019</c:v>
                </c:pt>
                <c:pt idx="2891">
                  <c:v>0.3805100000000019</c:v>
                </c:pt>
                <c:pt idx="2892">
                  <c:v>0.3805100000000019</c:v>
                </c:pt>
                <c:pt idx="2893">
                  <c:v>0.3805100000000019</c:v>
                </c:pt>
                <c:pt idx="2894">
                  <c:v>0.3805100000000019</c:v>
                </c:pt>
                <c:pt idx="2895">
                  <c:v>0.3805100000000019</c:v>
                </c:pt>
                <c:pt idx="2896">
                  <c:v>0.3805100000000019</c:v>
                </c:pt>
                <c:pt idx="2897">
                  <c:v>0.3805100000000019</c:v>
                </c:pt>
                <c:pt idx="2898">
                  <c:v>0.3805100000000019</c:v>
                </c:pt>
                <c:pt idx="2899">
                  <c:v>0.3805100000000019</c:v>
                </c:pt>
                <c:pt idx="2900">
                  <c:v>0.3805100000000019</c:v>
                </c:pt>
                <c:pt idx="2901">
                  <c:v>0.3805100000000019</c:v>
                </c:pt>
                <c:pt idx="2902">
                  <c:v>0.3805100000000019</c:v>
                </c:pt>
                <c:pt idx="2903">
                  <c:v>0.3805100000000019</c:v>
                </c:pt>
                <c:pt idx="2904">
                  <c:v>0.3805100000000019</c:v>
                </c:pt>
                <c:pt idx="2905">
                  <c:v>0.3805100000000019</c:v>
                </c:pt>
                <c:pt idx="2906">
                  <c:v>0.3805100000000019</c:v>
                </c:pt>
                <c:pt idx="2907">
                  <c:v>0.3805100000000019</c:v>
                </c:pt>
                <c:pt idx="2908">
                  <c:v>0.3805100000000019</c:v>
                </c:pt>
                <c:pt idx="2909">
                  <c:v>0.3805100000000019</c:v>
                </c:pt>
                <c:pt idx="2910">
                  <c:v>0.3805100000000019</c:v>
                </c:pt>
                <c:pt idx="2911">
                  <c:v>0.3805100000000019</c:v>
                </c:pt>
                <c:pt idx="2912">
                  <c:v>0.3805100000000019</c:v>
                </c:pt>
                <c:pt idx="2913">
                  <c:v>0.3805100000000019</c:v>
                </c:pt>
                <c:pt idx="2914">
                  <c:v>0.3805100000000019</c:v>
                </c:pt>
                <c:pt idx="2915">
                  <c:v>0.3805100000000019</c:v>
                </c:pt>
                <c:pt idx="2916">
                  <c:v>0.3805100000000019</c:v>
                </c:pt>
                <c:pt idx="2917">
                  <c:v>0.3805100000000019</c:v>
                </c:pt>
                <c:pt idx="2918">
                  <c:v>0.3805100000000019</c:v>
                </c:pt>
                <c:pt idx="2919">
                  <c:v>0.3805100000000019</c:v>
                </c:pt>
                <c:pt idx="2920">
                  <c:v>0.3805100000000019</c:v>
                </c:pt>
                <c:pt idx="2921">
                  <c:v>0.3805100000000019</c:v>
                </c:pt>
                <c:pt idx="2922">
                  <c:v>0.3805100000000019</c:v>
                </c:pt>
                <c:pt idx="2923">
                  <c:v>0.3805100000000019</c:v>
                </c:pt>
                <c:pt idx="2924">
                  <c:v>0.3805100000000019</c:v>
                </c:pt>
                <c:pt idx="2925">
                  <c:v>0.3805100000000019</c:v>
                </c:pt>
                <c:pt idx="2926">
                  <c:v>0.3805100000000019</c:v>
                </c:pt>
                <c:pt idx="2927">
                  <c:v>0.3805100000000019</c:v>
                </c:pt>
                <c:pt idx="2928">
                  <c:v>0.3805100000000019</c:v>
                </c:pt>
                <c:pt idx="2929">
                  <c:v>0.3805100000000019</c:v>
                </c:pt>
                <c:pt idx="2930">
                  <c:v>0.3805100000000019</c:v>
                </c:pt>
                <c:pt idx="2931">
                  <c:v>0.3805100000000019</c:v>
                </c:pt>
                <c:pt idx="2932">
                  <c:v>0.3805100000000019</c:v>
                </c:pt>
                <c:pt idx="2933">
                  <c:v>0.3805100000000019</c:v>
                </c:pt>
                <c:pt idx="2934">
                  <c:v>0.3805100000000019</c:v>
                </c:pt>
                <c:pt idx="2935">
                  <c:v>0.3805100000000019</c:v>
                </c:pt>
                <c:pt idx="2936">
                  <c:v>0.3805100000000019</c:v>
                </c:pt>
                <c:pt idx="2937">
                  <c:v>0.3805100000000019</c:v>
                </c:pt>
                <c:pt idx="2938">
                  <c:v>0.3805100000000019</c:v>
                </c:pt>
                <c:pt idx="2939">
                  <c:v>0.3805100000000019</c:v>
                </c:pt>
                <c:pt idx="2940">
                  <c:v>0.3805100000000019</c:v>
                </c:pt>
                <c:pt idx="2941">
                  <c:v>0.3805100000000019</c:v>
                </c:pt>
                <c:pt idx="2942">
                  <c:v>0.3805100000000019</c:v>
                </c:pt>
                <c:pt idx="2943">
                  <c:v>0.3805100000000019</c:v>
                </c:pt>
                <c:pt idx="2944">
                  <c:v>0.3805100000000019</c:v>
                </c:pt>
                <c:pt idx="2945">
                  <c:v>0.3805100000000019</c:v>
                </c:pt>
                <c:pt idx="2946">
                  <c:v>0.3805100000000019</c:v>
                </c:pt>
                <c:pt idx="2947">
                  <c:v>0.3805100000000019</c:v>
                </c:pt>
                <c:pt idx="2948">
                  <c:v>0.3805100000000019</c:v>
                </c:pt>
                <c:pt idx="2949">
                  <c:v>0.3805100000000019</c:v>
                </c:pt>
                <c:pt idx="2950">
                  <c:v>0.3805100000000019</c:v>
                </c:pt>
                <c:pt idx="2951">
                  <c:v>0.3805100000000019</c:v>
                </c:pt>
                <c:pt idx="2952">
                  <c:v>0.3805100000000019</c:v>
                </c:pt>
                <c:pt idx="2953">
                  <c:v>0.3805100000000019</c:v>
                </c:pt>
                <c:pt idx="2954">
                  <c:v>0.3805100000000019</c:v>
                </c:pt>
                <c:pt idx="2955">
                  <c:v>0.3805100000000019</c:v>
                </c:pt>
                <c:pt idx="2956">
                  <c:v>0.3805100000000019</c:v>
                </c:pt>
                <c:pt idx="2957">
                  <c:v>0.3805100000000019</c:v>
                </c:pt>
                <c:pt idx="2958">
                  <c:v>0.3805100000000019</c:v>
                </c:pt>
                <c:pt idx="2959">
                  <c:v>0.3805100000000019</c:v>
                </c:pt>
                <c:pt idx="2960">
                  <c:v>0.3805100000000019</c:v>
                </c:pt>
                <c:pt idx="2961">
                  <c:v>0.3805100000000019</c:v>
                </c:pt>
                <c:pt idx="2962">
                  <c:v>0.3805100000000019</c:v>
                </c:pt>
                <c:pt idx="2963">
                  <c:v>0.3805100000000019</c:v>
                </c:pt>
                <c:pt idx="2964">
                  <c:v>0.3805100000000019</c:v>
                </c:pt>
                <c:pt idx="2965">
                  <c:v>0.3805100000000019</c:v>
                </c:pt>
                <c:pt idx="2966">
                  <c:v>0.3805100000000019</c:v>
                </c:pt>
                <c:pt idx="2967">
                  <c:v>0.3805100000000019</c:v>
                </c:pt>
                <c:pt idx="2968">
                  <c:v>0.3805100000000019</c:v>
                </c:pt>
                <c:pt idx="2969">
                  <c:v>0.3805100000000019</c:v>
                </c:pt>
                <c:pt idx="2970">
                  <c:v>0.3805100000000019</c:v>
                </c:pt>
                <c:pt idx="2971">
                  <c:v>0.3805100000000019</c:v>
                </c:pt>
                <c:pt idx="2972">
                  <c:v>0.3805100000000019</c:v>
                </c:pt>
                <c:pt idx="2973">
                  <c:v>0.3805100000000019</c:v>
                </c:pt>
                <c:pt idx="2974">
                  <c:v>0.3805100000000019</c:v>
                </c:pt>
                <c:pt idx="2975">
                  <c:v>0.3805100000000019</c:v>
                </c:pt>
                <c:pt idx="2976">
                  <c:v>0.3805100000000019</c:v>
                </c:pt>
                <c:pt idx="2977">
                  <c:v>0.3805100000000019</c:v>
                </c:pt>
                <c:pt idx="2978">
                  <c:v>0.3805100000000019</c:v>
                </c:pt>
                <c:pt idx="2979">
                  <c:v>0.3805100000000019</c:v>
                </c:pt>
                <c:pt idx="2980">
                  <c:v>0.3805100000000019</c:v>
                </c:pt>
                <c:pt idx="2981">
                  <c:v>0.3805100000000019</c:v>
                </c:pt>
                <c:pt idx="2982">
                  <c:v>0.3805100000000019</c:v>
                </c:pt>
                <c:pt idx="2983">
                  <c:v>0.3805100000000019</c:v>
                </c:pt>
                <c:pt idx="2984">
                  <c:v>0.3805100000000019</c:v>
                </c:pt>
                <c:pt idx="2985">
                  <c:v>0.3805100000000019</c:v>
                </c:pt>
                <c:pt idx="2986">
                  <c:v>0.3805100000000019</c:v>
                </c:pt>
                <c:pt idx="2987">
                  <c:v>0.3805100000000019</c:v>
                </c:pt>
                <c:pt idx="2988">
                  <c:v>0.3805100000000019</c:v>
                </c:pt>
                <c:pt idx="2989">
                  <c:v>0.3805100000000019</c:v>
                </c:pt>
                <c:pt idx="2990">
                  <c:v>0.3805100000000019</c:v>
                </c:pt>
                <c:pt idx="2991">
                  <c:v>0.3805100000000019</c:v>
                </c:pt>
                <c:pt idx="2992">
                  <c:v>0.3805100000000019</c:v>
                </c:pt>
                <c:pt idx="2993">
                  <c:v>0.3805100000000019</c:v>
                </c:pt>
                <c:pt idx="2994">
                  <c:v>0.3805100000000019</c:v>
                </c:pt>
                <c:pt idx="2995">
                  <c:v>0.3805100000000019</c:v>
                </c:pt>
                <c:pt idx="2996">
                  <c:v>0.3805100000000019</c:v>
                </c:pt>
                <c:pt idx="2997">
                  <c:v>0.3805100000000019</c:v>
                </c:pt>
                <c:pt idx="2998">
                  <c:v>0.3805100000000019</c:v>
                </c:pt>
                <c:pt idx="2999">
                  <c:v>0.3805100000000019</c:v>
                </c:pt>
                <c:pt idx="3000">
                  <c:v>0.3805100000000019</c:v>
                </c:pt>
                <c:pt idx="3001">
                  <c:v>0.3805100000000019</c:v>
                </c:pt>
                <c:pt idx="3002">
                  <c:v>0.3805100000000019</c:v>
                </c:pt>
                <c:pt idx="3003">
                  <c:v>0.3805100000000019</c:v>
                </c:pt>
                <c:pt idx="3004">
                  <c:v>0.3805100000000019</c:v>
                </c:pt>
                <c:pt idx="3005">
                  <c:v>0.3805100000000019</c:v>
                </c:pt>
                <c:pt idx="3006">
                  <c:v>0.3805100000000019</c:v>
                </c:pt>
                <c:pt idx="3007">
                  <c:v>0.3805100000000019</c:v>
                </c:pt>
                <c:pt idx="3008">
                  <c:v>0.3805100000000019</c:v>
                </c:pt>
                <c:pt idx="3009">
                  <c:v>0.3805100000000019</c:v>
                </c:pt>
                <c:pt idx="3010">
                  <c:v>0.3805100000000019</c:v>
                </c:pt>
                <c:pt idx="3011">
                  <c:v>0.3805100000000019</c:v>
                </c:pt>
                <c:pt idx="3012">
                  <c:v>0.3805100000000019</c:v>
                </c:pt>
                <c:pt idx="3013">
                  <c:v>0.3805100000000019</c:v>
                </c:pt>
                <c:pt idx="3014">
                  <c:v>0.3805100000000019</c:v>
                </c:pt>
                <c:pt idx="3015">
                  <c:v>0.3805100000000019</c:v>
                </c:pt>
                <c:pt idx="3016">
                  <c:v>0.3805100000000019</c:v>
                </c:pt>
                <c:pt idx="3017">
                  <c:v>0.3805100000000019</c:v>
                </c:pt>
                <c:pt idx="3018">
                  <c:v>0.3805100000000019</c:v>
                </c:pt>
                <c:pt idx="3019">
                  <c:v>0.3805100000000019</c:v>
                </c:pt>
                <c:pt idx="3020">
                  <c:v>0.3805100000000019</c:v>
                </c:pt>
                <c:pt idx="3021">
                  <c:v>0.3805100000000019</c:v>
                </c:pt>
                <c:pt idx="3022">
                  <c:v>0.3805100000000019</c:v>
                </c:pt>
                <c:pt idx="3023">
                  <c:v>0.3805100000000019</c:v>
                </c:pt>
                <c:pt idx="3024">
                  <c:v>0.3805100000000019</c:v>
                </c:pt>
                <c:pt idx="3025">
                  <c:v>0.3805100000000019</c:v>
                </c:pt>
                <c:pt idx="3026">
                  <c:v>0.3805100000000019</c:v>
                </c:pt>
                <c:pt idx="3027">
                  <c:v>0.3805100000000019</c:v>
                </c:pt>
                <c:pt idx="3028">
                  <c:v>0.3805100000000019</c:v>
                </c:pt>
                <c:pt idx="3029">
                  <c:v>0.3805100000000019</c:v>
                </c:pt>
                <c:pt idx="3030">
                  <c:v>0.3805100000000019</c:v>
                </c:pt>
                <c:pt idx="3031">
                  <c:v>0.3805100000000019</c:v>
                </c:pt>
                <c:pt idx="3032">
                  <c:v>0.3805100000000019</c:v>
                </c:pt>
                <c:pt idx="3033">
                  <c:v>0.3805100000000019</c:v>
                </c:pt>
                <c:pt idx="3034">
                  <c:v>0.3805100000000019</c:v>
                </c:pt>
                <c:pt idx="3035">
                  <c:v>0.3805100000000019</c:v>
                </c:pt>
                <c:pt idx="3036">
                  <c:v>0.3805100000000019</c:v>
                </c:pt>
                <c:pt idx="3037">
                  <c:v>0.3805100000000019</c:v>
                </c:pt>
                <c:pt idx="3038">
                  <c:v>0.3805100000000019</c:v>
                </c:pt>
                <c:pt idx="3039">
                  <c:v>0.3805100000000019</c:v>
                </c:pt>
                <c:pt idx="3040">
                  <c:v>0.3805100000000019</c:v>
                </c:pt>
                <c:pt idx="3041">
                  <c:v>0.3805100000000019</c:v>
                </c:pt>
                <c:pt idx="3042">
                  <c:v>0.3805100000000019</c:v>
                </c:pt>
                <c:pt idx="3043">
                  <c:v>0.3805100000000019</c:v>
                </c:pt>
                <c:pt idx="3044">
                  <c:v>0.3805100000000019</c:v>
                </c:pt>
                <c:pt idx="3045">
                  <c:v>0.3805100000000019</c:v>
                </c:pt>
                <c:pt idx="3046">
                  <c:v>0.3805100000000019</c:v>
                </c:pt>
                <c:pt idx="3047">
                  <c:v>0.3805100000000019</c:v>
                </c:pt>
                <c:pt idx="3048">
                  <c:v>0.3805100000000019</c:v>
                </c:pt>
                <c:pt idx="3049">
                  <c:v>0.3805100000000019</c:v>
                </c:pt>
                <c:pt idx="3050">
                  <c:v>0.3805100000000019</c:v>
                </c:pt>
                <c:pt idx="3051">
                  <c:v>0.3805100000000019</c:v>
                </c:pt>
                <c:pt idx="3052">
                  <c:v>0.3805100000000019</c:v>
                </c:pt>
                <c:pt idx="3053">
                  <c:v>0.3805100000000019</c:v>
                </c:pt>
                <c:pt idx="3054">
                  <c:v>0.3805100000000019</c:v>
                </c:pt>
                <c:pt idx="3055">
                  <c:v>0.3805100000000019</c:v>
                </c:pt>
                <c:pt idx="3056">
                  <c:v>0.3805100000000019</c:v>
                </c:pt>
                <c:pt idx="3057">
                  <c:v>0.3805100000000019</c:v>
                </c:pt>
                <c:pt idx="3058">
                  <c:v>0.3805100000000019</c:v>
                </c:pt>
                <c:pt idx="3059">
                  <c:v>0.3805100000000019</c:v>
                </c:pt>
                <c:pt idx="3060">
                  <c:v>0.3805100000000019</c:v>
                </c:pt>
                <c:pt idx="3061">
                  <c:v>0.3805100000000019</c:v>
                </c:pt>
                <c:pt idx="3062">
                  <c:v>0.3805100000000019</c:v>
                </c:pt>
                <c:pt idx="3063">
                  <c:v>0.3805100000000019</c:v>
                </c:pt>
                <c:pt idx="3064">
                  <c:v>0.3805100000000019</c:v>
                </c:pt>
                <c:pt idx="3065">
                  <c:v>0.3805100000000019</c:v>
                </c:pt>
                <c:pt idx="3066">
                  <c:v>0.3805100000000019</c:v>
                </c:pt>
                <c:pt idx="3067">
                  <c:v>0.3805100000000019</c:v>
                </c:pt>
                <c:pt idx="3068">
                  <c:v>0.3805100000000019</c:v>
                </c:pt>
                <c:pt idx="3069">
                  <c:v>0.3805100000000019</c:v>
                </c:pt>
                <c:pt idx="3070">
                  <c:v>0.3805100000000019</c:v>
                </c:pt>
                <c:pt idx="3071">
                  <c:v>0.3805100000000019</c:v>
                </c:pt>
                <c:pt idx="3072">
                  <c:v>0.3805100000000019</c:v>
                </c:pt>
                <c:pt idx="3073">
                  <c:v>0.3805100000000019</c:v>
                </c:pt>
                <c:pt idx="3074">
                  <c:v>0.3805100000000019</c:v>
                </c:pt>
                <c:pt idx="3075">
                  <c:v>0.3805100000000019</c:v>
                </c:pt>
                <c:pt idx="3076">
                  <c:v>0.3805100000000019</c:v>
                </c:pt>
                <c:pt idx="3077">
                  <c:v>0.3805100000000019</c:v>
                </c:pt>
                <c:pt idx="3078">
                  <c:v>0.3805100000000019</c:v>
                </c:pt>
                <c:pt idx="3079">
                  <c:v>0.3805100000000019</c:v>
                </c:pt>
                <c:pt idx="3080">
                  <c:v>0.3805100000000019</c:v>
                </c:pt>
                <c:pt idx="3081">
                  <c:v>0.3805100000000019</c:v>
                </c:pt>
                <c:pt idx="3082">
                  <c:v>0.3805100000000019</c:v>
                </c:pt>
                <c:pt idx="3083">
                  <c:v>0.3805100000000019</c:v>
                </c:pt>
                <c:pt idx="3084">
                  <c:v>0.3805100000000019</c:v>
                </c:pt>
                <c:pt idx="3085">
                  <c:v>0.3805100000000019</c:v>
                </c:pt>
                <c:pt idx="3086">
                  <c:v>0.3805100000000019</c:v>
                </c:pt>
                <c:pt idx="3087">
                  <c:v>0.3805100000000019</c:v>
                </c:pt>
                <c:pt idx="3088">
                  <c:v>0.3805100000000019</c:v>
                </c:pt>
                <c:pt idx="3089">
                  <c:v>0.3805100000000019</c:v>
                </c:pt>
                <c:pt idx="3090">
                  <c:v>0.3805100000000019</c:v>
                </c:pt>
                <c:pt idx="3091">
                  <c:v>0.3805100000000019</c:v>
                </c:pt>
                <c:pt idx="3092">
                  <c:v>0.3805100000000019</c:v>
                </c:pt>
                <c:pt idx="3093">
                  <c:v>0.3805100000000019</c:v>
                </c:pt>
                <c:pt idx="3094">
                  <c:v>0.3805100000000019</c:v>
                </c:pt>
                <c:pt idx="3095">
                  <c:v>0.3805100000000019</c:v>
                </c:pt>
                <c:pt idx="3096">
                  <c:v>0.3805100000000019</c:v>
                </c:pt>
                <c:pt idx="3097">
                  <c:v>0.3805100000000019</c:v>
                </c:pt>
                <c:pt idx="3098">
                  <c:v>0.3805100000000019</c:v>
                </c:pt>
                <c:pt idx="3099">
                  <c:v>0.3805100000000019</c:v>
                </c:pt>
                <c:pt idx="3100">
                  <c:v>0.3805100000000019</c:v>
                </c:pt>
                <c:pt idx="3101">
                  <c:v>0.3805100000000019</c:v>
                </c:pt>
                <c:pt idx="3102">
                  <c:v>0.3805100000000019</c:v>
                </c:pt>
                <c:pt idx="3103">
                  <c:v>0.3805100000000019</c:v>
                </c:pt>
                <c:pt idx="3104">
                  <c:v>0.3805100000000019</c:v>
                </c:pt>
                <c:pt idx="3105">
                  <c:v>0.3805100000000019</c:v>
                </c:pt>
                <c:pt idx="3106">
                  <c:v>0.3805100000000019</c:v>
                </c:pt>
                <c:pt idx="3107">
                  <c:v>0.3805100000000019</c:v>
                </c:pt>
                <c:pt idx="3108">
                  <c:v>0.3805100000000019</c:v>
                </c:pt>
                <c:pt idx="3109">
                  <c:v>0.3805100000000019</c:v>
                </c:pt>
                <c:pt idx="3110">
                  <c:v>0.3805100000000019</c:v>
                </c:pt>
                <c:pt idx="3111">
                  <c:v>0.3805100000000019</c:v>
                </c:pt>
                <c:pt idx="3112">
                  <c:v>0.3805100000000019</c:v>
                </c:pt>
                <c:pt idx="3113">
                  <c:v>0.3805100000000019</c:v>
                </c:pt>
                <c:pt idx="3114">
                  <c:v>0.3805100000000019</c:v>
                </c:pt>
                <c:pt idx="3115">
                  <c:v>0.3805100000000019</c:v>
                </c:pt>
                <c:pt idx="3116">
                  <c:v>0.3805100000000019</c:v>
                </c:pt>
                <c:pt idx="3117">
                  <c:v>0.3805100000000019</c:v>
                </c:pt>
                <c:pt idx="3118">
                  <c:v>0.3805100000000019</c:v>
                </c:pt>
                <c:pt idx="3119">
                  <c:v>0.3805100000000019</c:v>
                </c:pt>
                <c:pt idx="3120">
                  <c:v>0.3805100000000019</c:v>
                </c:pt>
                <c:pt idx="3121">
                  <c:v>0.3805100000000019</c:v>
                </c:pt>
                <c:pt idx="3122">
                  <c:v>0.3805100000000019</c:v>
                </c:pt>
                <c:pt idx="3123">
                  <c:v>0.3805100000000019</c:v>
                </c:pt>
                <c:pt idx="3124">
                  <c:v>0.3805100000000019</c:v>
                </c:pt>
                <c:pt idx="3125">
                  <c:v>0.3805100000000019</c:v>
                </c:pt>
                <c:pt idx="3126">
                  <c:v>0.3805100000000019</c:v>
                </c:pt>
                <c:pt idx="3127">
                  <c:v>0.3805100000000019</c:v>
                </c:pt>
                <c:pt idx="3128">
                  <c:v>0.3805100000000019</c:v>
                </c:pt>
                <c:pt idx="3129">
                  <c:v>0.3805100000000019</c:v>
                </c:pt>
                <c:pt idx="3130">
                  <c:v>0.3805100000000019</c:v>
                </c:pt>
                <c:pt idx="3131">
                  <c:v>0.3805100000000019</c:v>
                </c:pt>
                <c:pt idx="3132">
                  <c:v>0.3805100000000019</c:v>
                </c:pt>
                <c:pt idx="3133">
                  <c:v>0.3805100000000019</c:v>
                </c:pt>
                <c:pt idx="3134">
                  <c:v>0.3805100000000019</c:v>
                </c:pt>
                <c:pt idx="3135">
                  <c:v>0.3805100000000019</c:v>
                </c:pt>
                <c:pt idx="3136">
                  <c:v>0.3805100000000019</c:v>
                </c:pt>
                <c:pt idx="3137">
                  <c:v>0.3805100000000019</c:v>
                </c:pt>
                <c:pt idx="3138">
                  <c:v>0.3805100000000019</c:v>
                </c:pt>
                <c:pt idx="3139">
                  <c:v>0.3805100000000019</c:v>
                </c:pt>
                <c:pt idx="3140">
                  <c:v>0.3805100000000019</c:v>
                </c:pt>
                <c:pt idx="3141">
                  <c:v>0.3805100000000019</c:v>
                </c:pt>
                <c:pt idx="3142">
                  <c:v>0.3805100000000019</c:v>
                </c:pt>
                <c:pt idx="3143">
                  <c:v>0.3805100000000019</c:v>
                </c:pt>
                <c:pt idx="3144">
                  <c:v>0.3805100000000019</c:v>
                </c:pt>
                <c:pt idx="3145">
                  <c:v>0.3805100000000019</c:v>
                </c:pt>
                <c:pt idx="3146">
                  <c:v>0.3805100000000019</c:v>
                </c:pt>
                <c:pt idx="3147">
                  <c:v>0.3805100000000019</c:v>
                </c:pt>
                <c:pt idx="3148">
                  <c:v>0.3805100000000019</c:v>
                </c:pt>
                <c:pt idx="3149">
                  <c:v>0.3805100000000019</c:v>
                </c:pt>
                <c:pt idx="3150">
                  <c:v>0.3805100000000019</c:v>
                </c:pt>
                <c:pt idx="3151">
                  <c:v>0.3805100000000019</c:v>
                </c:pt>
                <c:pt idx="3152">
                  <c:v>0.3805100000000019</c:v>
                </c:pt>
                <c:pt idx="3153">
                  <c:v>0.3805100000000019</c:v>
                </c:pt>
                <c:pt idx="3154">
                  <c:v>0.3805100000000019</c:v>
                </c:pt>
                <c:pt idx="3155">
                  <c:v>0.3805100000000019</c:v>
                </c:pt>
                <c:pt idx="3156">
                  <c:v>0.3805100000000019</c:v>
                </c:pt>
                <c:pt idx="3157">
                  <c:v>0.3805100000000019</c:v>
                </c:pt>
                <c:pt idx="3158">
                  <c:v>0.3805100000000019</c:v>
                </c:pt>
                <c:pt idx="3159">
                  <c:v>0.3805100000000019</c:v>
                </c:pt>
                <c:pt idx="3160">
                  <c:v>0.3805100000000019</c:v>
                </c:pt>
                <c:pt idx="3161">
                  <c:v>0.3805100000000019</c:v>
                </c:pt>
                <c:pt idx="3162">
                  <c:v>0.3805100000000019</c:v>
                </c:pt>
                <c:pt idx="3163">
                  <c:v>0.3805100000000019</c:v>
                </c:pt>
                <c:pt idx="3164">
                  <c:v>0.3805100000000019</c:v>
                </c:pt>
                <c:pt idx="3165">
                  <c:v>0.3805100000000019</c:v>
                </c:pt>
                <c:pt idx="3166">
                  <c:v>0.3805100000000019</c:v>
                </c:pt>
                <c:pt idx="3167">
                  <c:v>0.3805100000000019</c:v>
                </c:pt>
                <c:pt idx="3168">
                  <c:v>0.3805100000000019</c:v>
                </c:pt>
                <c:pt idx="3169">
                  <c:v>0.3805100000000019</c:v>
                </c:pt>
                <c:pt idx="3170">
                  <c:v>0.3805100000000019</c:v>
                </c:pt>
                <c:pt idx="3171">
                  <c:v>0.3805100000000019</c:v>
                </c:pt>
                <c:pt idx="3172">
                  <c:v>0.3805100000000019</c:v>
                </c:pt>
                <c:pt idx="3173">
                  <c:v>0.3805100000000019</c:v>
                </c:pt>
                <c:pt idx="3174">
                  <c:v>0.3805100000000019</c:v>
                </c:pt>
                <c:pt idx="3175">
                  <c:v>0.3805100000000019</c:v>
                </c:pt>
                <c:pt idx="3176">
                  <c:v>0.3805100000000019</c:v>
                </c:pt>
                <c:pt idx="3177">
                  <c:v>0.3805100000000019</c:v>
                </c:pt>
                <c:pt idx="3178">
                  <c:v>0.3805100000000019</c:v>
                </c:pt>
                <c:pt idx="3179">
                  <c:v>0.3805100000000019</c:v>
                </c:pt>
                <c:pt idx="3180">
                  <c:v>0.3805100000000019</c:v>
                </c:pt>
                <c:pt idx="3181">
                  <c:v>0.3805100000000019</c:v>
                </c:pt>
                <c:pt idx="3182">
                  <c:v>0.3805100000000019</c:v>
                </c:pt>
                <c:pt idx="3183">
                  <c:v>0.3805100000000019</c:v>
                </c:pt>
                <c:pt idx="3184">
                  <c:v>0.3805100000000019</c:v>
                </c:pt>
                <c:pt idx="3185">
                  <c:v>0.3805100000000019</c:v>
                </c:pt>
                <c:pt idx="3186">
                  <c:v>0.3805100000000019</c:v>
                </c:pt>
                <c:pt idx="3187">
                  <c:v>0.3805100000000019</c:v>
                </c:pt>
                <c:pt idx="3188">
                  <c:v>0.3805100000000019</c:v>
                </c:pt>
                <c:pt idx="3189">
                  <c:v>0.3805100000000019</c:v>
                </c:pt>
                <c:pt idx="3190">
                  <c:v>0.3805100000000019</c:v>
                </c:pt>
                <c:pt idx="3191">
                  <c:v>0.3805100000000019</c:v>
                </c:pt>
                <c:pt idx="3192">
                  <c:v>0.3805100000000019</c:v>
                </c:pt>
                <c:pt idx="3193">
                  <c:v>0.3805100000000019</c:v>
                </c:pt>
                <c:pt idx="3194">
                  <c:v>0.3805100000000019</c:v>
                </c:pt>
                <c:pt idx="3195">
                  <c:v>0.3805100000000019</c:v>
                </c:pt>
                <c:pt idx="3196">
                  <c:v>0.3805100000000019</c:v>
                </c:pt>
                <c:pt idx="3197">
                  <c:v>0.3805100000000019</c:v>
                </c:pt>
                <c:pt idx="3198">
                  <c:v>0.3805100000000019</c:v>
                </c:pt>
                <c:pt idx="3199">
                  <c:v>0.3805100000000019</c:v>
                </c:pt>
                <c:pt idx="3200">
                  <c:v>0.3805100000000019</c:v>
                </c:pt>
                <c:pt idx="3201">
                  <c:v>0.3805100000000019</c:v>
                </c:pt>
                <c:pt idx="3202">
                  <c:v>0.3805100000000019</c:v>
                </c:pt>
                <c:pt idx="3203">
                  <c:v>0.3805100000000019</c:v>
                </c:pt>
                <c:pt idx="3204">
                  <c:v>0.3805100000000019</c:v>
                </c:pt>
                <c:pt idx="3205">
                  <c:v>0.3805100000000019</c:v>
                </c:pt>
                <c:pt idx="3206">
                  <c:v>0.3805100000000019</c:v>
                </c:pt>
                <c:pt idx="3207">
                  <c:v>0.3805100000000019</c:v>
                </c:pt>
                <c:pt idx="3208">
                  <c:v>0.3805100000000019</c:v>
                </c:pt>
                <c:pt idx="3209">
                  <c:v>0.3805100000000019</c:v>
                </c:pt>
                <c:pt idx="3210">
                  <c:v>0.3805100000000019</c:v>
                </c:pt>
                <c:pt idx="3211">
                  <c:v>0.3805100000000019</c:v>
                </c:pt>
                <c:pt idx="3212">
                  <c:v>0.3805100000000019</c:v>
                </c:pt>
                <c:pt idx="3213">
                  <c:v>0.3805100000000019</c:v>
                </c:pt>
                <c:pt idx="3214">
                  <c:v>0.3805100000000019</c:v>
                </c:pt>
                <c:pt idx="3215">
                  <c:v>0.3805100000000019</c:v>
                </c:pt>
                <c:pt idx="3216">
                  <c:v>0.3805100000000019</c:v>
                </c:pt>
                <c:pt idx="3217">
                  <c:v>0.3805100000000019</c:v>
                </c:pt>
                <c:pt idx="3218">
                  <c:v>0.3805100000000019</c:v>
                </c:pt>
                <c:pt idx="3219">
                  <c:v>0.3805100000000019</c:v>
                </c:pt>
                <c:pt idx="3220">
                  <c:v>0.3805100000000019</c:v>
                </c:pt>
                <c:pt idx="3221">
                  <c:v>0.3805100000000019</c:v>
                </c:pt>
                <c:pt idx="3222">
                  <c:v>0.3805100000000019</c:v>
                </c:pt>
                <c:pt idx="3223">
                  <c:v>0.3805100000000019</c:v>
                </c:pt>
                <c:pt idx="3224">
                  <c:v>0.3805100000000019</c:v>
                </c:pt>
                <c:pt idx="3225">
                  <c:v>0.3805100000000019</c:v>
                </c:pt>
                <c:pt idx="3226">
                  <c:v>0.3805100000000019</c:v>
                </c:pt>
                <c:pt idx="3227">
                  <c:v>0.3805100000000019</c:v>
                </c:pt>
                <c:pt idx="3228">
                  <c:v>0.3805100000000019</c:v>
                </c:pt>
                <c:pt idx="3229">
                  <c:v>0.3805100000000019</c:v>
                </c:pt>
                <c:pt idx="3230">
                  <c:v>0.3805100000000019</c:v>
                </c:pt>
                <c:pt idx="3231">
                  <c:v>0.3805100000000019</c:v>
                </c:pt>
                <c:pt idx="3232">
                  <c:v>0.3805100000000019</c:v>
                </c:pt>
                <c:pt idx="3233">
                  <c:v>0.3805100000000019</c:v>
                </c:pt>
                <c:pt idx="3234">
                  <c:v>0.3805100000000019</c:v>
                </c:pt>
                <c:pt idx="3235">
                  <c:v>0.3805100000000019</c:v>
                </c:pt>
                <c:pt idx="3236">
                  <c:v>0.3805100000000019</c:v>
                </c:pt>
                <c:pt idx="3237">
                  <c:v>0.3805100000000019</c:v>
                </c:pt>
                <c:pt idx="3238">
                  <c:v>0.3805100000000019</c:v>
                </c:pt>
                <c:pt idx="3239">
                  <c:v>0.3805100000000019</c:v>
                </c:pt>
                <c:pt idx="3240">
                  <c:v>0.3805100000000019</c:v>
                </c:pt>
                <c:pt idx="3241">
                  <c:v>0.3805100000000019</c:v>
                </c:pt>
                <c:pt idx="3242">
                  <c:v>0.3805100000000019</c:v>
                </c:pt>
                <c:pt idx="3243">
                  <c:v>0.3805100000000019</c:v>
                </c:pt>
                <c:pt idx="3244">
                  <c:v>0.3805100000000019</c:v>
                </c:pt>
                <c:pt idx="3245">
                  <c:v>0.3805100000000019</c:v>
                </c:pt>
                <c:pt idx="3246">
                  <c:v>0.3805100000000019</c:v>
                </c:pt>
                <c:pt idx="3247">
                  <c:v>0.3805100000000019</c:v>
                </c:pt>
                <c:pt idx="3248">
                  <c:v>0.3805100000000019</c:v>
                </c:pt>
                <c:pt idx="3249">
                  <c:v>0.3805100000000019</c:v>
                </c:pt>
                <c:pt idx="3250">
                  <c:v>0.3805100000000019</c:v>
                </c:pt>
                <c:pt idx="3251">
                  <c:v>0.3805100000000019</c:v>
                </c:pt>
                <c:pt idx="3252">
                  <c:v>0.3805100000000019</c:v>
                </c:pt>
                <c:pt idx="3253">
                  <c:v>0.3805100000000019</c:v>
                </c:pt>
                <c:pt idx="3254">
                  <c:v>0.3805100000000019</c:v>
                </c:pt>
                <c:pt idx="3255">
                  <c:v>0.3805100000000019</c:v>
                </c:pt>
                <c:pt idx="3256">
                  <c:v>0.3805100000000019</c:v>
                </c:pt>
                <c:pt idx="3257">
                  <c:v>0.3805100000000019</c:v>
                </c:pt>
                <c:pt idx="3258">
                  <c:v>0.3805100000000019</c:v>
                </c:pt>
                <c:pt idx="3259">
                  <c:v>0.3805100000000019</c:v>
                </c:pt>
                <c:pt idx="3260">
                  <c:v>0.3805100000000019</c:v>
                </c:pt>
                <c:pt idx="3261">
                  <c:v>0.3805100000000019</c:v>
                </c:pt>
                <c:pt idx="3262">
                  <c:v>0.3805100000000019</c:v>
                </c:pt>
                <c:pt idx="3263">
                  <c:v>0.3805100000000019</c:v>
                </c:pt>
                <c:pt idx="3264">
                  <c:v>0.3805100000000019</c:v>
                </c:pt>
                <c:pt idx="3265">
                  <c:v>0.3805100000000019</c:v>
                </c:pt>
                <c:pt idx="3266">
                  <c:v>0.3805100000000019</c:v>
                </c:pt>
                <c:pt idx="3267">
                  <c:v>0.3805100000000019</c:v>
                </c:pt>
                <c:pt idx="3268">
                  <c:v>0.3805100000000019</c:v>
                </c:pt>
                <c:pt idx="3269">
                  <c:v>0.3805100000000019</c:v>
                </c:pt>
                <c:pt idx="3270">
                  <c:v>0.3805100000000019</c:v>
                </c:pt>
                <c:pt idx="3271">
                  <c:v>0.3805100000000019</c:v>
                </c:pt>
                <c:pt idx="3272">
                  <c:v>0.3805100000000019</c:v>
                </c:pt>
                <c:pt idx="3273">
                  <c:v>0.3805100000000019</c:v>
                </c:pt>
                <c:pt idx="3274">
                  <c:v>0.3805100000000019</c:v>
                </c:pt>
                <c:pt idx="3275">
                  <c:v>0.3805100000000019</c:v>
                </c:pt>
                <c:pt idx="3276">
                  <c:v>0.3805100000000019</c:v>
                </c:pt>
                <c:pt idx="3277">
                  <c:v>0.3805100000000019</c:v>
                </c:pt>
                <c:pt idx="3278">
                  <c:v>0.3805100000000019</c:v>
                </c:pt>
                <c:pt idx="3279">
                  <c:v>0.3805100000000019</c:v>
                </c:pt>
                <c:pt idx="3280">
                  <c:v>0.3805100000000019</c:v>
                </c:pt>
                <c:pt idx="3281">
                  <c:v>0.3805100000000019</c:v>
                </c:pt>
                <c:pt idx="3282">
                  <c:v>0.3805100000000019</c:v>
                </c:pt>
                <c:pt idx="3283">
                  <c:v>0.3805100000000019</c:v>
                </c:pt>
                <c:pt idx="3284">
                  <c:v>0.3805100000000019</c:v>
                </c:pt>
                <c:pt idx="3285">
                  <c:v>0.3805100000000019</c:v>
                </c:pt>
                <c:pt idx="3286">
                  <c:v>0.3805100000000019</c:v>
                </c:pt>
                <c:pt idx="3287">
                  <c:v>0.3805100000000019</c:v>
                </c:pt>
                <c:pt idx="3288">
                  <c:v>0.3805100000000019</c:v>
                </c:pt>
                <c:pt idx="3289">
                  <c:v>0.3805100000000019</c:v>
                </c:pt>
                <c:pt idx="3290">
                  <c:v>0.3805100000000019</c:v>
                </c:pt>
                <c:pt idx="3291">
                  <c:v>0.3805100000000019</c:v>
                </c:pt>
                <c:pt idx="3292">
                  <c:v>0.3805100000000019</c:v>
                </c:pt>
                <c:pt idx="3293">
                  <c:v>0.3805100000000019</c:v>
                </c:pt>
                <c:pt idx="3294">
                  <c:v>0.3805100000000019</c:v>
                </c:pt>
                <c:pt idx="3295">
                  <c:v>0.3805100000000019</c:v>
                </c:pt>
                <c:pt idx="3296">
                  <c:v>0.3805100000000019</c:v>
                </c:pt>
                <c:pt idx="3297">
                  <c:v>0.3805100000000019</c:v>
                </c:pt>
                <c:pt idx="3298">
                  <c:v>0.3805100000000019</c:v>
                </c:pt>
                <c:pt idx="3299">
                  <c:v>0.3805100000000019</c:v>
                </c:pt>
                <c:pt idx="3300">
                  <c:v>0.3805100000000019</c:v>
                </c:pt>
                <c:pt idx="3301">
                  <c:v>0.3805100000000019</c:v>
                </c:pt>
                <c:pt idx="3302">
                  <c:v>0.3805100000000019</c:v>
                </c:pt>
                <c:pt idx="3303">
                  <c:v>0.3805100000000019</c:v>
                </c:pt>
                <c:pt idx="3304">
                  <c:v>0.3805100000000019</c:v>
                </c:pt>
                <c:pt idx="3305">
                  <c:v>0.3805100000000019</c:v>
                </c:pt>
                <c:pt idx="3306">
                  <c:v>0.3805100000000019</c:v>
                </c:pt>
                <c:pt idx="3307">
                  <c:v>0.3805100000000019</c:v>
                </c:pt>
                <c:pt idx="3308">
                  <c:v>0.3805100000000019</c:v>
                </c:pt>
                <c:pt idx="3309">
                  <c:v>0.3805100000000019</c:v>
                </c:pt>
                <c:pt idx="3310">
                  <c:v>0.3805100000000019</c:v>
                </c:pt>
                <c:pt idx="3311">
                  <c:v>0.3805100000000019</c:v>
                </c:pt>
                <c:pt idx="3312">
                  <c:v>0.3805100000000019</c:v>
                </c:pt>
                <c:pt idx="3313">
                  <c:v>0.3805100000000019</c:v>
                </c:pt>
                <c:pt idx="3314">
                  <c:v>0.3805100000000019</c:v>
                </c:pt>
                <c:pt idx="3315">
                  <c:v>0.3805100000000019</c:v>
                </c:pt>
                <c:pt idx="3316">
                  <c:v>0.3805100000000019</c:v>
                </c:pt>
                <c:pt idx="3317">
                  <c:v>0.3805100000000019</c:v>
                </c:pt>
                <c:pt idx="3318">
                  <c:v>0.3805100000000019</c:v>
                </c:pt>
                <c:pt idx="3319">
                  <c:v>0.3805100000000019</c:v>
                </c:pt>
                <c:pt idx="3320">
                  <c:v>0.3805100000000019</c:v>
                </c:pt>
                <c:pt idx="3321">
                  <c:v>0.3805100000000019</c:v>
                </c:pt>
                <c:pt idx="3322">
                  <c:v>0.3805100000000019</c:v>
                </c:pt>
                <c:pt idx="3323">
                  <c:v>0.3805100000000019</c:v>
                </c:pt>
                <c:pt idx="3324">
                  <c:v>0.3805100000000019</c:v>
                </c:pt>
                <c:pt idx="3325">
                  <c:v>0.3805100000000019</c:v>
                </c:pt>
                <c:pt idx="3326">
                  <c:v>0.3805100000000019</c:v>
                </c:pt>
                <c:pt idx="3327">
                  <c:v>0.3805100000000019</c:v>
                </c:pt>
                <c:pt idx="3328">
                  <c:v>0.3805100000000019</c:v>
                </c:pt>
                <c:pt idx="3329">
                  <c:v>0.3805100000000019</c:v>
                </c:pt>
                <c:pt idx="3330">
                  <c:v>0.3805100000000019</c:v>
                </c:pt>
                <c:pt idx="3331">
                  <c:v>0.3805100000000019</c:v>
                </c:pt>
                <c:pt idx="3332">
                  <c:v>0.3805100000000019</c:v>
                </c:pt>
                <c:pt idx="3333">
                  <c:v>0.3805100000000019</c:v>
                </c:pt>
                <c:pt idx="3334">
                  <c:v>0.3805100000000019</c:v>
                </c:pt>
                <c:pt idx="3335">
                  <c:v>0.3805100000000019</c:v>
                </c:pt>
                <c:pt idx="3336">
                  <c:v>0.3805100000000019</c:v>
                </c:pt>
                <c:pt idx="3337">
                  <c:v>0.3805100000000019</c:v>
                </c:pt>
                <c:pt idx="3338">
                  <c:v>0.3805100000000019</c:v>
                </c:pt>
                <c:pt idx="3339">
                  <c:v>0.3805100000000019</c:v>
                </c:pt>
                <c:pt idx="3340">
                  <c:v>0.3805100000000019</c:v>
                </c:pt>
                <c:pt idx="3341">
                  <c:v>0.3805100000000019</c:v>
                </c:pt>
                <c:pt idx="3342">
                  <c:v>0.3805100000000019</c:v>
                </c:pt>
                <c:pt idx="3343">
                  <c:v>0.3805100000000019</c:v>
                </c:pt>
                <c:pt idx="3344">
                  <c:v>0.3805100000000019</c:v>
                </c:pt>
                <c:pt idx="3345">
                  <c:v>0.3805100000000019</c:v>
                </c:pt>
                <c:pt idx="3346">
                  <c:v>0.3805100000000019</c:v>
                </c:pt>
                <c:pt idx="3347">
                  <c:v>0.3805100000000019</c:v>
                </c:pt>
                <c:pt idx="3348">
                  <c:v>0.3805100000000019</c:v>
                </c:pt>
                <c:pt idx="3349">
                  <c:v>0.3805100000000019</c:v>
                </c:pt>
                <c:pt idx="3350">
                  <c:v>0.3805100000000019</c:v>
                </c:pt>
                <c:pt idx="3351">
                  <c:v>0.3805100000000019</c:v>
                </c:pt>
                <c:pt idx="3352">
                  <c:v>0.3805100000000019</c:v>
                </c:pt>
                <c:pt idx="3353">
                  <c:v>0.3805100000000019</c:v>
                </c:pt>
                <c:pt idx="3354">
                  <c:v>0.3805100000000019</c:v>
                </c:pt>
                <c:pt idx="3355">
                  <c:v>0.3805100000000019</c:v>
                </c:pt>
                <c:pt idx="3356">
                  <c:v>0.3805100000000019</c:v>
                </c:pt>
                <c:pt idx="3357">
                  <c:v>0.3805100000000019</c:v>
                </c:pt>
                <c:pt idx="3358">
                  <c:v>0.3805100000000019</c:v>
                </c:pt>
                <c:pt idx="3359">
                  <c:v>0.3805100000000019</c:v>
                </c:pt>
                <c:pt idx="3360">
                  <c:v>0.3805100000000019</c:v>
                </c:pt>
                <c:pt idx="3361">
                  <c:v>0.3805100000000019</c:v>
                </c:pt>
                <c:pt idx="3362">
                  <c:v>0.3805100000000019</c:v>
                </c:pt>
                <c:pt idx="3363">
                  <c:v>0.3805100000000019</c:v>
                </c:pt>
                <c:pt idx="3364">
                  <c:v>0.3805100000000019</c:v>
                </c:pt>
                <c:pt idx="3365">
                  <c:v>0.3805100000000019</c:v>
                </c:pt>
                <c:pt idx="3366">
                  <c:v>0.3805100000000019</c:v>
                </c:pt>
                <c:pt idx="3367">
                  <c:v>0.3805100000000019</c:v>
                </c:pt>
                <c:pt idx="3368">
                  <c:v>0.3805100000000019</c:v>
                </c:pt>
                <c:pt idx="3369">
                  <c:v>0.3805100000000019</c:v>
                </c:pt>
                <c:pt idx="3370">
                  <c:v>0.3805100000000019</c:v>
                </c:pt>
                <c:pt idx="3371">
                  <c:v>0.3805100000000019</c:v>
                </c:pt>
                <c:pt idx="3372">
                  <c:v>0.3805100000000019</c:v>
                </c:pt>
                <c:pt idx="3373">
                  <c:v>0.3805100000000019</c:v>
                </c:pt>
                <c:pt idx="3374">
                  <c:v>0.3805100000000019</c:v>
                </c:pt>
                <c:pt idx="3375">
                  <c:v>0.3805100000000019</c:v>
                </c:pt>
                <c:pt idx="3376">
                  <c:v>0.3805100000000019</c:v>
                </c:pt>
                <c:pt idx="3377">
                  <c:v>0.3805100000000019</c:v>
                </c:pt>
                <c:pt idx="3378">
                  <c:v>0.3805100000000019</c:v>
                </c:pt>
                <c:pt idx="3379">
                  <c:v>0.3805100000000019</c:v>
                </c:pt>
                <c:pt idx="3380">
                  <c:v>0.3805100000000019</c:v>
                </c:pt>
                <c:pt idx="3381">
                  <c:v>0.3805100000000019</c:v>
                </c:pt>
                <c:pt idx="3382">
                  <c:v>0.3805100000000019</c:v>
                </c:pt>
                <c:pt idx="3383">
                  <c:v>0.3805100000000019</c:v>
                </c:pt>
                <c:pt idx="3384">
                  <c:v>0.3805100000000019</c:v>
                </c:pt>
                <c:pt idx="3385">
                  <c:v>0.3805100000000019</c:v>
                </c:pt>
                <c:pt idx="3386">
                  <c:v>0.3805100000000019</c:v>
                </c:pt>
                <c:pt idx="3387">
                  <c:v>0.3805100000000019</c:v>
                </c:pt>
                <c:pt idx="3388">
                  <c:v>0.3805100000000019</c:v>
                </c:pt>
                <c:pt idx="3389">
                  <c:v>0.3805100000000019</c:v>
                </c:pt>
                <c:pt idx="3390">
                  <c:v>0.3805100000000019</c:v>
                </c:pt>
                <c:pt idx="3391">
                  <c:v>0.3805100000000019</c:v>
                </c:pt>
                <c:pt idx="3392">
                  <c:v>0.3805100000000019</c:v>
                </c:pt>
                <c:pt idx="3393">
                  <c:v>0.3805100000000019</c:v>
                </c:pt>
                <c:pt idx="3394">
                  <c:v>0.3805100000000019</c:v>
                </c:pt>
                <c:pt idx="3395">
                  <c:v>0.3805100000000019</c:v>
                </c:pt>
                <c:pt idx="3396">
                  <c:v>0.3805100000000019</c:v>
                </c:pt>
                <c:pt idx="3397">
                  <c:v>0.3805100000000019</c:v>
                </c:pt>
                <c:pt idx="3398">
                  <c:v>0.3805100000000019</c:v>
                </c:pt>
                <c:pt idx="3399">
                  <c:v>0.3805100000000019</c:v>
                </c:pt>
                <c:pt idx="3400">
                  <c:v>0.3805100000000019</c:v>
                </c:pt>
                <c:pt idx="3401">
                  <c:v>0.3805100000000019</c:v>
                </c:pt>
                <c:pt idx="3402">
                  <c:v>0.3805100000000019</c:v>
                </c:pt>
                <c:pt idx="3403">
                  <c:v>0.3805100000000019</c:v>
                </c:pt>
                <c:pt idx="3404">
                  <c:v>0.3805100000000019</c:v>
                </c:pt>
                <c:pt idx="3405">
                  <c:v>0.3805100000000019</c:v>
                </c:pt>
                <c:pt idx="3406">
                  <c:v>0.3805100000000019</c:v>
                </c:pt>
                <c:pt idx="3407">
                  <c:v>0.3805100000000019</c:v>
                </c:pt>
                <c:pt idx="3408">
                  <c:v>0.3805100000000019</c:v>
                </c:pt>
                <c:pt idx="3409">
                  <c:v>0.3805100000000019</c:v>
                </c:pt>
                <c:pt idx="3410">
                  <c:v>0.3805100000000019</c:v>
                </c:pt>
                <c:pt idx="3411">
                  <c:v>0.3805100000000019</c:v>
                </c:pt>
                <c:pt idx="3412">
                  <c:v>0.3805100000000019</c:v>
                </c:pt>
                <c:pt idx="3413">
                  <c:v>0.3805100000000019</c:v>
                </c:pt>
                <c:pt idx="3414">
                  <c:v>0.3805100000000019</c:v>
                </c:pt>
                <c:pt idx="3415">
                  <c:v>0.3805100000000019</c:v>
                </c:pt>
                <c:pt idx="3416">
                  <c:v>0.3805100000000019</c:v>
                </c:pt>
                <c:pt idx="3417">
                  <c:v>0.3805100000000019</c:v>
                </c:pt>
                <c:pt idx="3418">
                  <c:v>0.3805100000000019</c:v>
                </c:pt>
                <c:pt idx="3419">
                  <c:v>0.3805100000000019</c:v>
                </c:pt>
                <c:pt idx="3420">
                  <c:v>0.3805100000000019</c:v>
                </c:pt>
                <c:pt idx="3421">
                  <c:v>0.3805100000000019</c:v>
                </c:pt>
                <c:pt idx="3422">
                  <c:v>0.3805100000000019</c:v>
                </c:pt>
                <c:pt idx="3423">
                  <c:v>0.3805100000000019</c:v>
                </c:pt>
                <c:pt idx="3424">
                  <c:v>0.3805100000000019</c:v>
                </c:pt>
                <c:pt idx="3425">
                  <c:v>0.3805100000000019</c:v>
                </c:pt>
                <c:pt idx="3426">
                  <c:v>0.3805100000000019</c:v>
                </c:pt>
                <c:pt idx="3427">
                  <c:v>0.3805100000000019</c:v>
                </c:pt>
                <c:pt idx="3428">
                  <c:v>0.3805100000000019</c:v>
                </c:pt>
                <c:pt idx="3429">
                  <c:v>0.3805100000000019</c:v>
                </c:pt>
                <c:pt idx="3430">
                  <c:v>0.3805100000000019</c:v>
                </c:pt>
                <c:pt idx="3431">
                  <c:v>0.3805100000000019</c:v>
                </c:pt>
                <c:pt idx="3432">
                  <c:v>0.3805100000000019</c:v>
                </c:pt>
                <c:pt idx="3433">
                  <c:v>0.3805100000000019</c:v>
                </c:pt>
                <c:pt idx="3434">
                  <c:v>0.3805100000000019</c:v>
                </c:pt>
                <c:pt idx="3435">
                  <c:v>0.3805100000000019</c:v>
                </c:pt>
                <c:pt idx="3436">
                  <c:v>0.3805100000000019</c:v>
                </c:pt>
                <c:pt idx="3437">
                  <c:v>0.3805100000000019</c:v>
                </c:pt>
                <c:pt idx="3438">
                  <c:v>0.3805100000000019</c:v>
                </c:pt>
                <c:pt idx="3439">
                  <c:v>0.3805100000000019</c:v>
                </c:pt>
                <c:pt idx="3440">
                  <c:v>0.3805100000000019</c:v>
                </c:pt>
                <c:pt idx="3441">
                  <c:v>0.3805100000000019</c:v>
                </c:pt>
                <c:pt idx="3442">
                  <c:v>0.3805100000000019</c:v>
                </c:pt>
                <c:pt idx="3443">
                  <c:v>0.3805100000000019</c:v>
                </c:pt>
                <c:pt idx="3444">
                  <c:v>0.3805100000000019</c:v>
                </c:pt>
                <c:pt idx="3445">
                  <c:v>0.3805100000000019</c:v>
                </c:pt>
                <c:pt idx="3446">
                  <c:v>0.3805100000000019</c:v>
                </c:pt>
                <c:pt idx="3447">
                  <c:v>0.3805100000000019</c:v>
                </c:pt>
                <c:pt idx="3448">
                  <c:v>0.3805100000000019</c:v>
                </c:pt>
                <c:pt idx="3449">
                  <c:v>0.3805100000000019</c:v>
                </c:pt>
                <c:pt idx="3450">
                  <c:v>0.3805100000000019</c:v>
                </c:pt>
                <c:pt idx="3451">
                  <c:v>0.3805100000000019</c:v>
                </c:pt>
                <c:pt idx="3452">
                  <c:v>0.3805100000000019</c:v>
                </c:pt>
                <c:pt idx="3453">
                  <c:v>0.3805100000000019</c:v>
                </c:pt>
                <c:pt idx="3454">
                  <c:v>0.3805100000000019</c:v>
                </c:pt>
                <c:pt idx="3455">
                  <c:v>0.3805100000000019</c:v>
                </c:pt>
                <c:pt idx="3456">
                  <c:v>0.3805100000000019</c:v>
                </c:pt>
                <c:pt idx="3457">
                  <c:v>0.3805100000000019</c:v>
                </c:pt>
                <c:pt idx="3458">
                  <c:v>0.3805100000000019</c:v>
                </c:pt>
                <c:pt idx="3459">
                  <c:v>0.3805100000000019</c:v>
                </c:pt>
                <c:pt idx="3460">
                  <c:v>0.3805100000000019</c:v>
                </c:pt>
                <c:pt idx="3461">
                  <c:v>0.3805100000000019</c:v>
                </c:pt>
                <c:pt idx="3462">
                  <c:v>0.3805100000000019</c:v>
                </c:pt>
                <c:pt idx="3463">
                  <c:v>0.3805100000000019</c:v>
                </c:pt>
                <c:pt idx="3464">
                  <c:v>0.3805100000000019</c:v>
                </c:pt>
                <c:pt idx="3465">
                  <c:v>0.3805100000000019</c:v>
                </c:pt>
                <c:pt idx="3466">
                  <c:v>0.3805100000000019</c:v>
                </c:pt>
                <c:pt idx="3467">
                  <c:v>0.3805100000000019</c:v>
                </c:pt>
                <c:pt idx="3468">
                  <c:v>0.3805100000000019</c:v>
                </c:pt>
                <c:pt idx="3469">
                  <c:v>0.3805100000000019</c:v>
                </c:pt>
                <c:pt idx="3470">
                  <c:v>0.3805100000000019</c:v>
                </c:pt>
                <c:pt idx="3471">
                  <c:v>0.3805100000000019</c:v>
                </c:pt>
                <c:pt idx="3472">
                  <c:v>0.3805100000000019</c:v>
                </c:pt>
                <c:pt idx="3473">
                  <c:v>0.3805100000000019</c:v>
                </c:pt>
                <c:pt idx="3474">
                  <c:v>0.3805100000000019</c:v>
                </c:pt>
                <c:pt idx="3475">
                  <c:v>0.3805100000000019</c:v>
                </c:pt>
                <c:pt idx="3476">
                  <c:v>0.3805100000000019</c:v>
                </c:pt>
                <c:pt idx="3477">
                  <c:v>0.3805100000000019</c:v>
                </c:pt>
                <c:pt idx="3478">
                  <c:v>0.3805100000000019</c:v>
                </c:pt>
                <c:pt idx="3479">
                  <c:v>0.3805100000000019</c:v>
                </c:pt>
                <c:pt idx="3480">
                  <c:v>0.3805100000000019</c:v>
                </c:pt>
                <c:pt idx="3481">
                  <c:v>0.3805100000000019</c:v>
                </c:pt>
                <c:pt idx="3482">
                  <c:v>0.3805100000000019</c:v>
                </c:pt>
                <c:pt idx="3483">
                  <c:v>0.3805100000000019</c:v>
                </c:pt>
                <c:pt idx="3484">
                  <c:v>0.3805100000000019</c:v>
                </c:pt>
                <c:pt idx="3485">
                  <c:v>0.3805100000000019</c:v>
                </c:pt>
                <c:pt idx="3486">
                  <c:v>0.3805100000000019</c:v>
                </c:pt>
                <c:pt idx="3487">
                  <c:v>0.3805100000000019</c:v>
                </c:pt>
                <c:pt idx="3488">
                  <c:v>0.3805100000000019</c:v>
                </c:pt>
                <c:pt idx="3489">
                  <c:v>0.3805100000000019</c:v>
                </c:pt>
                <c:pt idx="3490">
                  <c:v>0.3805100000000019</c:v>
                </c:pt>
                <c:pt idx="3491">
                  <c:v>0.3805100000000019</c:v>
                </c:pt>
                <c:pt idx="3492">
                  <c:v>0.3805100000000019</c:v>
                </c:pt>
                <c:pt idx="3493">
                  <c:v>0.3805100000000019</c:v>
                </c:pt>
                <c:pt idx="3494">
                  <c:v>0.3805100000000019</c:v>
                </c:pt>
                <c:pt idx="3495">
                  <c:v>0.3805100000000019</c:v>
                </c:pt>
                <c:pt idx="3496">
                  <c:v>0.3805100000000019</c:v>
                </c:pt>
                <c:pt idx="3497">
                  <c:v>0.3805100000000019</c:v>
                </c:pt>
                <c:pt idx="3498">
                  <c:v>0.3805100000000019</c:v>
                </c:pt>
                <c:pt idx="3499">
                  <c:v>0.3805100000000019</c:v>
                </c:pt>
                <c:pt idx="3500">
                  <c:v>0.3805100000000019</c:v>
                </c:pt>
                <c:pt idx="3501">
                  <c:v>0.3805100000000019</c:v>
                </c:pt>
                <c:pt idx="3502">
                  <c:v>0.3805100000000019</c:v>
                </c:pt>
                <c:pt idx="3503">
                  <c:v>0.3805100000000019</c:v>
                </c:pt>
                <c:pt idx="3504">
                  <c:v>0.3805100000000019</c:v>
                </c:pt>
                <c:pt idx="3505">
                  <c:v>0.3805100000000019</c:v>
                </c:pt>
                <c:pt idx="3506">
                  <c:v>0.3805100000000019</c:v>
                </c:pt>
                <c:pt idx="3507">
                  <c:v>0.3805100000000019</c:v>
                </c:pt>
                <c:pt idx="3508">
                  <c:v>0.3805100000000019</c:v>
                </c:pt>
                <c:pt idx="3509">
                  <c:v>0.3805100000000019</c:v>
                </c:pt>
                <c:pt idx="3510">
                  <c:v>0.3805100000000019</c:v>
                </c:pt>
                <c:pt idx="3511">
                  <c:v>0.3805100000000019</c:v>
                </c:pt>
                <c:pt idx="3512">
                  <c:v>0.3805100000000019</c:v>
                </c:pt>
                <c:pt idx="3513">
                  <c:v>0.3805100000000019</c:v>
                </c:pt>
                <c:pt idx="3514">
                  <c:v>0.3805100000000019</c:v>
                </c:pt>
                <c:pt idx="3515">
                  <c:v>0.3805100000000019</c:v>
                </c:pt>
                <c:pt idx="3516">
                  <c:v>0.3805100000000019</c:v>
                </c:pt>
                <c:pt idx="3517">
                  <c:v>0.3805100000000019</c:v>
                </c:pt>
                <c:pt idx="3518">
                  <c:v>0.3805100000000019</c:v>
                </c:pt>
                <c:pt idx="3519">
                  <c:v>0.3805100000000019</c:v>
                </c:pt>
                <c:pt idx="3520">
                  <c:v>0.3805100000000019</c:v>
                </c:pt>
                <c:pt idx="3521">
                  <c:v>0.3805100000000019</c:v>
                </c:pt>
                <c:pt idx="3522">
                  <c:v>0.3805100000000019</c:v>
                </c:pt>
                <c:pt idx="3523">
                  <c:v>0.3805100000000019</c:v>
                </c:pt>
                <c:pt idx="3524">
                  <c:v>0.3805100000000019</c:v>
                </c:pt>
                <c:pt idx="3525">
                  <c:v>0.3805100000000019</c:v>
                </c:pt>
                <c:pt idx="3526">
                  <c:v>0.3805100000000019</c:v>
                </c:pt>
                <c:pt idx="3527">
                  <c:v>0.3805100000000019</c:v>
                </c:pt>
                <c:pt idx="3528">
                  <c:v>0.3805100000000019</c:v>
                </c:pt>
                <c:pt idx="3529">
                  <c:v>0.3805100000000019</c:v>
                </c:pt>
                <c:pt idx="3530">
                  <c:v>0.3805100000000019</c:v>
                </c:pt>
                <c:pt idx="3531">
                  <c:v>0.3805100000000019</c:v>
                </c:pt>
                <c:pt idx="3532">
                  <c:v>0.3805100000000019</c:v>
                </c:pt>
                <c:pt idx="3533">
                  <c:v>0.3805100000000019</c:v>
                </c:pt>
                <c:pt idx="3534">
                  <c:v>0.3805100000000019</c:v>
                </c:pt>
                <c:pt idx="3535">
                  <c:v>0.3805100000000019</c:v>
                </c:pt>
                <c:pt idx="3536">
                  <c:v>0.3805100000000019</c:v>
                </c:pt>
                <c:pt idx="3537">
                  <c:v>0.3805100000000019</c:v>
                </c:pt>
                <c:pt idx="3538">
                  <c:v>0.3805100000000019</c:v>
                </c:pt>
                <c:pt idx="3539">
                  <c:v>0.3805100000000019</c:v>
                </c:pt>
                <c:pt idx="3540">
                  <c:v>0.3805100000000019</c:v>
                </c:pt>
                <c:pt idx="3541">
                  <c:v>0.3805100000000019</c:v>
                </c:pt>
                <c:pt idx="3542">
                  <c:v>0.3805100000000019</c:v>
                </c:pt>
                <c:pt idx="3543">
                  <c:v>0.3805100000000019</c:v>
                </c:pt>
                <c:pt idx="3544">
                  <c:v>0.3805100000000019</c:v>
                </c:pt>
                <c:pt idx="3545">
                  <c:v>0.3805100000000019</c:v>
                </c:pt>
                <c:pt idx="3546">
                  <c:v>0.3805100000000019</c:v>
                </c:pt>
                <c:pt idx="3547">
                  <c:v>0.3805100000000019</c:v>
                </c:pt>
                <c:pt idx="3548">
                  <c:v>0.3805100000000019</c:v>
                </c:pt>
                <c:pt idx="3549">
                  <c:v>0.3805100000000019</c:v>
                </c:pt>
                <c:pt idx="3550">
                  <c:v>0.3805100000000019</c:v>
                </c:pt>
                <c:pt idx="3551">
                  <c:v>0.3805100000000019</c:v>
                </c:pt>
                <c:pt idx="3552">
                  <c:v>0.3805100000000019</c:v>
                </c:pt>
                <c:pt idx="3553">
                  <c:v>0.3805100000000019</c:v>
                </c:pt>
                <c:pt idx="3554">
                  <c:v>0.3805100000000019</c:v>
                </c:pt>
                <c:pt idx="3555">
                  <c:v>0.3805100000000019</c:v>
                </c:pt>
                <c:pt idx="3556">
                  <c:v>0.3805100000000019</c:v>
                </c:pt>
                <c:pt idx="3557">
                  <c:v>0.3805100000000019</c:v>
                </c:pt>
                <c:pt idx="3558">
                  <c:v>0.3805100000000019</c:v>
                </c:pt>
                <c:pt idx="3559">
                  <c:v>0.3805100000000019</c:v>
                </c:pt>
                <c:pt idx="3560">
                  <c:v>0.3805100000000019</c:v>
                </c:pt>
                <c:pt idx="3561">
                  <c:v>0.3805100000000019</c:v>
                </c:pt>
                <c:pt idx="3562">
                  <c:v>0.3805100000000019</c:v>
                </c:pt>
                <c:pt idx="3563">
                  <c:v>0.3805100000000019</c:v>
                </c:pt>
                <c:pt idx="3564">
                  <c:v>0.3805100000000019</c:v>
                </c:pt>
                <c:pt idx="3565">
                  <c:v>0.3805100000000019</c:v>
                </c:pt>
                <c:pt idx="3566">
                  <c:v>0.3805100000000019</c:v>
                </c:pt>
                <c:pt idx="3567">
                  <c:v>0.3805100000000019</c:v>
                </c:pt>
                <c:pt idx="3568">
                  <c:v>0.3805100000000019</c:v>
                </c:pt>
                <c:pt idx="3569">
                  <c:v>0.3805100000000019</c:v>
                </c:pt>
                <c:pt idx="3570">
                  <c:v>0.3805100000000019</c:v>
                </c:pt>
                <c:pt idx="3571">
                  <c:v>0.3805100000000019</c:v>
                </c:pt>
                <c:pt idx="3572">
                  <c:v>0.3805100000000019</c:v>
                </c:pt>
                <c:pt idx="3573">
                  <c:v>0.3805100000000019</c:v>
                </c:pt>
                <c:pt idx="3574">
                  <c:v>0.3805100000000019</c:v>
                </c:pt>
                <c:pt idx="3575">
                  <c:v>0.3805100000000019</c:v>
                </c:pt>
                <c:pt idx="3576">
                  <c:v>0.3805100000000019</c:v>
                </c:pt>
                <c:pt idx="3577">
                  <c:v>0.3805100000000019</c:v>
                </c:pt>
                <c:pt idx="3578">
                  <c:v>0.3805100000000019</c:v>
                </c:pt>
                <c:pt idx="3579">
                  <c:v>0.3805100000000019</c:v>
                </c:pt>
                <c:pt idx="3580">
                  <c:v>0.3805100000000019</c:v>
                </c:pt>
                <c:pt idx="3581">
                  <c:v>0.3805100000000019</c:v>
                </c:pt>
                <c:pt idx="3582">
                  <c:v>0.3805100000000019</c:v>
                </c:pt>
                <c:pt idx="3583">
                  <c:v>0.3805100000000019</c:v>
                </c:pt>
                <c:pt idx="3584">
                  <c:v>0.3805100000000019</c:v>
                </c:pt>
                <c:pt idx="3585">
                  <c:v>0.3805100000000019</c:v>
                </c:pt>
                <c:pt idx="3586">
                  <c:v>0.3805100000000019</c:v>
                </c:pt>
                <c:pt idx="3587">
                  <c:v>0.3805100000000019</c:v>
                </c:pt>
                <c:pt idx="3588">
                  <c:v>0.3805100000000019</c:v>
                </c:pt>
                <c:pt idx="3589">
                  <c:v>0.3805100000000019</c:v>
                </c:pt>
                <c:pt idx="3590">
                  <c:v>0.3805100000000019</c:v>
                </c:pt>
                <c:pt idx="3591">
                  <c:v>0.3805100000000019</c:v>
                </c:pt>
                <c:pt idx="3592">
                  <c:v>0.3805100000000019</c:v>
                </c:pt>
                <c:pt idx="3593">
                  <c:v>0.3805100000000019</c:v>
                </c:pt>
                <c:pt idx="3594">
                  <c:v>0.3805100000000019</c:v>
                </c:pt>
                <c:pt idx="3595">
                  <c:v>0.3805100000000019</c:v>
                </c:pt>
                <c:pt idx="3596">
                  <c:v>0.3805100000000019</c:v>
                </c:pt>
                <c:pt idx="3597">
                  <c:v>0.3805100000000019</c:v>
                </c:pt>
                <c:pt idx="3598">
                  <c:v>0.3805100000000019</c:v>
                </c:pt>
                <c:pt idx="3599">
                  <c:v>0.3805100000000019</c:v>
                </c:pt>
              </c:numCache>
            </c:numRef>
          </c:yVal>
        </c:ser>
        <c:ser>
          <c:idx val="1"/>
          <c:order val="1"/>
          <c:tx>
            <c:strRef>
              <c:f>plume21.obs!$D$1</c:f>
              <c:strCache>
                <c:ptCount val="1"/>
                <c:pt idx="0">
                  <c:v>SO2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plume21.obs!$K$2:$K$49</c:f>
              <c:numCache>
                <c:formatCode>General</c:formatCode>
                <c:ptCount val="48"/>
                <c:pt idx="0">
                  <c:v>-834.38400000000001</c:v>
                </c:pt>
                <c:pt idx="1">
                  <c:v>-714.47900000000004</c:v>
                </c:pt>
                <c:pt idx="2">
                  <c:v>-596.72699999999998</c:v>
                </c:pt>
                <c:pt idx="3">
                  <c:v>-476.06299999999999</c:v>
                </c:pt>
                <c:pt idx="4">
                  <c:v>-357.21599999999899</c:v>
                </c:pt>
                <c:pt idx="5">
                  <c:v>-236.94399999999999</c:v>
                </c:pt>
                <c:pt idx="6">
                  <c:v>-118.343</c:v>
                </c:pt>
                <c:pt idx="7">
                  <c:v>0</c:v>
                </c:pt>
                <c:pt idx="8">
                  <c:v>121.07499999999999</c:v>
                </c:pt>
                <c:pt idx="9">
                  <c:v>239.65900000000002</c:v>
                </c:pt>
                <c:pt idx="10">
                  <c:v>369.59899999999863</c:v>
                </c:pt>
                <c:pt idx="11">
                  <c:v>488.28599999999869</c:v>
                </c:pt>
                <c:pt idx="12">
                  <c:v>598.05499999999938</c:v>
                </c:pt>
                <c:pt idx="13">
                  <c:v>717.51400000000001</c:v>
                </c:pt>
                <c:pt idx="14">
                  <c:v>836.30499999999938</c:v>
                </c:pt>
                <c:pt idx="15">
                  <c:v>966.13199999999949</c:v>
                </c:pt>
                <c:pt idx="16">
                  <c:v>1084.903</c:v>
                </c:pt>
                <c:pt idx="17">
                  <c:v>1204.3909999999998</c:v>
                </c:pt>
                <c:pt idx="18">
                  <c:v>1323.1909999999998</c:v>
                </c:pt>
                <c:pt idx="19">
                  <c:v>1433.0519999999999</c:v>
                </c:pt>
                <c:pt idx="20">
                  <c:v>1553.808</c:v>
                </c:pt>
                <c:pt idx="21">
                  <c:v>1681.59</c:v>
                </c:pt>
                <c:pt idx="22">
                  <c:v>1800.4390000000001</c:v>
                </c:pt>
                <c:pt idx="23">
                  <c:v>1919.934</c:v>
                </c:pt>
                <c:pt idx="24">
                  <c:v>2038.7439999999999</c:v>
                </c:pt>
                <c:pt idx="25">
                  <c:v>1919.934</c:v>
                </c:pt>
                <c:pt idx="26">
                  <c:v>2269.3389999999999</c:v>
                </c:pt>
                <c:pt idx="27">
                  <c:v>2397.127</c:v>
                </c:pt>
                <c:pt idx="28">
                  <c:v>2516.634</c:v>
                </c:pt>
                <c:pt idx="29">
                  <c:v>2635.4380000000001</c:v>
                </c:pt>
                <c:pt idx="30">
                  <c:v>2754.9409999999998</c:v>
                </c:pt>
                <c:pt idx="31">
                  <c:v>2882.7979999999998</c:v>
                </c:pt>
                <c:pt idx="32">
                  <c:v>2992.62</c:v>
                </c:pt>
                <c:pt idx="33">
                  <c:v>3110.9609999999998</c:v>
                </c:pt>
                <c:pt idx="34">
                  <c:v>3228.6759999999999</c:v>
                </c:pt>
                <c:pt idx="35">
                  <c:v>3356.127</c:v>
                </c:pt>
                <c:pt idx="36">
                  <c:v>3473.9150000000022</c:v>
                </c:pt>
                <c:pt idx="37">
                  <c:v>3591.7469999999848</c:v>
                </c:pt>
                <c:pt idx="38">
                  <c:v>3710.3100000000022</c:v>
                </c:pt>
                <c:pt idx="39">
                  <c:v>3828.1970000000001</c:v>
                </c:pt>
                <c:pt idx="40">
                  <c:v>3955.8290000000002</c:v>
                </c:pt>
                <c:pt idx="41">
                  <c:v>4073.7819999999997</c:v>
                </c:pt>
                <c:pt idx="42">
                  <c:v>4192.4370000000008</c:v>
                </c:pt>
                <c:pt idx="43">
                  <c:v>4309.6230000000023</c:v>
                </c:pt>
                <c:pt idx="44">
                  <c:v>4427.6500000000024</c:v>
                </c:pt>
                <c:pt idx="45">
                  <c:v>4546.3960000000034</c:v>
                </c:pt>
                <c:pt idx="46">
                  <c:v>4672.7349999999997</c:v>
                </c:pt>
                <c:pt idx="47">
                  <c:v>4791.5290000000014</c:v>
                </c:pt>
              </c:numCache>
            </c:numRef>
          </c:xVal>
          <c:yVal>
            <c:numRef>
              <c:f>plume21.obs!$D$2:$D$49</c:f>
              <c:numCache>
                <c:formatCode>General</c:formatCode>
                <c:ptCount val="48"/>
                <c:pt idx="0">
                  <c:v>0.34</c:v>
                </c:pt>
                <c:pt idx="1">
                  <c:v>0.21000000000000021</c:v>
                </c:pt>
                <c:pt idx="2">
                  <c:v>1.2</c:v>
                </c:pt>
                <c:pt idx="3">
                  <c:v>5.5</c:v>
                </c:pt>
                <c:pt idx="4">
                  <c:v>10.870000000000006</c:v>
                </c:pt>
                <c:pt idx="5">
                  <c:v>18.62</c:v>
                </c:pt>
                <c:pt idx="6">
                  <c:v>23.36</c:v>
                </c:pt>
                <c:pt idx="7">
                  <c:v>24</c:v>
                </c:pt>
                <c:pt idx="8">
                  <c:v>18.12</c:v>
                </c:pt>
                <c:pt idx="9">
                  <c:v>12.639999999999999</c:v>
                </c:pt>
                <c:pt idx="10">
                  <c:v>10.58</c:v>
                </c:pt>
                <c:pt idx="11">
                  <c:v>6.02</c:v>
                </c:pt>
                <c:pt idx="12">
                  <c:v>3.56</c:v>
                </c:pt>
                <c:pt idx="13">
                  <c:v>2.67</c:v>
                </c:pt>
                <c:pt idx="14">
                  <c:v>1.74</c:v>
                </c:pt>
                <c:pt idx="15">
                  <c:v>0.84000000000000064</c:v>
                </c:pt>
                <c:pt idx="16">
                  <c:v>1.07</c:v>
                </c:pt>
                <c:pt idx="17">
                  <c:v>0.97000000000000064</c:v>
                </c:pt>
                <c:pt idx="18">
                  <c:v>1.25</c:v>
                </c:pt>
                <c:pt idx="19">
                  <c:v>1.73</c:v>
                </c:pt>
                <c:pt idx="20">
                  <c:v>1.55</c:v>
                </c:pt>
                <c:pt idx="21">
                  <c:v>1.960000000000006</c:v>
                </c:pt>
                <c:pt idx="22">
                  <c:v>2.23</c:v>
                </c:pt>
                <c:pt idx="23">
                  <c:v>1.8</c:v>
                </c:pt>
                <c:pt idx="24">
                  <c:v>1.81</c:v>
                </c:pt>
                <c:pt idx="25">
                  <c:v>1.82</c:v>
                </c:pt>
                <c:pt idx="26">
                  <c:v>1.55</c:v>
                </c:pt>
                <c:pt idx="27">
                  <c:v>0.86000000000000065</c:v>
                </c:pt>
                <c:pt idx="28">
                  <c:v>0.56999999999999995</c:v>
                </c:pt>
                <c:pt idx="29">
                  <c:v>1.22</c:v>
                </c:pt>
                <c:pt idx="30">
                  <c:v>0.88</c:v>
                </c:pt>
                <c:pt idx="31">
                  <c:v>0.86000000000000065</c:v>
                </c:pt>
                <c:pt idx="32">
                  <c:v>0.64000000000000334</c:v>
                </c:pt>
                <c:pt idx="33">
                  <c:v>0.36000000000000032</c:v>
                </c:pt>
                <c:pt idx="34">
                  <c:v>0.58000000000000007</c:v>
                </c:pt>
                <c:pt idx="35">
                  <c:v>0.38000000000000167</c:v>
                </c:pt>
                <c:pt idx="36">
                  <c:v>0.44</c:v>
                </c:pt>
                <c:pt idx="37">
                  <c:v>0.62000000000000299</c:v>
                </c:pt>
                <c:pt idx="38">
                  <c:v>0.23</c:v>
                </c:pt>
                <c:pt idx="39">
                  <c:v>0.56999999999999995</c:v>
                </c:pt>
                <c:pt idx="40">
                  <c:v>0.58000000000000007</c:v>
                </c:pt>
                <c:pt idx="41">
                  <c:v>-9999</c:v>
                </c:pt>
                <c:pt idx="42">
                  <c:v>0.45</c:v>
                </c:pt>
                <c:pt idx="43">
                  <c:v>-9999</c:v>
                </c:pt>
                <c:pt idx="44">
                  <c:v>0.45</c:v>
                </c:pt>
                <c:pt idx="45">
                  <c:v>0.1</c:v>
                </c:pt>
                <c:pt idx="46">
                  <c:v>8.0000000000000043E-2</c:v>
                </c:pt>
                <c:pt idx="47">
                  <c:v>-9999</c:v>
                </c:pt>
              </c:numCache>
            </c:numRef>
          </c:yVal>
        </c:ser>
        <c:axId val="74682368"/>
        <c:axId val="74684288"/>
      </c:scatterChart>
      <c:valAx>
        <c:axId val="74682368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684288"/>
        <c:crosses val="autoZero"/>
        <c:crossBetween val="midCat"/>
      </c:valAx>
      <c:valAx>
        <c:axId val="74684288"/>
        <c:scaling>
          <c:orientation val="minMax"/>
          <c:max val="25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682368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plume3!$J$1</c:f>
              <c:strCache>
                <c:ptCount val="1"/>
                <c:pt idx="0">
                  <c:v>NOy 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plume3!$K$2:$K$1441</c:f>
              <c:numCache>
                <c:formatCode>General</c:formatCode>
                <c:ptCount val="1440"/>
                <c:pt idx="0">
                  <c:v>-87475.167359999992</c:v>
                </c:pt>
                <c:pt idx="1">
                  <c:v>-87394.767389999979</c:v>
                </c:pt>
                <c:pt idx="2">
                  <c:v>-87314.367419999995</c:v>
                </c:pt>
                <c:pt idx="3">
                  <c:v>-87233.967449999938</c:v>
                </c:pt>
                <c:pt idx="4">
                  <c:v>-87153.567479999998</c:v>
                </c:pt>
                <c:pt idx="5">
                  <c:v>-87073.167509999999</c:v>
                </c:pt>
                <c:pt idx="6">
                  <c:v>-86992.767539999331</c:v>
                </c:pt>
                <c:pt idx="7">
                  <c:v>-86912.367569999988</c:v>
                </c:pt>
                <c:pt idx="8">
                  <c:v>-86831.967599999378</c:v>
                </c:pt>
                <c:pt idx="9">
                  <c:v>-86751.56762999999</c:v>
                </c:pt>
                <c:pt idx="10">
                  <c:v>-86671.167659999992</c:v>
                </c:pt>
                <c:pt idx="11">
                  <c:v>-86590.767689999979</c:v>
                </c:pt>
                <c:pt idx="12">
                  <c:v>-86510.367719999995</c:v>
                </c:pt>
                <c:pt idx="13">
                  <c:v>-86429.967749999938</c:v>
                </c:pt>
                <c:pt idx="14">
                  <c:v>-86349.567779999998</c:v>
                </c:pt>
                <c:pt idx="15">
                  <c:v>-86269.167809999999</c:v>
                </c:pt>
                <c:pt idx="16">
                  <c:v>-86188.767839999331</c:v>
                </c:pt>
                <c:pt idx="17">
                  <c:v>-86108.367869999973</c:v>
                </c:pt>
                <c:pt idx="18">
                  <c:v>-86027.967899999378</c:v>
                </c:pt>
                <c:pt idx="19">
                  <c:v>-85947.56792999999</c:v>
                </c:pt>
                <c:pt idx="20">
                  <c:v>-85867.167959999992</c:v>
                </c:pt>
                <c:pt idx="21">
                  <c:v>-85786.767989999978</c:v>
                </c:pt>
                <c:pt idx="22">
                  <c:v>-85706.368019999994</c:v>
                </c:pt>
                <c:pt idx="23">
                  <c:v>-85625.968049999938</c:v>
                </c:pt>
                <c:pt idx="24">
                  <c:v>-85545.568079999968</c:v>
                </c:pt>
                <c:pt idx="25">
                  <c:v>-85465.168110000057</c:v>
                </c:pt>
                <c:pt idx="26">
                  <c:v>-85384.76814</c:v>
                </c:pt>
                <c:pt idx="27">
                  <c:v>-85304.368170000002</c:v>
                </c:pt>
                <c:pt idx="28">
                  <c:v>-85223.968199999988</c:v>
                </c:pt>
                <c:pt idx="29">
                  <c:v>-85143.56822999999</c:v>
                </c:pt>
                <c:pt idx="30">
                  <c:v>-85063.168259999991</c:v>
                </c:pt>
                <c:pt idx="31">
                  <c:v>-84982.768289999978</c:v>
                </c:pt>
                <c:pt idx="32">
                  <c:v>-84902.368319999994</c:v>
                </c:pt>
                <c:pt idx="33">
                  <c:v>-84821.968349999908</c:v>
                </c:pt>
                <c:pt idx="34">
                  <c:v>-84741.568379999968</c:v>
                </c:pt>
                <c:pt idx="35">
                  <c:v>-84661.168410000057</c:v>
                </c:pt>
                <c:pt idx="36">
                  <c:v>-84580.76844</c:v>
                </c:pt>
                <c:pt idx="37">
                  <c:v>-84500.368470000001</c:v>
                </c:pt>
                <c:pt idx="38">
                  <c:v>-84419.968499999988</c:v>
                </c:pt>
                <c:pt idx="39">
                  <c:v>-84339.56852999999</c:v>
                </c:pt>
                <c:pt idx="40">
                  <c:v>-84259.168559999991</c:v>
                </c:pt>
                <c:pt idx="41">
                  <c:v>-84178.768589999978</c:v>
                </c:pt>
                <c:pt idx="42">
                  <c:v>-84098.368619999994</c:v>
                </c:pt>
                <c:pt idx="43">
                  <c:v>-84017.968649999908</c:v>
                </c:pt>
                <c:pt idx="44">
                  <c:v>-83937.568679999968</c:v>
                </c:pt>
                <c:pt idx="45">
                  <c:v>-83857.168710000027</c:v>
                </c:pt>
                <c:pt idx="46">
                  <c:v>-83776.76874</c:v>
                </c:pt>
                <c:pt idx="47">
                  <c:v>-83696.368770000001</c:v>
                </c:pt>
                <c:pt idx="48">
                  <c:v>-83615.968799999988</c:v>
                </c:pt>
                <c:pt idx="49">
                  <c:v>-83535.568829999989</c:v>
                </c:pt>
                <c:pt idx="50">
                  <c:v>-83455.168859999991</c:v>
                </c:pt>
                <c:pt idx="51">
                  <c:v>-83374.768889999978</c:v>
                </c:pt>
                <c:pt idx="52">
                  <c:v>-83294.368919999994</c:v>
                </c:pt>
                <c:pt idx="53">
                  <c:v>-83213.968949999908</c:v>
                </c:pt>
                <c:pt idx="54">
                  <c:v>-83133.568979999938</c:v>
                </c:pt>
                <c:pt idx="55">
                  <c:v>-83053.169010000027</c:v>
                </c:pt>
                <c:pt idx="56">
                  <c:v>-82972.769039999999</c:v>
                </c:pt>
                <c:pt idx="57">
                  <c:v>-82892.369070000001</c:v>
                </c:pt>
                <c:pt idx="58">
                  <c:v>-82811.969100000002</c:v>
                </c:pt>
                <c:pt idx="59">
                  <c:v>-82731.569130000003</c:v>
                </c:pt>
                <c:pt idx="60">
                  <c:v>-82651.169160000427</c:v>
                </c:pt>
                <c:pt idx="61">
                  <c:v>-82570.769189999992</c:v>
                </c:pt>
                <c:pt idx="62">
                  <c:v>-82490.369219999993</c:v>
                </c:pt>
                <c:pt idx="63">
                  <c:v>-82409.969249999878</c:v>
                </c:pt>
                <c:pt idx="64">
                  <c:v>-82329.569279999938</c:v>
                </c:pt>
                <c:pt idx="65">
                  <c:v>-82249.169309999997</c:v>
                </c:pt>
                <c:pt idx="66">
                  <c:v>-82168.769339999999</c:v>
                </c:pt>
                <c:pt idx="67">
                  <c:v>-82088.36937</c:v>
                </c:pt>
                <c:pt idx="68">
                  <c:v>-82007.969400000002</c:v>
                </c:pt>
                <c:pt idx="69">
                  <c:v>-81927.569430000003</c:v>
                </c:pt>
                <c:pt idx="70">
                  <c:v>-81847.169460000427</c:v>
                </c:pt>
                <c:pt idx="71">
                  <c:v>-81766.769489999991</c:v>
                </c:pt>
                <c:pt idx="72">
                  <c:v>-81686.369519999993</c:v>
                </c:pt>
                <c:pt idx="73">
                  <c:v>-81605.969549999878</c:v>
                </c:pt>
                <c:pt idx="74">
                  <c:v>-81525.569579999938</c:v>
                </c:pt>
                <c:pt idx="75">
                  <c:v>-81445.169609999997</c:v>
                </c:pt>
                <c:pt idx="76">
                  <c:v>-81364.769639999999</c:v>
                </c:pt>
                <c:pt idx="77">
                  <c:v>-81284.36967</c:v>
                </c:pt>
                <c:pt idx="78">
                  <c:v>-81203.969700000001</c:v>
                </c:pt>
                <c:pt idx="79">
                  <c:v>-81123.569730000003</c:v>
                </c:pt>
                <c:pt idx="80">
                  <c:v>-81043.169760000426</c:v>
                </c:pt>
                <c:pt idx="81">
                  <c:v>-80962.769789999991</c:v>
                </c:pt>
                <c:pt idx="82">
                  <c:v>-80882.369819999993</c:v>
                </c:pt>
                <c:pt idx="83">
                  <c:v>-80801.969849999979</c:v>
                </c:pt>
                <c:pt idx="84">
                  <c:v>-80721.569879999908</c:v>
                </c:pt>
                <c:pt idx="85">
                  <c:v>-80641.169909999997</c:v>
                </c:pt>
                <c:pt idx="86">
                  <c:v>-80560.769939999998</c:v>
                </c:pt>
                <c:pt idx="87">
                  <c:v>-80480.36997</c:v>
                </c:pt>
                <c:pt idx="88">
                  <c:v>-80399.97</c:v>
                </c:pt>
                <c:pt idx="89">
                  <c:v>-80319.570030000003</c:v>
                </c:pt>
                <c:pt idx="90">
                  <c:v>-80239.170060000426</c:v>
                </c:pt>
                <c:pt idx="91">
                  <c:v>-80158.770089999991</c:v>
                </c:pt>
                <c:pt idx="92">
                  <c:v>-80078.370120000487</c:v>
                </c:pt>
                <c:pt idx="93">
                  <c:v>-79997.970149999994</c:v>
                </c:pt>
                <c:pt idx="94">
                  <c:v>-79917.570179999995</c:v>
                </c:pt>
                <c:pt idx="95">
                  <c:v>-79837.170209999997</c:v>
                </c:pt>
                <c:pt idx="96">
                  <c:v>-79756.770239999998</c:v>
                </c:pt>
                <c:pt idx="97">
                  <c:v>-79676.370270000014</c:v>
                </c:pt>
                <c:pt idx="98">
                  <c:v>-79595.970300000001</c:v>
                </c:pt>
                <c:pt idx="99">
                  <c:v>-79515.570330000002</c:v>
                </c:pt>
                <c:pt idx="100">
                  <c:v>-79435.170360000426</c:v>
                </c:pt>
                <c:pt idx="101">
                  <c:v>-79354.770389999991</c:v>
                </c:pt>
                <c:pt idx="102">
                  <c:v>-79274.370420000487</c:v>
                </c:pt>
                <c:pt idx="103">
                  <c:v>-79193.970449999993</c:v>
                </c:pt>
                <c:pt idx="104">
                  <c:v>-79113.570479999995</c:v>
                </c:pt>
                <c:pt idx="105">
                  <c:v>-79033.170509999996</c:v>
                </c:pt>
                <c:pt idx="106">
                  <c:v>-78952.770539999998</c:v>
                </c:pt>
                <c:pt idx="107">
                  <c:v>-78872.370570000014</c:v>
                </c:pt>
                <c:pt idx="108">
                  <c:v>-78791.970600000001</c:v>
                </c:pt>
                <c:pt idx="109">
                  <c:v>-78711.570630000002</c:v>
                </c:pt>
                <c:pt idx="110">
                  <c:v>-78631.170660000425</c:v>
                </c:pt>
                <c:pt idx="111">
                  <c:v>-78550.77068999999</c:v>
                </c:pt>
                <c:pt idx="112">
                  <c:v>-78470.370720000457</c:v>
                </c:pt>
                <c:pt idx="113">
                  <c:v>-78389.970749999993</c:v>
                </c:pt>
                <c:pt idx="114">
                  <c:v>-78309.570779999995</c:v>
                </c:pt>
                <c:pt idx="115">
                  <c:v>-78229.170809999996</c:v>
                </c:pt>
                <c:pt idx="116">
                  <c:v>-78148.770839999968</c:v>
                </c:pt>
                <c:pt idx="117">
                  <c:v>-78068.370870000013</c:v>
                </c:pt>
                <c:pt idx="118">
                  <c:v>-77987.9709</c:v>
                </c:pt>
                <c:pt idx="119">
                  <c:v>-77907.570930000002</c:v>
                </c:pt>
                <c:pt idx="120">
                  <c:v>-77827.170960000425</c:v>
                </c:pt>
                <c:pt idx="121">
                  <c:v>-77746.77098999999</c:v>
                </c:pt>
                <c:pt idx="122">
                  <c:v>-77666.371020000457</c:v>
                </c:pt>
                <c:pt idx="123">
                  <c:v>-77585.971049999993</c:v>
                </c:pt>
                <c:pt idx="124">
                  <c:v>-77505.571079999994</c:v>
                </c:pt>
                <c:pt idx="125">
                  <c:v>-77425.171110000636</c:v>
                </c:pt>
                <c:pt idx="126">
                  <c:v>-77344.771139999997</c:v>
                </c:pt>
                <c:pt idx="127">
                  <c:v>-77264.371170000057</c:v>
                </c:pt>
                <c:pt idx="128">
                  <c:v>-77183.9712</c:v>
                </c:pt>
                <c:pt idx="129">
                  <c:v>-77103.571230000001</c:v>
                </c:pt>
                <c:pt idx="130">
                  <c:v>-77023.171260000425</c:v>
                </c:pt>
                <c:pt idx="131">
                  <c:v>-76942.77128999999</c:v>
                </c:pt>
                <c:pt idx="132">
                  <c:v>-76862.371320000457</c:v>
                </c:pt>
                <c:pt idx="133">
                  <c:v>-76781.971349999993</c:v>
                </c:pt>
                <c:pt idx="134">
                  <c:v>-76701.571379999994</c:v>
                </c:pt>
                <c:pt idx="135">
                  <c:v>-76621.171410000621</c:v>
                </c:pt>
                <c:pt idx="136">
                  <c:v>-76540.771439999997</c:v>
                </c:pt>
                <c:pt idx="137">
                  <c:v>-76460.371470000027</c:v>
                </c:pt>
                <c:pt idx="138">
                  <c:v>-76379.9715</c:v>
                </c:pt>
                <c:pt idx="139">
                  <c:v>-76299.571530000001</c:v>
                </c:pt>
                <c:pt idx="140">
                  <c:v>-76219.171560000425</c:v>
                </c:pt>
                <c:pt idx="141">
                  <c:v>-76138.771589999989</c:v>
                </c:pt>
                <c:pt idx="142">
                  <c:v>-76058.371620000427</c:v>
                </c:pt>
                <c:pt idx="143">
                  <c:v>-75977.971649999992</c:v>
                </c:pt>
                <c:pt idx="144">
                  <c:v>-75897.571679999994</c:v>
                </c:pt>
                <c:pt idx="145">
                  <c:v>-75817.171710000621</c:v>
                </c:pt>
                <c:pt idx="146">
                  <c:v>-75736.771739999996</c:v>
                </c:pt>
                <c:pt idx="147">
                  <c:v>-75656.371770000027</c:v>
                </c:pt>
                <c:pt idx="148">
                  <c:v>-75575.971800000014</c:v>
                </c:pt>
                <c:pt idx="149">
                  <c:v>-75495.571830000001</c:v>
                </c:pt>
                <c:pt idx="150">
                  <c:v>-75415.171860000424</c:v>
                </c:pt>
                <c:pt idx="151">
                  <c:v>-75334.771890000004</c:v>
                </c:pt>
                <c:pt idx="152">
                  <c:v>-75254.371920000427</c:v>
                </c:pt>
                <c:pt idx="153">
                  <c:v>-75173.971949999992</c:v>
                </c:pt>
                <c:pt idx="154">
                  <c:v>-75093.571979999993</c:v>
                </c:pt>
                <c:pt idx="155">
                  <c:v>-75013.172009999995</c:v>
                </c:pt>
                <c:pt idx="156">
                  <c:v>-74932.772039999938</c:v>
                </c:pt>
                <c:pt idx="157">
                  <c:v>-74852.372070000012</c:v>
                </c:pt>
                <c:pt idx="158">
                  <c:v>-74771.972099999999</c:v>
                </c:pt>
                <c:pt idx="159">
                  <c:v>-74691.57213</c:v>
                </c:pt>
                <c:pt idx="160">
                  <c:v>-74611.172160000424</c:v>
                </c:pt>
                <c:pt idx="161">
                  <c:v>-74530.772190000003</c:v>
                </c:pt>
                <c:pt idx="162">
                  <c:v>-74450.37221999999</c:v>
                </c:pt>
                <c:pt idx="163">
                  <c:v>-74369.972249999948</c:v>
                </c:pt>
                <c:pt idx="164">
                  <c:v>-74289.572279999978</c:v>
                </c:pt>
                <c:pt idx="165">
                  <c:v>-74209.172309999994</c:v>
                </c:pt>
                <c:pt idx="166">
                  <c:v>-74128.772339999938</c:v>
                </c:pt>
                <c:pt idx="167">
                  <c:v>-74048.372369999997</c:v>
                </c:pt>
                <c:pt idx="168">
                  <c:v>-73967.972399999999</c:v>
                </c:pt>
                <c:pt idx="169">
                  <c:v>-73887.57243</c:v>
                </c:pt>
                <c:pt idx="170">
                  <c:v>-73807.172460000424</c:v>
                </c:pt>
                <c:pt idx="171">
                  <c:v>-73726.772490000003</c:v>
                </c:pt>
                <c:pt idx="172">
                  <c:v>-73646.37251999999</c:v>
                </c:pt>
                <c:pt idx="173">
                  <c:v>-73565.972549999948</c:v>
                </c:pt>
                <c:pt idx="174">
                  <c:v>-73485.572579999978</c:v>
                </c:pt>
                <c:pt idx="175">
                  <c:v>-73405.172609999994</c:v>
                </c:pt>
                <c:pt idx="176">
                  <c:v>-73324.772639999908</c:v>
                </c:pt>
                <c:pt idx="177">
                  <c:v>-73244.372669999997</c:v>
                </c:pt>
                <c:pt idx="178">
                  <c:v>-73163.972699999998</c:v>
                </c:pt>
                <c:pt idx="179">
                  <c:v>-73083.57273</c:v>
                </c:pt>
                <c:pt idx="180">
                  <c:v>-73003.172760000423</c:v>
                </c:pt>
                <c:pt idx="181">
                  <c:v>-72922.772790000003</c:v>
                </c:pt>
                <c:pt idx="182">
                  <c:v>-72842.37281999999</c:v>
                </c:pt>
                <c:pt idx="183">
                  <c:v>-72761.972849999918</c:v>
                </c:pt>
                <c:pt idx="184">
                  <c:v>-72681.572879999978</c:v>
                </c:pt>
                <c:pt idx="185">
                  <c:v>-72601.172909999994</c:v>
                </c:pt>
                <c:pt idx="186">
                  <c:v>-72520.772939999908</c:v>
                </c:pt>
                <c:pt idx="187">
                  <c:v>-72440.372969999997</c:v>
                </c:pt>
                <c:pt idx="188">
                  <c:v>-72359.972999999998</c:v>
                </c:pt>
                <c:pt idx="189">
                  <c:v>-72279.57303</c:v>
                </c:pt>
                <c:pt idx="190">
                  <c:v>-72199.173060000423</c:v>
                </c:pt>
                <c:pt idx="191">
                  <c:v>-72118.773090000002</c:v>
                </c:pt>
                <c:pt idx="192">
                  <c:v>-72038.373120000426</c:v>
                </c:pt>
                <c:pt idx="193">
                  <c:v>-71957.973149999991</c:v>
                </c:pt>
                <c:pt idx="194">
                  <c:v>-71877.573179999992</c:v>
                </c:pt>
                <c:pt idx="195">
                  <c:v>-71797.173209999994</c:v>
                </c:pt>
                <c:pt idx="196">
                  <c:v>-71716.773239999908</c:v>
                </c:pt>
                <c:pt idx="197">
                  <c:v>-71636.373269999996</c:v>
                </c:pt>
                <c:pt idx="198">
                  <c:v>-71555.973299999998</c:v>
                </c:pt>
                <c:pt idx="199">
                  <c:v>-71475.573330000014</c:v>
                </c:pt>
                <c:pt idx="200">
                  <c:v>-71395.173360000423</c:v>
                </c:pt>
                <c:pt idx="201">
                  <c:v>-71314.773390000002</c:v>
                </c:pt>
                <c:pt idx="202">
                  <c:v>-71234.373420000426</c:v>
                </c:pt>
                <c:pt idx="203">
                  <c:v>-71153.97344999999</c:v>
                </c:pt>
                <c:pt idx="204">
                  <c:v>-71073.573479999992</c:v>
                </c:pt>
                <c:pt idx="205">
                  <c:v>-70993.173509999993</c:v>
                </c:pt>
                <c:pt idx="206">
                  <c:v>-70912.773539999878</c:v>
                </c:pt>
                <c:pt idx="207">
                  <c:v>-70832.373569999996</c:v>
                </c:pt>
                <c:pt idx="208">
                  <c:v>-70751.973599999998</c:v>
                </c:pt>
                <c:pt idx="209">
                  <c:v>-70671.573630000014</c:v>
                </c:pt>
                <c:pt idx="210">
                  <c:v>-70591.173660000422</c:v>
                </c:pt>
                <c:pt idx="211">
                  <c:v>-70510.773690000002</c:v>
                </c:pt>
                <c:pt idx="212">
                  <c:v>-70430.373720000425</c:v>
                </c:pt>
                <c:pt idx="213">
                  <c:v>-70349.97374999999</c:v>
                </c:pt>
                <c:pt idx="214">
                  <c:v>-70269.573779999992</c:v>
                </c:pt>
                <c:pt idx="215">
                  <c:v>-70189.173809999993</c:v>
                </c:pt>
                <c:pt idx="216">
                  <c:v>-70108.773839999878</c:v>
                </c:pt>
                <c:pt idx="217">
                  <c:v>-70028.373869999996</c:v>
                </c:pt>
                <c:pt idx="218">
                  <c:v>-69947.973899999968</c:v>
                </c:pt>
                <c:pt idx="219">
                  <c:v>-69867.573930000013</c:v>
                </c:pt>
                <c:pt idx="220">
                  <c:v>-69787.173960000087</c:v>
                </c:pt>
                <c:pt idx="221">
                  <c:v>-69706.773990000002</c:v>
                </c:pt>
                <c:pt idx="222">
                  <c:v>-69626.374020000425</c:v>
                </c:pt>
                <c:pt idx="223">
                  <c:v>-69545.97404999999</c:v>
                </c:pt>
                <c:pt idx="224">
                  <c:v>-69465.574079999991</c:v>
                </c:pt>
                <c:pt idx="225">
                  <c:v>-69385.174110000487</c:v>
                </c:pt>
                <c:pt idx="226">
                  <c:v>-69304.774139999994</c:v>
                </c:pt>
                <c:pt idx="227">
                  <c:v>-69224.374170000025</c:v>
                </c:pt>
                <c:pt idx="228">
                  <c:v>-69143.974199999997</c:v>
                </c:pt>
                <c:pt idx="229">
                  <c:v>-69063.574230000013</c:v>
                </c:pt>
                <c:pt idx="230">
                  <c:v>-68983.174260000087</c:v>
                </c:pt>
                <c:pt idx="231">
                  <c:v>-68902.774290000001</c:v>
                </c:pt>
                <c:pt idx="232">
                  <c:v>-68822.374320000425</c:v>
                </c:pt>
                <c:pt idx="233">
                  <c:v>-68741.974349999989</c:v>
                </c:pt>
                <c:pt idx="234">
                  <c:v>-68661.574379999991</c:v>
                </c:pt>
                <c:pt idx="235">
                  <c:v>-68581.174410000487</c:v>
                </c:pt>
                <c:pt idx="236">
                  <c:v>-68500.774439999994</c:v>
                </c:pt>
                <c:pt idx="237">
                  <c:v>-68420.374470000024</c:v>
                </c:pt>
                <c:pt idx="238">
                  <c:v>-68339.974499999997</c:v>
                </c:pt>
                <c:pt idx="239">
                  <c:v>-68259.574530000013</c:v>
                </c:pt>
                <c:pt idx="240">
                  <c:v>-68179.174560000087</c:v>
                </c:pt>
                <c:pt idx="241">
                  <c:v>-68098.774590000001</c:v>
                </c:pt>
                <c:pt idx="242">
                  <c:v>-68018.374620000424</c:v>
                </c:pt>
                <c:pt idx="243">
                  <c:v>-67937.974650000004</c:v>
                </c:pt>
                <c:pt idx="244">
                  <c:v>-67857.574679999991</c:v>
                </c:pt>
                <c:pt idx="245">
                  <c:v>-67777.174710000487</c:v>
                </c:pt>
                <c:pt idx="246">
                  <c:v>-67696.774739999993</c:v>
                </c:pt>
                <c:pt idx="247">
                  <c:v>-67616.374770000024</c:v>
                </c:pt>
                <c:pt idx="248">
                  <c:v>-67535.974799999996</c:v>
                </c:pt>
                <c:pt idx="249">
                  <c:v>-67455.574830000012</c:v>
                </c:pt>
                <c:pt idx="250">
                  <c:v>-67375.174860000057</c:v>
                </c:pt>
                <c:pt idx="251">
                  <c:v>-67294.774890000001</c:v>
                </c:pt>
                <c:pt idx="252">
                  <c:v>-67214.374920000424</c:v>
                </c:pt>
                <c:pt idx="253">
                  <c:v>-67133.974950000003</c:v>
                </c:pt>
                <c:pt idx="254">
                  <c:v>-67053.57497999999</c:v>
                </c:pt>
                <c:pt idx="255">
                  <c:v>-66973.175010000457</c:v>
                </c:pt>
                <c:pt idx="256">
                  <c:v>-66892.775039999993</c:v>
                </c:pt>
                <c:pt idx="257">
                  <c:v>-66812.375070000024</c:v>
                </c:pt>
                <c:pt idx="258">
                  <c:v>-66731.975099999996</c:v>
                </c:pt>
                <c:pt idx="259">
                  <c:v>-66651.575130000027</c:v>
                </c:pt>
                <c:pt idx="260">
                  <c:v>-66571.175160000668</c:v>
                </c:pt>
                <c:pt idx="261">
                  <c:v>-66490.775190000422</c:v>
                </c:pt>
                <c:pt idx="262">
                  <c:v>-66410.375220000424</c:v>
                </c:pt>
                <c:pt idx="263">
                  <c:v>-66329.975250000003</c:v>
                </c:pt>
                <c:pt idx="264">
                  <c:v>-66249.57527999999</c:v>
                </c:pt>
                <c:pt idx="265">
                  <c:v>-66169.175310000457</c:v>
                </c:pt>
                <c:pt idx="266">
                  <c:v>-66088.775339999993</c:v>
                </c:pt>
                <c:pt idx="267">
                  <c:v>-66008.375370000023</c:v>
                </c:pt>
                <c:pt idx="268">
                  <c:v>-65927.975399999996</c:v>
                </c:pt>
                <c:pt idx="269">
                  <c:v>-65847.575430000026</c:v>
                </c:pt>
                <c:pt idx="270">
                  <c:v>-65767.175460000668</c:v>
                </c:pt>
                <c:pt idx="271">
                  <c:v>-65686.775490000087</c:v>
                </c:pt>
                <c:pt idx="272">
                  <c:v>-65606.375520000423</c:v>
                </c:pt>
                <c:pt idx="273">
                  <c:v>-65525.975550000003</c:v>
                </c:pt>
                <c:pt idx="274">
                  <c:v>-65445.575580000004</c:v>
                </c:pt>
                <c:pt idx="275">
                  <c:v>-65365.175609999998</c:v>
                </c:pt>
                <c:pt idx="276">
                  <c:v>-65284.775639999993</c:v>
                </c:pt>
                <c:pt idx="277">
                  <c:v>-65204.375670000001</c:v>
                </c:pt>
                <c:pt idx="278">
                  <c:v>-65123.975699999995</c:v>
                </c:pt>
                <c:pt idx="279">
                  <c:v>-65043.575729999997</c:v>
                </c:pt>
                <c:pt idx="280">
                  <c:v>-64963.175759999998</c:v>
                </c:pt>
                <c:pt idx="281">
                  <c:v>-64882.775789999985</c:v>
                </c:pt>
                <c:pt idx="282">
                  <c:v>-64802.375820000008</c:v>
                </c:pt>
                <c:pt idx="283">
                  <c:v>-64721.975850000003</c:v>
                </c:pt>
                <c:pt idx="284">
                  <c:v>-64641.575880000004</c:v>
                </c:pt>
                <c:pt idx="285">
                  <c:v>-64561.175909999998</c:v>
                </c:pt>
                <c:pt idx="286">
                  <c:v>-64480.775939999992</c:v>
                </c:pt>
                <c:pt idx="287">
                  <c:v>-64400.375970000001</c:v>
                </c:pt>
                <c:pt idx="288">
                  <c:v>-64319.976000000002</c:v>
                </c:pt>
                <c:pt idx="289">
                  <c:v>-64239.576030000011</c:v>
                </c:pt>
                <c:pt idx="290">
                  <c:v>-64159.176060000005</c:v>
                </c:pt>
                <c:pt idx="291">
                  <c:v>-64078.776089999999</c:v>
                </c:pt>
                <c:pt idx="292">
                  <c:v>-63998.376120000008</c:v>
                </c:pt>
                <c:pt idx="293">
                  <c:v>-63917.976150000002</c:v>
                </c:pt>
                <c:pt idx="294">
                  <c:v>-63837.576180000004</c:v>
                </c:pt>
                <c:pt idx="295">
                  <c:v>-63757.176210000012</c:v>
                </c:pt>
                <c:pt idx="296">
                  <c:v>-63676.776240000007</c:v>
                </c:pt>
                <c:pt idx="297">
                  <c:v>-63596.376270000212</c:v>
                </c:pt>
                <c:pt idx="298">
                  <c:v>-63515.976300000009</c:v>
                </c:pt>
                <c:pt idx="299">
                  <c:v>-63435.576330000011</c:v>
                </c:pt>
                <c:pt idx="300">
                  <c:v>-63355.176360000005</c:v>
                </c:pt>
                <c:pt idx="301">
                  <c:v>-63274.776389999999</c:v>
                </c:pt>
                <c:pt idx="302">
                  <c:v>-63194.376420000001</c:v>
                </c:pt>
                <c:pt idx="303">
                  <c:v>-63113.976450000002</c:v>
                </c:pt>
                <c:pt idx="304">
                  <c:v>-63033.576479999996</c:v>
                </c:pt>
                <c:pt idx="305">
                  <c:v>-62953.176510000012</c:v>
                </c:pt>
                <c:pt idx="306">
                  <c:v>-62872.776540000006</c:v>
                </c:pt>
                <c:pt idx="307">
                  <c:v>-62792.376570000211</c:v>
                </c:pt>
                <c:pt idx="308">
                  <c:v>-62711.976600000009</c:v>
                </c:pt>
                <c:pt idx="309">
                  <c:v>-62631.576630000003</c:v>
                </c:pt>
                <c:pt idx="310">
                  <c:v>-62551.176660000005</c:v>
                </c:pt>
                <c:pt idx="311">
                  <c:v>-62470.776689999999</c:v>
                </c:pt>
                <c:pt idx="312">
                  <c:v>-62390.37672</c:v>
                </c:pt>
                <c:pt idx="313">
                  <c:v>-62309.976750000002</c:v>
                </c:pt>
                <c:pt idx="314">
                  <c:v>-62229.576779999996</c:v>
                </c:pt>
                <c:pt idx="315">
                  <c:v>-62149.176810000012</c:v>
                </c:pt>
                <c:pt idx="316">
                  <c:v>-62068.776840000006</c:v>
                </c:pt>
                <c:pt idx="317">
                  <c:v>-61988.376870000211</c:v>
                </c:pt>
                <c:pt idx="318">
                  <c:v>-61907.976900000009</c:v>
                </c:pt>
                <c:pt idx="319">
                  <c:v>-61827.576930000003</c:v>
                </c:pt>
                <c:pt idx="320">
                  <c:v>-61747.176960000004</c:v>
                </c:pt>
                <c:pt idx="321">
                  <c:v>-61666.776989999998</c:v>
                </c:pt>
                <c:pt idx="322">
                  <c:v>-61586.37702</c:v>
                </c:pt>
                <c:pt idx="323">
                  <c:v>-61505.977050000001</c:v>
                </c:pt>
                <c:pt idx="324">
                  <c:v>-61425.577079999995</c:v>
                </c:pt>
                <c:pt idx="325">
                  <c:v>-61345.177109999997</c:v>
                </c:pt>
                <c:pt idx="326">
                  <c:v>-61264.777139999998</c:v>
                </c:pt>
                <c:pt idx="327">
                  <c:v>-61184.37717</c:v>
                </c:pt>
                <c:pt idx="328">
                  <c:v>-61103.977200000001</c:v>
                </c:pt>
                <c:pt idx="329">
                  <c:v>-61023.577230000003</c:v>
                </c:pt>
                <c:pt idx="330">
                  <c:v>-60943.177260000004</c:v>
                </c:pt>
                <c:pt idx="331">
                  <c:v>-60862.777289999998</c:v>
                </c:pt>
                <c:pt idx="332">
                  <c:v>-60782.37732</c:v>
                </c:pt>
                <c:pt idx="333">
                  <c:v>-60701.977350000001</c:v>
                </c:pt>
                <c:pt idx="334">
                  <c:v>-60621.577379999995</c:v>
                </c:pt>
                <c:pt idx="335">
                  <c:v>-60541.177409999997</c:v>
                </c:pt>
                <c:pt idx="336">
                  <c:v>-60460.777439999998</c:v>
                </c:pt>
                <c:pt idx="337">
                  <c:v>-60380.377469999999</c:v>
                </c:pt>
                <c:pt idx="338">
                  <c:v>-60299.977500000001</c:v>
                </c:pt>
                <c:pt idx="339">
                  <c:v>-60219.577530000002</c:v>
                </c:pt>
                <c:pt idx="340">
                  <c:v>-60139.177560000004</c:v>
                </c:pt>
                <c:pt idx="341">
                  <c:v>-60058.777589999998</c:v>
                </c:pt>
                <c:pt idx="342">
                  <c:v>-59978.377620000007</c:v>
                </c:pt>
                <c:pt idx="343">
                  <c:v>-59897.977650000001</c:v>
                </c:pt>
                <c:pt idx="344">
                  <c:v>-59817.577679999995</c:v>
                </c:pt>
                <c:pt idx="345">
                  <c:v>-59737.177709999996</c:v>
                </c:pt>
                <c:pt idx="346">
                  <c:v>-59656.777739999998</c:v>
                </c:pt>
                <c:pt idx="347">
                  <c:v>-59576.377769999999</c:v>
                </c:pt>
                <c:pt idx="348">
                  <c:v>-59495.977800000001</c:v>
                </c:pt>
                <c:pt idx="349">
                  <c:v>-59415.577830000002</c:v>
                </c:pt>
                <c:pt idx="350">
                  <c:v>-59335.177859999996</c:v>
                </c:pt>
                <c:pt idx="351">
                  <c:v>-59254.777889999998</c:v>
                </c:pt>
                <c:pt idx="352">
                  <c:v>-59174.377920000006</c:v>
                </c:pt>
                <c:pt idx="353">
                  <c:v>-59093.97795</c:v>
                </c:pt>
                <c:pt idx="354">
                  <c:v>-59013.577979999995</c:v>
                </c:pt>
                <c:pt idx="355">
                  <c:v>-58933.178010000003</c:v>
                </c:pt>
                <c:pt idx="356">
                  <c:v>-58852.778040000005</c:v>
                </c:pt>
                <c:pt idx="357">
                  <c:v>-58772.378070000013</c:v>
                </c:pt>
                <c:pt idx="358">
                  <c:v>-58691.9781</c:v>
                </c:pt>
                <c:pt idx="359">
                  <c:v>-58611.578130000002</c:v>
                </c:pt>
                <c:pt idx="360">
                  <c:v>-58531.178159999996</c:v>
                </c:pt>
                <c:pt idx="361">
                  <c:v>-58450.778189999997</c:v>
                </c:pt>
                <c:pt idx="362">
                  <c:v>-58370.378220000013</c:v>
                </c:pt>
                <c:pt idx="363">
                  <c:v>-58289.978250000211</c:v>
                </c:pt>
                <c:pt idx="364">
                  <c:v>-58209.578280000009</c:v>
                </c:pt>
                <c:pt idx="365">
                  <c:v>-58129.178310000003</c:v>
                </c:pt>
                <c:pt idx="366">
                  <c:v>-58048.778340000004</c:v>
                </c:pt>
                <c:pt idx="367">
                  <c:v>-57968.378370000013</c:v>
                </c:pt>
                <c:pt idx="368">
                  <c:v>-57887.9784</c:v>
                </c:pt>
                <c:pt idx="369">
                  <c:v>-57807.578430000001</c:v>
                </c:pt>
                <c:pt idx="370">
                  <c:v>-57727.178459999996</c:v>
                </c:pt>
                <c:pt idx="371">
                  <c:v>-57646.778489999997</c:v>
                </c:pt>
                <c:pt idx="372">
                  <c:v>-57566.378520000013</c:v>
                </c:pt>
                <c:pt idx="373">
                  <c:v>-57485.978550000043</c:v>
                </c:pt>
                <c:pt idx="374">
                  <c:v>-57405.578580000009</c:v>
                </c:pt>
                <c:pt idx="375">
                  <c:v>-57325.178610000003</c:v>
                </c:pt>
                <c:pt idx="376">
                  <c:v>-57244.778640000004</c:v>
                </c:pt>
                <c:pt idx="377">
                  <c:v>-57164.378670000013</c:v>
                </c:pt>
                <c:pt idx="378">
                  <c:v>-57083.9787</c:v>
                </c:pt>
                <c:pt idx="379">
                  <c:v>-57003.578730000001</c:v>
                </c:pt>
                <c:pt idx="380">
                  <c:v>-56923.178759999995</c:v>
                </c:pt>
                <c:pt idx="381">
                  <c:v>-56842.778789999997</c:v>
                </c:pt>
                <c:pt idx="382">
                  <c:v>-56762.378820000013</c:v>
                </c:pt>
                <c:pt idx="383">
                  <c:v>-56681.978850000043</c:v>
                </c:pt>
                <c:pt idx="384">
                  <c:v>-56601.578880000001</c:v>
                </c:pt>
                <c:pt idx="385">
                  <c:v>-56521.178910000002</c:v>
                </c:pt>
                <c:pt idx="386">
                  <c:v>-56440.778940000004</c:v>
                </c:pt>
                <c:pt idx="387">
                  <c:v>-56360.378970000012</c:v>
                </c:pt>
                <c:pt idx="388">
                  <c:v>-56279.979000000007</c:v>
                </c:pt>
                <c:pt idx="389">
                  <c:v>-56199.579030000001</c:v>
                </c:pt>
                <c:pt idx="390">
                  <c:v>-56119.179059999995</c:v>
                </c:pt>
                <c:pt idx="391">
                  <c:v>-56038.779089999996</c:v>
                </c:pt>
                <c:pt idx="392">
                  <c:v>-55958.379120000005</c:v>
                </c:pt>
                <c:pt idx="393">
                  <c:v>-55877.979149999999</c:v>
                </c:pt>
                <c:pt idx="394">
                  <c:v>-55797.579179999993</c:v>
                </c:pt>
                <c:pt idx="395">
                  <c:v>-55717.179210000002</c:v>
                </c:pt>
                <c:pt idx="396">
                  <c:v>-55636.779239999996</c:v>
                </c:pt>
                <c:pt idx="397">
                  <c:v>-55556.379270000012</c:v>
                </c:pt>
                <c:pt idx="398">
                  <c:v>-55475.979300000006</c:v>
                </c:pt>
                <c:pt idx="399">
                  <c:v>-55395.57933</c:v>
                </c:pt>
                <c:pt idx="400">
                  <c:v>-55315.179359999995</c:v>
                </c:pt>
                <c:pt idx="401">
                  <c:v>-55234.779389999996</c:v>
                </c:pt>
                <c:pt idx="402">
                  <c:v>-55154.379420000005</c:v>
                </c:pt>
                <c:pt idx="403">
                  <c:v>-55073.979449999999</c:v>
                </c:pt>
                <c:pt idx="404">
                  <c:v>-54993.579479999993</c:v>
                </c:pt>
                <c:pt idx="405">
                  <c:v>-54913.179510000002</c:v>
                </c:pt>
                <c:pt idx="406">
                  <c:v>-54832.779539999996</c:v>
                </c:pt>
                <c:pt idx="407">
                  <c:v>-54752.379570000012</c:v>
                </c:pt>
                <c:pt idx="408">
                  <c:v>-54671.979600000006</c:v>
                </c:pt>
                <c:pt idx="409">
                  <c:v>-54591.57963</c:v>
                </c:pt>
                <c:pt idx="410">
                  <c:v>-54511.179659999994</c:v>
                </c:pt>
                <c:pt idx="411">
                  <c:v>-54430.779689999996</c:v>
                </c:pt>
                <c:pt idx="412">
                  <c:v>-54350.379720000004</c:v>
                </c:pt>
                <c:pt idx="413">
                  <c:v>-54269.979749999999</c:v>
                </c:pt>
                <c:pt idx="414">
                  <c:v>-54189.579779999993</c:v>
                </c:pt>
                <c:pt idx="415">
                  <c:v>-54109.179810000001</c:v>
                </c:pt>
                <c:pt idx="416">
                  <c:v>-54028.779839999996</c:v>
                </c:pt>
                <c:pt idx="417">
                  <c:v>-53948.379870000012</c:v>
                </c:pt>
                <c:pt idx="418">
                  <c:v>-53867.979900000006</c:v>
                </c:pt>
                <c:pt idx="419">
                  <c:v>-53787.57993</c:v>
                </c:pt>
                <c:pt idx="420">
                  <c:v>-53707.179959999994</c:v>
                </c:pt>
                <c:pt idx="421">
                  <c:v>-53626.779989999995</c:v>
                </c:pt>
                <c:pt idx="422">
                  <c:v>-53546.380020000011</c:v>
                </c:pt>
                <c:pt idx="423">
                  <c:v>-53465.980050000013</c:v>
                </c:pt>
                <c:pt idx="424">
                  <c:v>-53385.58008</c:v>
                </c:pt>
                <c:pt idx="425">
                  <c:v>-53305.180110000001</c:v>
                </c:pt>
                <c:pt idx="426">
                  <c:v>-53224.780139999995</c:v>
                </c:pt>
                <c:pt idx="427">
                  <c:v>-53144.380170000011</c:v>
                </c:pt>
                <c:pt idx="428">
                  <c:v>-53063.980200000013</c:v>
                </c:pt>
                <c:pt idx="429">
                  <c:v>-52983.580230000043</c:v>
                </c:pt>
                <c:pt idx="430">
                  <c:v>-52903.180260000001</c:v>
                </c:pt>
                <c:pt idx="431">
                  <c:v>-52822.780290000002</c:v>
                </c:pt>
                <c:pt idx="432">
                  <c:v>-52742.380320000011</c:v>
                </c:pt>
                <c:pt idx="433">
                  <c:v>-52661.980350000013</c:v>
                </c:pt>
                <c:pt idx="434">
                  <c:v>-52581.580380000007</c:v>
                </c:pt>
                <c:pt idx="435">
                  <c:v>-52501.180410000001</c:v>
                </c:pt>
                <c:pt idx="436">
                  <c:v>-52420.780439999995</c:v>
                </c:pt>
                <c:pt idx="437">
                  <c:v>-52340.380470000011</c:v>
                </c:pt>
                <c:pt idx="438">
                  <c:v>-52259.980500000012</c:v>
                </c:pt>
                <c:pt idx="439">
                  <c:v>-52179.580530000043</c:v>
                </c:pt>
                <c:pt idx="440">
                  <c:v>-52099.180560000001</c:v>
                </c:pt>
                <c:pt idx="441">
                  <c:v>-52018.780590000002</c:v>
                </c:pt>
                <c:pt idx="442">
                  <c:v>-51938.380620000011</c:v>
                </c:pt>
                <c:pt idx="443">
                  <c:v>-51857.980650000012</c:v>
                </c:pt>
                <c:pt idx="444">
                  <c:v>-51777.580680000006</c:v>
                </c:pt>
                <c:pt idx="445">
                  <c:v>-51697.180710000001</c:v>
                </c:pt>
                <c:pt idx="446">
                  <c:v>-51616.780739999995</c:v>
                </c:pt>
                <c:pt idx="447">
                  <c:v>-51536.380770000003</c:v>
                </c:pt>
                <c:pt idx="448">
                  <c:v>-51455.980800000012</c:v>
                </c:pt>
                <c:pt idx="449">
                  <c:v>-51375.580830000043</c:v>
                </c:pt>
                <c:pt idx="450">
                  <c:v>-51295.18086</c:v>
                </c:pt>
                <c:pt idx="451">
                  <c:v>-51214.780890000002</c:v>
                </c:pt>
                <c:pt idx="452">
                  <c:v>-51134.380920000011</c:v>
                </c:pt>
                <c:pt idx="453">
                  <c:v>-51053.980950000012</c:v>
                </c:pt>
                <c:pt idx="454">
                  <c:v>-50973.580980000006</c:v>
                </c:pt>
                <c:pt idx="455">
                  <c:v>-50893.18101</c:v>
                </c:pt>
                <c:pt idx="456">
                  <c:v>-50812.781039999994</c:v>
                </c:pt>
                <c:pt idx="457">
                  <c:v>-50732.381070000003</c:v>
                </c:pt>
                <c:pt idx="458">
                  <c:v>-50651.981100000005</c:v>
                </c:pt>
                <c:pt idx="459">
                  <c:v>-50571.581129999999</c:v>
                </c:pt>
                <c:pt idx="460">
                  <c:v>-50491.181159999993</c:v>
                </c:pt>
                <c:pt idx="461">
                  <c:v>-50410.781189999994</c:v>
                </c:pt>
                <c:pt idx="462">
                  <c:v>-50330.38122000001</c:v>
                </c:pt>
                <c:pt idx="463">
                  <c:v>-50249.981250000012</c:v>
                </c:pt>
                <c:pt idx="464">
                  <c:v>-50169.581280000006</c:v>
                </c:pt>
                <c:pt idx="465">
                  <c:v>-50089.18131</c:v>
                </c:pt>
                <c:pt idx="466">
                  <c:v>-50008.781339999994</c:v>
                </c:pt>
                <c:pt idx="467">
                  <c:v>-49928.381370000003</c:v>
                </c:pt>
                <c:pt idx="468">
                  <c:v>-49847.981400000004</c:v>
                </c:pt>
                <c:pt idx="469">
                  <c:v>-49767.581429999998</c:v>
                </c:pt>
                <c:pt idx="470">
                  <c:v>-49687.181459999993</c:v>
                </c:pt>
                <c:pt idx="471">
                  <c:v>-49606.781489999994</c:v>
                </c:pt>
                <c:pt idx="472">
                  <c:v>-49526.38152000001</c:v>
                </c:pt>
                <c:pt idx="473">
                  <c:v>-49445.981550000011</c:v>
                </c:pt>
                <c:pt idx="474">
                  <c:v>-49365.581580000005</c:v>
                </c:pt>
                <c:pt idx="475">
                  <c:v>-49285.18161</c:v>
                </c:pt>
                <c:pt idx="476">
                  <c:v>-49204.781640000001</c:v>
                </c:pt>
                <c:pt idx="477">
                  <c:v>-49124.381670000002</c:v>
                </c:pt>
                <c:pt idx="478">
                  <c:v>-49043.981700000004</c:v>
                </c:pt>
                <c:pt idx="479">
                  <c:v>-48963.581729999998</c:v>
                </c:pt>
                <c:pt idx="480">
                  <c:v>-48883.181759999999</c:v>
                </c:pt>
                <c:pt idx="481">
                  <c:v>-48802.781789999994</c:v>
                </c:pt>
                <c:pt idx="482">
                  <c:v>-48722.38182000001</c:v>
                </c:pt>
                <c:pt idx="483">
                  <c:v>-48641.981850000011</c:v>
                </c:pt>
                <c:pt idx="484">
                  <c:v>-48561.581880000005</c:v>
                </c:pt>
                <c:pt idx="485">
                  <c:v>-48481.181909999999</c:v>
                </c:pt>
                <c:pt idx="486">
                  <c:v>-48400.781939999993</c:v>
                </c:pt>
                <c:pt idx="487">
                  <c:v>-48320.381970000002</c:v>
                </c:pt>
                <c:pt idx="488">
                  <c:v>-48239.982000000011</c:v>
                </c:pt>
                <c:pt idx="489">
                  <c:v>-48159.582030000012</c:v>
                </c:pt>
                <c:pt idx="490">
                  <c:v>-48079.182060000006</c:v>
                </c:pt>
                <c:pt idx="491">
                  <c:v>-47998.782090000001</c:v>
                </c:pt>
                <c:pt idx="492">
                  <c:v>-47918.382120000009</c:v>
                </c:pt>
                <c:pt idx="493">
                  <c:v>-47837.982150000003</c:v>
                </c:pt>
                <c:pt idx="494">
                  <c:v>-47757.582180000005</c:v>
                </c:pt>
                <c:pt idx="495">
                  <c:v>-47677.182210000043</c:v>
                </c:pt>
                <c:pt idx="496">
                  <c:v>-47596.78224</c:v>
                </c:pt>
                <c:pt idx="497">
                  <c:v>-47516.382270000213</c:v>
                </c:pt>
                <c:pt idx="498">
                  <c:v>-47435.982300000011</c:v>
                </c:pt>
                <c:pt idx="499">
                  <c:v>-47355.582330000012</c:v>
                </c:pt>
                <c:pt idx="500">
                  <c:v>-47275.182360000006</c:v>
                </c:pt>
                <c:pt idx="501">
                  <c:v>-47194.78239</c:v>
                </c:pt>
                <c:pt idx="502">
                  <c:v>-47114.382420000009</c:v>
                </c:pt>
                <c:pt idx="503">
                  <c:v>-47033.982450000003</c:v>
                </c:pt>
                <c:pt idx="504">
                  <c:v>-46953.582480000005</c:v>
                </c:pt>
                <c:pt idx="505">
                  <c:v>-46873.182510000013</c:v>
                </c:pt>
                <c:pt idx="506">
                  <c:v>-46792.78254</c:v>
                </c:pt>
                <c:pt idx="507">
                  <c:v>-46712.382570000213</c:v>
                </c:pt>
                <c:pt idx="508">
                  <c:v>-46631.98260000001</c:v>
                </c:pt>
                <c:pt idx="509">
                  <c:v>-46551.582630000012</c:v>
                </c:pt>
                <c:pt idx="510">
                  <c:v>-46471.182660000006</c:v>
                </c:pt>
                <c:pt idx="511">
                  <c:v>-46390.78269</c:v>
                </c:pt>
                <c:pt idx="512">
                  <c:v>-46310.382720000009</c:v>
                </c:pt>
                <c:pt idx="513">
                  <c:v>-46229.982750000003</c:v>
                </c:pt>
                <c:pt idx="514">
                  <c:v>-46149.582780000004</c:v>
                </c:pt>
                <c:pt idx="515">
                  <c:v>-46069.182810000013</c:v>
                </c:pt>
                <c:pt idx="516">
                  <c:v>-45988.78284</c:v>
                </c:pt>
                <c:pt idx="517">
                  <c:v>-45908.382870000212</c:v>
                </c:pt>
                <c:pt idx="518">
                  <c:v>-45827.98290000001</c:v>
                </c:pt>
                <c:pt idx="519">
                  <c:v>-45747.582930000011</c:v>
                </c:pt>
                <c:pt idx="520">
                  <c:v>-45667.182960000006</c:v>
                </c:pt>
                <c:pt idx="521">
                  <c:v>-45586.78299</c:v>
                </c:pt>
                <c:pt idx="522">
                  <c:v>-45506.383020000001</c:v>
                </c:pt>
                <c:pt idx="523">
                  <c:v>-45425.983050000003</c:v>
                </c:pt>
                <c:pt idx="524">
                  <c:v>-45345.583080000004</c:v>
                </c:pt>
                <c:pt idx="525">
                  <c:v>-45265.183109999998</c:v>
                </c:pt>
                <c:pt idx="526">
                  <c:v>-45184.783139999992</c:v>
                </c:pt>
                <c:pt idx="527">
                  <c:v>-45104.383170000001</c:v>
                </c:pt>
                <c:pt idx="528">
                  <c:v>-45023.983200000002</c:v>
                </c:pt>
                <c:pt idx="529">
                  <c:v>-44943.583230000011</c:v>
                </c:pt>
                <c:pt idx="530">
                  <c:v>-44863.183260000005</c:v>
                </c:pt>
                <c:pt idx="531">
                  <c:v>-44782.783289999999</c:v>
                </c:pt>
                <c:pt idx="532">
                  <c:v>-44702.383320000001</c:v>
                </c:pt>
                <c:pt idx="533">
                  <c:v>-44621.983350000002</c:v>
                </c:pt>
                <c:pt idx="534">
                  <c:v>-44541.583380000004</c:v>
                </c:pt>
                <c:pt idx="535">
                  <c:v>-44461.183409999998</c:v>
                </c:pt>
                <c:pt idx="536">
                  <c:v>-44380.783439999999</c:v>
                </c:pt>
                <c:pt idx="537">
                  <c:v>-44300.383470000001</c:v>
                </c:pt>
                <c:pt idx="538">
                  <c:v>-44219.983500000002</c:v>
                </c:pt>
                <c:pt idx="539">
                  <c:v>-44139.583530000011</c:v>
                </c:pt>
                <c:pt idx="540">
                  <c:v>-44059.183560000005</c:v>
                </c:pt>
                <c:pt idx="541">
                  <c:v>-43978.783589999999</c:v>
                </c:pt>
                <c:pt idx="542">
                  <c:v>-43898.383620000001</c:v>
                </c:pt>
                <c:pt idx="543">
                  <c:v>-43817.983650000002</c:v>
                </c:pt>
                <c:pt idx="544">
                  <c:v>-43737.583679999996</c:v>
                </c:pt>
                <c:pt idx="545">
                  <c:v>-43657.183709999998</c:v>
                </c:pt>
                <c:pt idx="546">
                  <c:v>-43576.783739999999</c:v>
                </c:pt>
                <c:pt idx="547">
                  <c:v>-43496.38377</c:v>
                </c:pt>
                <c:pt idx="548">
                  <c:v>-43415.983800000002</c:v>
                </c:pt>
                <c:pt idx="549">
                  <c:v>-43335.583830000003</c:v>
                </c:pt>
                <c:pt idx="550">
                  <c:v>-43255.183860000005</c:v>
                </c:pt>
                <c:pt idx="551">
                  <c:v>-43174.783889999999</c:v>
                </c:pt>
                <c:pt idx="552">
                  <c:v>-43094.38392</c:v>
                </c:pt>
                <c:pt idx="553">
                  <c:v>-43013.983950000002</c:v>
                </c:pt>
                <c:pt idx="554">
                  <c:v>-42933.583979999996</c:v>
                </c:pt>
                <c:pt idx="555">
                  <c:v>-42853.184010000012</c:v>
                </c:pt>
                <c:pt idx="556">
                  <c:v>-42772.784040000006</c:v>
                </c:pt>
                <c:pt idx="557">
                  <c:v>-42692.384070000211</c:v>
                </c:pt>
                <c:pt idx="558">
                  <c:v>-42611.984100000001</c:v>
                </c:pt>
                <c:pt idx="559">
                  <c:v>-42531.584130000003</c:v>
                </c:pt>
                <c:pt idx="560">
                  <c:v>-42451.184160000004</c:v>
                </c:pt>
                <c:pt idx="561">
                  <c:v>-42370.784189999998</c:v>
                </c:pt>
                <c:pt idx="562">
                  <c:v>-42290.384220000211</c:v>
                </c:pt>
                <c:pt idx="563">
                  <c:v>-42209.984250000212</c:v>
                </c:pt>
                <c:pt idx="564">
                  <c:v>-42129.58428000001</c:v>
                </c:pt>
                <c:pt idx="565">
                  <c:v>-42049.184310000011</c:v>
                </c:pt>
                <c:pt idx="566">
                  <c:v>-41968.784340000006</c:v>
                </c:pt>
                <c:pt idx="567">
                  <c:v>-41888.384370000043</c:v>
                </c:pt>
                <c:pt idx="568">
                  <c:v>-41807.984400000001</c:v>
                </c:pt>
                <c:pt idx="569">
                  <c:v>-41727.584430000003</c:v>
                </c:pt>
                <c:pt idx="570">
                  <c:v>-41647.184460000004</c:v>
                </c:pt>
                <c:pt idx="571">
                  <c:v>-41566.784489999998</c:v>
                </c:pt>
                <c:pt idx="572">
                  <c:v>-41486.384520000043</c:v>
                </c:pt>
                <c:pt idx="573">
                  <c:v>-41405.984550000212</c:v>
                </c:pt>
                <c:pt idx="574">
                  <c:v>-41325.58458000001</c:v>
                </c:pt>
                <c:pt idx="575">
                  <c:v>-41245.184610000011</c:v>
                </c:pt>
                <c:pt idx="576">
                  <c:v>-41164.784640000005</c:v>
                </c:pt>
                <c:pt idx="577">
                  <c:v>-41084.384670000043</c:v>
                </c:pt>
                <c:pt idx="578">
                  <c:v>-41003.984700000001</c:v>
                </c:pt>
                <c:pt idx="579">
                  <c:v>-40923.584730000002</c:v>
                </c:pt>
                <c:pt idx="580">
                  <c:v>-40843.184760000004</c:v>
                </c:pt>
                <c:pt idx="581">
                  <c:v>-40762.784789999998</c:v>
                </c:pt>
                <c:pt idx="582">
                  <c:v>-40682.384820000043</c:v>
                </c:pt>
                <c:pt idx="583">
                  <c:v>-40601.984850000212</c:v>
                </c:pt>
                <c:pt idx="584">
                  <c:v>-40521.584880000009</c:v>
                </c:pt>
                <c:pt idx="585">
                  <c:v>-40441.184910000011</c:v>
                </c:pt>
                <c:pt idx="586">
                  <c:v>-40360.784940000005</c:v>
                </c:pt>
                <c:pt idx="587">
                  <c:v>-40280.384970000043</c:v>
                </c:pt>
                <c:pt idx="588">
                  <c:v>-40199.985000000001</c:v>
                </c:pt>
                <c:pt idx="589">
                  <c:v>-40119.585030000002</c:v>
                </c:pt>
                <c:pt idx="590">
                  <c:v>-40039.185059999996</c:v>
                </c:pt>
                <c:pt idx="591">
                  <c:v>-39958.785089999998</c:v>
                </c:pt>
                <c:pt idx="592">
                  <c:v>-39878.385120000006</c:v>
                </c:pt>
                <c:pt idx="593">
                  <c:v>-39797.98515</c:v>
                </c:pt>
                <c:pt idx="594">
                  <c:v>-39717.585179999995</c:v>
                </c:pt>
                <c:pt idx="595">
                  <c:v>-39637.185210000003</c:v>
                </c:pt>
                <c:pt idx="596">
                  <c:v>-39556.785240000005</c:v>
                </c:pt>
                <c:pt idx="597">
                  <c:v>-39476.385270000013</c:v>
                </c:pt>
                <c:pt idx="598">
                  <c:v>-39395.9853</c:v>
                </c:pt>
                <c:pt idx="599">
                  <c:v>-39315.585330000002</c:v>
                </c:pt>
                <c:pt idx="600">
                  <c:v>-39235.185359999996</c:v>
                </c:pt>
                <c:pt idx="601">
                  <c:v>-39154.785389999997</c:v>
                </c:pt>
                <c:pt idx="602">
                  <c:v>-39074.385420000006</c:v>
                </c:pt>
                <c:pt idx="603">
                  <c:v>-38993.98545</c:v>
                </c:pt>
                <c:pt idx="604">
                  <c:v>-38913.585480000002</c:v>
                </c:pt>
                <c:pt idx="605">
                  <c:v>-38833.185510000003</c:v>
                </c:pt>
                <c:pt idx="606">
                  <c:v>-38752.785540000004</c:v>
                </c:pt>
                <c:pt idx="607">
                  <c:v>-38672.385570000013</c:v>
                </c:pt>
                <c:pt idx="608">
                  <c:v>-38591.9856</c:v>
                </c:pt>
                <c:pt idx="609">
                  <c:v>-38511.585630000001</c:v>
                </c:pt>
                <c:pt idx="610">
                  <c:v>-38431.185659999996</c:v>
                </c:pt>
                <c:pt idx="611">
                  <c:v>-38350.785689999997</c:v>
                </c:pt>
                <c:pt idx="612">
                  <c:v>-38270.385720000006</c:v>
                </c:pt>
                <c:pt idx="613">
                  <c:v>-38189.98575</c:v>
                </c:pt>
                <c:pt idx="614">
                  <c:v>-38109.585780000001</c:v>
                </c:pt>
                <c:pt idx="615">
                  <c:v>-38029.185810000003</c:v>
                </c:pt>
                <c:pt idx="616">
                  <c:v>-37948.785840000004</c:v>
                </c:pt>
                <c:pt idx="617">
                  <c:v>-37868.385870000013</c:v>
                </c:pt>
                <c:pt idx="618">
                  <c:v>-37787.9859</c:v>
                </c:pt>
                <c:pt idx="619">
                  <c:v>-37707.585930000001</c:v>
                </c:pt>
                <c:pt idx="620">
                  <c:v>-37627.185959999995</c:v>
                </c:pt>
                <c:pt idx="621">
                  <c:v>-37546.785989999997</c:v>
                </c:pt>
                <c:pt idx="622">
                  <c:v>-37466.386020000013</c:v>
                </c:pt>
                <c:pt idx="623">
                  <c:v>-37385.986050000043</c:v>
                </c:pt>
                <c:pt idx="624">
                  <c:v>-37305.586080000001</c:v>
                </c:pt>
                <c:pt idx="625">
                  <c:v>-37225.186110000002</c:v>
                </c:pt>
                <c:pt idx="626">
                  <c:v>-37144.786140000004</c:v>
                </c:pt>
                <c:pt idx="627">
                  <c:v>-37064.386170000012</c:v>
                </c:pt>
                <c:pt idx="628">
                  <c:v>-36983.986200000043</c:v>
                </c:pt>
                <c:pt idx="629">
                  <c:v>-36903.586230000212</c:v>
                </c:pt>
                <c:pt idx="630">
                  <c:v>-36823.186260000009</c:v>
                </c:pt>
                <c:pt idx="631">
                  <c:v>-36742.786290000011</c:v>
                </c:pt>
                <c:pt idx="632">
                  <c:v>-36662.386320000012</c:v>
                </c:pt>
                <c:pt idx="633">
                  <c:v>-36581.986350000043</c:v>
                </c:pt>
                <c:pt idx="634">
                  <c:v>-36501.586380000001</c:v>
                </c:pt>
                <c:pt idx="635">
                  <c:v>-36421.186410000002</c:v>
                </c:pt>
                <c:pt idx="636">
                  <c:v>-36340.786439999996</c:v>
                </c:pt>
                <c:pt idx="637">
                  <c:v>-36260.386470000012</c:v>
                </c:pt>
                <c:pt idx="638">
                  <c:v>-36179.986500000043</c:v>
                </c:pt>
                <c:pt idx="639">
                  <c:v>-36099.586530000211</c:v>
                </c:pt>
                <c:pt idx="640">
                  <c:v>-36019.186560000002</c:v>
                </c:pt>
                <c:pt idx="641">
                  <c:v>-35938.786590000003</c:v>
                </c:pt>
                <c:pt idx="642">
                  <c:v>-35858.386620000012</c:v>
                </c:pt>
                <c:pt idx="643">
                  <c:v>-35777.986650000013</c:v>
                </c:pt>
                <c:pt idx="644">
                  <c:v>-35697.58668</c:v>
                </c:pt>
                <c:pt idx="645">
                  <c:v>-35617.186710000002</c:v>
                </c:pt>
                <c:pt idx="646">
                  <c:v>-35536.786739999996</c:v>
                </c:pt>
                <c:pt idx="647">
                  <c:v>-35456.386770000012</c:v>
                </c:pt>
                <c:pt idx="648">
                  <c:v>-35375.986800000013</c:v>
                </c:pt>
                <c:pt idx="649">
                  <c:v>-35295.586830000211</c:v>
                </c:pt>
                <c:pt idx="650">
                  <c:v>-35215.186860000002</c:v>
                </c:pt>
                <c:pt idx="651">
                  <c:v>-35134.786890000003</c:v>
                </c:pt>
                <c:pt idx="652">
                  <c:v>-35054.386920000012</c:v>
                </c:pt>
                <c:pt idx="653">
                  <c:v>-34973.986950000013</c:v>
                </c:pt>
                <c:pt idx="654">
                  <c:v>-34893.58698</c:v>
                </c:pt>
                <c:pt idx="655">
                  <c:v>-34813.187010000001</c:v>
                </c:pt>
                <c:pt idx="656">
                  <c:v>-34732.787039999996</c:v>
                </c:pt>
                <c:pt idx="657">
                  <c:v>-34652.387070000012</c:v>
                </c:pt>
                <c:pt idx="658">
                  <c:v>-34571.987100000006</c:v>
                </c:pt>
                <c:pt idx="659">
                  <c:v>-34491.58713</c:v>
                </c:pt>
                <c:pt idx="660">
                  <c:v>-34411.187160000001</c:v>
                </c:pt>
                <c:pt idx="661">
                  <c:v>-34330.787189999995</c:v>
                </c:pt>
                <c:pt idx="662">
                  <c:v>-34250.387220000011</c:v>
                </c:pt>
                <c:pt idx="663">
                  <c:v>-34169.987250000013</c:v>
                </c:pt>
                <c:pt idx="664">
                  <c:v>-34089.58728</c:v>
                </c:pt>
                <c:pt idx="665">
                  <c:v>-34009.187310000001</c:v>
                </c:pt>
                <c:pt idx="666">
                  <c:v>-33928.787339999995</c:v>
                </c:pt>
                <c:pt idx="667">
                  <c:v>-33848.387370000011</c:v>
                </c:pt>
                <c:pt idx="668">
                  <c:v>-33767.987400000005</c:v>
                </c:pt>
                <c:pt idx="669">
                  <c:v>-33687.58743</c:v>
                </c:pt>
                <c:pt idx="670">
                  <c:v>-33607.187460000001</c:v>
                </c:pt>
                <c:pt idx="671">
                  <c:v>-33526.787489999995</c:v>
                </c:pt>
                <c:pt idx="672">
                  <c:v>-33446.387520000011</c:v>
                </c:pt>
                <c:pt idx="673">
                  <c:v>-33365.987550000013</c:v>
                </c:pt>
                <c:pt idx="674">
                  <c:v>-33285.587580000007</c:v>
                </c:pt>
                <c:pt idx="675">
                  <c:v>-33205.187610000001</c:v>
                </c:pt>
                <c:pt idx="676">
                  <c:v>-33124.787639999995</c:v>
                </c:pt>
                <c:pt idx="677">
                  <c:v>-33044.387670000011</c:v>
                </c:pt>
                <c:pt idx="678">
                  <c:v>-32963.987700000005</c:v>
                </c:pt>
                <c:pt idx="679">
                  <c:v>-32883.587729999999</c:v>
                </c:pt>
                <c:pt idx="680">
                  <c:v>-32803.187759999993</c:v>
                </c:pt>
                <c:pt idx="681">
                  <c:v>-32722.787790000122</c:v>
                </c:pt>
                <c:pt idx="682">
                  <c:v>-32642.387820000025</c:v>
                </c:pt>
                <c:pt idx="683">
                  <c:v>-32561.98785000011</c:v>
                </c:pt>
                <c:pt idx="684">
                  <c:v>-32481.587879999999</c:v>
                </c:pt>
                <c:pt idx="685">
                  <c:v>-32401.187909999997</c:v>
                </c:pt>
                <c:pt idx="686">
                  <c:v>-32320.787939999998</c:v>
                </c:pt>
                <c:pt idx="687">
                  <c:v>-32240.38797</c:v>
                </c:pt>
                <c:pt idx="688">
                  <c:v>-32159.98800000011</c:v>
                </c:pt>
                <c:pt idx="689">
                  <c:v>-32079.588029999999</c:v>
                </c:pt>
                <c:pt idx="690">
                  <c:v>-31999.188059999997</c:v>
                </c:pt>
                <c:pt idx="691">
                  <c:v>-31918.788090000122</c:v>
                </c:pt>
                <c:pt idx="692">
                  <c:v>-31838.388120000021</c:v>
                </c:pt>
                <c:pt idx="693">
                  <c:v>-31757.98815000011</c:v>
                </c:pt>
                <c:pt idx="694">
                  <c:v>-31677.588179999999</c:v>
                </c:pt>
                <c:pt idx="695">
                  <c:v>-31597.18821</c:v>
                </c:pt>
                <c:pt idx="696">
                  <c:v>-31516.788239999998</c:v>
                </c:pt>
                <c:pt idx="697">
                  <c:v>-31436.388269999996</c:v>
                </c:pt>
                <c:pt idx="698">
                  <c:v>-31355.98830000011</c:v>
                </c:pt>
                <c:pt idx="699">
                  <c:v>-31275.588329999999</c:v>
                </c:pt>
                <c:pt idx="700">
                  <c:v>-31195.18836</c:v>
                </c:pt>
                <c:pt idx="701">
                  <c:v>-31114.788390000122</c:v>
                </c:pt>
                <c:pt idx="702">
                  <c:v>-31034.388419999999</c:v>
                </c:pt>
                <c:pt idx="703">
                  <c:v>-30953.98845000011</c:v>
                </c:pt>
                <c:pt idx="704">
                  <c:v>-30873.588479999999</c:v>
                </c:pt>
                <c:pt idx="705">
                  <c:v>-30793.18851</c:v>
                </c:pt>
                <c:pt idx="706">
                  <c:v>-30712.788539999998</c:v>
                </c:pt>
                <c:pt idx="707">
                  <c:v>-30632.388569999996</c:v>
                </c:pt>
                <c:pt idx="708">
                  <c:v>-30551.98860000011</c:v>
                </c:pt>
                <c:pt idx="709">
                  <c:v>-30471.588629999998</c:v>
                </c:pt>
                <c:pt idx="710">
                  <c:v>-30391.18866</c:v>
                </c:pt>
                <c:pt idx="711">
                  <c:v>-30310.78869000011</c:v>
                </c:pt>
                <c:pt idx="712">
                  <c:v>-30230.388719999999</c:v>
                </c:pt>
                <c:pt idx="713">
                  <c:v>-30149.988750000099</c:v>
                </c:pt>
                <c:pt idx="714">
                  <c:v>-30069.588779999998</c:v>
                </c:pt>
                <c:pt idx="715">
                  <c:v>-29989.188810000021</c:v>
                </c:pt>
                <c:pt idx="716">
                  <c:v>-29908.78884000011</c:v>
                </c:pt>
                <c:pt idx="717">
                  <c:v>-29828.388869999999</c:v>
                </c:pt>
                <c:pt idx="718">
                  <c:v>-29747.988900000029</c:v>
                </c:pt>
                <c:pt idx="719">
                  <c:v>-29667.588929999998</c:v>
                </c:pt>
                <c:pt idx="720">
                  <c:v>-29587.188959999996</c:v>
                </c:pt>
                <c:pt idx="721">
                  <c:v>-29506.78899000011</c:v>
                </c:pt>
                <c:pt idx="722">
                  <c:v>-29426.389019999897</c:v>
                </c:pt>
                <c:pt idx="723">
                  <c:v>-29345.98905</c:v>
                </c:pt>
                <c:pt idx="724">
                  <c:v>-29265.589079999896</c:v>
                </c:pt>
                <c:pt idx="725">
                  <c:v>-29185.189109999996</c:v>
                </c:pt>
                <c:pt idx="726">
                  <c:v>-29104.789139999997</c:v>
                </c:pt>
                <c:pt idx="727">
                  <c:v>-29024.389169999897</c:v>
                </c:pt>
                <c:pt idx="728">
                  <c:v>-28943.9892</c:v>
                </c:pt>
                <c:pt idx="729">
                  <c:v>-28863.589229999896</c:v>
                </c:pt>
                <c:pt idx="730">
                  <c:v>-28783.189259999839</c:v>
                </c:pt>
                <c:pt idx="731">
                  <c:v>-28702.789289999997</c:v>
                </c:pt>
                <c:pt idx="732">
                  <c:v>-28622.389319999897</c:v>
                </c:pt>
                <c:pt idx="733">
                  <c:v>-28541.98935</c:v>
                </c:pt>
                <c:pt idx="734">
                  <c:v>-28461.589379999896</c:v>
                </c:pt>
                <c:pt idx="735">
                  <c:v>-28381.189409999992</c:v>
                </c:pt>
                <c:pt idx="736">
                  <c:v>-28300.78944</c:v>
                </c:pt>
                <c:pt idx="737">
                  <c:v>-28220.389469999896</c:v>
                </c:pt>
                <c:pt idx="738">
                  <c:v>-28139.9895</c:v>
                </c:pt>
                <c:pt idx="739">
                  <c:v>-28059.589529999896</c:v>
                </c:pt>
                <c:pt idx="740">
                  <c:v>-27979.189559999839</c:v>
                </c:pt>
                <c:pt idx="741">
                  <c:v>-27898.78959</c:v>
                </c:pt>
                <c:pt idx="742">
                  <c:v>-27818.389619999896</c:v>
                </c:pt>
                <c:pt idx="743">
                  <c:v>-27737.98965</c:v>
                </c:pt>
                <c:pt idx="744">
                  <c:v>-27657.589679999892</c:v>
                </c:pt>
                <c:pt idx="745">
                  <c:v>-27577.189709999897</c:v>
                </c:pt>
                <c:pt idx="746">
                  <c:v>-27496.78974</c:v>
                </c:pt>
                <c:pt idx="747">
                  <c:v>-27416.389769999896</c:v>
                </c:pt>
                <c:pt idx="748">
                  <c:v>-27335.989799999999</c:v>
                </c:pt>
                <c:pt idx="749">
                  <c:v>-27255.589829999997</c:v>
                </c:pt>
                <c:pt idx="750">
                  <c:v>-27175.189859999897</c:v>
                </c:pt>
                <c:pt idx="751">
                  <c:v>-27094.789890000025</c:v>
                </c:pt>
                <c:pt idx="752">
                  <c:v>-27014.389919999896</c:v>
                </c:pt>
                <c:pt idx="753">
                  <c:v>-26933.989949999996</c:v>
                </c:pt>
                <c:pt idx="754">
                  <c:v>-26853.589979999892</c:v>
                </c:pt>
                <c:pt idx="755">
                  <c:v>-26773.190009999897</c:v>
                </c:pt>
                <c:pt idx="756">
                  <c:v>-26692.79004</c:v>
                </c:pt>
                <c:pt idx="757">
                  <c:v>-26612.390069999896</c:v>
                </c:pt>
                <c:pt idx="758">
                  <c:v>-26531.990099999999</c:v>
                </c:pt>
                <c:pt idx="759">
                  <c:v>-26451.59013</c:v>
                </c:pt>
                <c:pt idx="760">
                  <c:v>-26371.190159999896</c:v>
                </c:pt>
                <c:pt idx="761">
                  <c:v>-26290.790190000025</c:v>
                </c:pt>
                <c:pt idx="762">
                  <c:v>-26210.390219999896</c:v>
                </c:pt>
                <c:pt idx="763">
                  <c:v>-26129.990249999992</c:v>
                </c:pt>
                <c:pt idx="764">
                  <c:v>-26049.59028</c:v>
                </c:pt>
                <c:pt idx="765">
                  <c:v>-25969.190309999896</c:v>
                </c:pt>
                <c:pt idx="766">
                  <c:v>-25888.79034</c:v>
                </c:pt>
                <c:pt idx="767">
                  <c:v>-25808.390369999892</c:v>
                </c:pt>
                <c:pt idx="768">
                  <c:v>-25727.990399999999</c:v>
                </c:pt>
                <c:pt idx="769">
                  <c:v>-25647.59043</c:v>
                </c:pt>
                <c:pt idx="770">
                  <c:v>-25567.190459999896</c:v>
                </c:pt>
                <c:pt idx="771">
                  <c:v>-25486.790489999999</c:v>
                </c:pt>
                <c:pt idx="772">
                  <c:v>-25406.390519999892</c:v>
                </c:pt>
                <c:pt idx="773">
                  <c:v>-25325.990549999897</c:v>
                </c:pt>
                <c:pt idx="774">
                  <c:v>-25245.59058</c:v>
                </c:pt>
                <c:pt idx="775">
                  <c:v>-25165.190609999896</c:v>
                </c:pt>
                <c:pt idx="776">
                  <c:v>-25084.790639999996</c:v>
                </c:pt>
                <c:pt idx="777">
                  <c:v>-25004.390669999892</c:v>
                </c:pt>
                <c:pt idx="778">
                  <c:v>-24923.990699999998</c:v>
                </c:pt>
                <c:pt idx="779">
                  <c:v>-24843.59073</c:v>
                </c:pt>
                <c:pt idx="780">
                  <c:v>-24763.190759999896</c:v>
                </c:pt>
                <c:pt idx="781">
                  <c:v>-24682.790789999999</c:v>
                </c:pt>
                <c:pt idx="782">
                  <c:v>-24602.390820000001</c:v>
                </c:pt>
                <c:pt idx="783">
                  <c:v>-24521.990849999998</c:v>
                </c:pt>
                <c:pt idx="784">
                  <c:v>-24441.590880000025</c:v>
                </c:pt>
                <c:pt idx="785">
                  <c:v>-24361.190909999896</c:v>
                </c:pt>
                <c:pt idx="786">
                  <c:v>-24280.790939999992</c:v>
                </c:pt>
                <c:pt idx="787">
                  <c:v>-24200.390969999862</c:v>
                </c:pt>
                <c:pt idx="788">
                  <c:v>-24119.990999999998</c:v>
                </c:pt>
                <c:pt idx="789">
                  <c:v>-24039.59103</c:v>
                </c:pt>
                <c:pt idx="790">
                  <c:v>-23959.191059999896</c:v>
                </c:pt>
                <c:pt idx="791">
                  <c:v>-23878.791089999999</c:v>
                </c:pt>
                <c:pt idx="792">
                  <c:v>-23798.39112</c:v>
                </c:pt>
                <c:pt idx="793">
                  <c:v>-23717.991149999998</c:v>
                </c:pt>
                <c:pt idx="794">
                  <c:v>-23637.591179999996</c:v>
                </c:pt>
                <c:pt idx="795">
                  <c:v>-23557.191209999892</c:v>
                </c:pt>
                <c:pt idx="796">
                  <c:v>-23476.791239999897</c:v>
                </c:pt>
                <c:pt idx="797">
                  <c:v>-23396.391269999862</c:v>
                </c:pt>
                <c:pt idx="798">
                  <c:v>-23315.991299999998</c:v>
                </c:pt>
                <c:pt idx="799">
                  <c:v>-23235.591329999996</c:v>
                </c:pt>
                <c:pt idx="800">
                  <c:v>-23155.191359999892</c:v>
                </c:pt>
                <c:pt idx="801">
                  <c:v>-23074.791389999999</c:v>
                </c:pt>
                <c:pt idx="802">
                  <c:v>-22994.39142</c:v>
                </c:pt>
                <c:pt idx="803">
                  <c:v>-22913.991449999998</c:v>
                </c:pt>
                <c:pt idx="804">
                  <c:v>-22833.591479999992</c:v>
                </c:pt>
                <c:pt idx="805">
                  <c:v>-22753.191509999877</c:v>
                </c:pt>
                <c:pt idx="806">
                  <c:v>-22672.791539999896</c:v>
                </c:pt>
                <c:pt idx="807">
                  <c:v>-22592.391569999862</c:v>
                </c:pt>
                <c:pt idx="808">
                  <c:v>-22511.991599999998</c:v>
                </c:pt>
                <c:pt idx="809">
                  <c:v>-22431.591629999992</c:v>
                </c:pt>
                <c:pt idx="810">
                  <c:v>-22351.191659999862</c:v>
                </c:pt>
                <c:pt idx="811">
                  <c:v>-22270.791689999998</c:v>
                </c:pt>
                <c:pt idx="812">
                  <c:v>-22190.39172</c:v>
                </c:pt>
                <c:pt idx="813">
                  <c:v>-22109.991749999997</c:v>
                </c:pt>
                <c:pt idx="814">
                  <c:v>-22029.591779999992</c:v>
                </c:pt>
                <c:pt idx="815">
                  <c:v>-21949.19181</c:v>
                </c:pt>
                <c:pt idx="816">
                  <c:v>-21868.791839999998</c:v>
                </c:pt>
                <c:pt idx="817">
                  <c:v>-21788.391869999996</c:v>
                </c:pt>
                <c:pt idx="818">
                  <c:v>-21707.991900000001</c:v>
                </c:pt>
                <c:pt idx="819">
                  <c:v>-21627.591929999897</c:v>
                </c:pt>
                <c:pt idx="820">
                  <c:v>-21547.191959999862</c:v>
                </c:pt>
                <c:pt idx="821">
                  <c:v>-21466.791989999998</c:v>
                </c:pt>
                <c:pt idx="822">
                  <c:v>-21386.392019999996</c:v>
                </c:pt>
                <c:pt idx="823">
                  <c:v>-21305.992050000001</c:v>
                </c:pt>
                <c:pt idx="824">
                  <c:v>-21225.592079999897</c:v>
                </c:pt>
                <c:pt idx="825">
                  <c:v>-21145.19211</c:v>
                </c:pt>
                <c:pt idx="826">
                  <c:v>-21064.792139999998</c:v>
                </c:pt>
                <c:pt idx="827">
                  <c:v>-20984.392169999996</c:v>
                </c:pt>
                <c:pt idx="828">
                  <c:v>-20903.992200000001</c:v>
                </c:pt>
                <c:pt idx="829">
                  <c:v>-20823.592229999897</c:v>
                </c:pt>
                <c:pt idx="830">
                  <c:v>-20743.192259999862</c:v>
                </c:pt>
                <c:pt idx="831">
                  <c:v>-20662.792289999998</c:v>
                </c:pt>
                <c:pt idx="832">
                  <c:v>-20582.392319999992</c:v>
                </c:pt>
                <c:pt idx="833">
                  <c:v>-20501.99235</c:v>
                </c:pt>
                <c:pt idx="834">
                  <c:v>-20421.592379999896</c:v>
                </c:pt>
                <c:pt idx="835">
                  <c:v>-20341.19241</c:v>
                </c:pt>
                <c:pt idx="836">
                  <c:v>-20260.792439999997</c:v>
                </c:pt>
                <c:pt idx="837">
                  <c:v>-20180.392469999992</c:v>
                </c:pt>
                <c:pt idx="838">
                  <c:v>-20099.9925</c:v>
                </c:pt>
                <c:pt idx="839">
                  <c:v>-20019.592529999896</c:v>
                </c:pt>
                <c:pt idx="840">
                  <c:v>-19939.192559999843</c:v>
                </c:pt>
                <c:pt idx="841">
                  <c:v>-19858.792589999997</c:v>
                </c:pt>
                <c:pt idx="842">
                  <c:v>-19778.392619999897</c:v>
                </c:pt>
                <c:pt idx="843">
                  <c:v>-19697.99265</c:v>
                </c:pt>
                <c:pt idx="844">
                  <c:v>-19617.592679999896</c:v>
                </c:pt>
                <c:pt idx="845">
                  <c:v>-19537.192709999996</c:v>
                </c:pt>
                <c:pt idx="846">
                  <c:v>-19456.792740000001</c:v>
                </c:pt>
                <c:pt idx="847">
                  <c:v>-19376.392769999897</c:v>
                </c:pt>
                <c:pt idx="848">
                  <c:v>-19295.992800000025</c:v>
                </c:pt>
                <c:pt idx="849">
                  <c:v>-19215.592829999998</c:v>
                </c:pt>
                <c:pt idx="850">
                  <c:v>-19135.192859999996</c:v>
                </c:pt>
                <c:pt idx="851">
                  <c:v>-19054.792890000113</c:v>
                </c:pt>
                <c:pt idx="852">
                  <c:v>-18974.392919999897</c:v>
                </c:pt>
                <c:pt idx="853">
                  <c:v>-18893.99295</c:v>
                </c:pt>
                <c:pt idx="854">
                  <c:v>-18813.592979999896</c:v>
                </c:pt>
                <c:pt idx="855">
                  <c:v>-18733.193009999992</c:v>
                </c:pt>
                <c:pt idx="856">
                  <c:v>-18652.79304</c:v>
                </c:pt>
                <c:pt idx="857">
                  <c:v>-18572.393069999896</c:v>
                </c:pt>
                <c:pt idx="858">
                  <c:v>-18491.993100000025</c:v>
                </c:pt>
                <c:pt idx="859">
                  <c:v>-18411.593129999997</c:v>
                </c:pt>
                <c:pt idx="860">
                  <c:v>-18331.193159999992</c:v>
                </c:pt>
                <c:pt idx="861">
                  <c:v>-18250.793190000029</c:v>
                </c:pt>
                <c:pt idx="862">
                  <c:v>-18170.393219999896</c:v>
                </c:pt>
                <c:pt idx="863">
                  <c:v>-18089.99325</c:v>
                </c:pt>
                <c:pt idx="864">
                  <c:v>-18009.593280000001</c:v>
                </c:pt>
                <c:pt idx="865">
                  <c:v>-17929.193309999897</c:v>
                </c:pt>
                <c:pt idx="866">
                  <c:v>-17848.79334</c:v>
                </c:pt>
                <c:pt idx="867">
                  <c:v>-17768.393369999896</c:v>
                </c:pt>
                <c:pt idx="868">
                  <c:v>-17687.993399999999</c:v>
                </c:pt>
                <c:pt idx="869">
                  <c:v>-17607.593430000001</c:v>
                </c:pt>
                <c:pt idx="870">
                  <c:v>-17527.193459999897</c:v>
                </c:pt>
                <c:pt idx="871">
                  <c:v>-17446.793490000025</c:v>
                </c:pt>
                <c:pt idx="872">
                  <c:v>-17366.393519999896</c:v>
                </c:pt>
                <c:pt idx="873">
                  <c:v>-17285.993549999996</c:v>
                </c:pt>
                <c:pt idx="874">
                  <c:v>-17205.593580000001</c:v>
                </c:pt>
                <c:pt idx="875">
                  <c:v>-17125.193609999897</c:v>
                </c:pt>
                <c:pt idx="876">
                  <c:v>-17044.79364</c:v>
                </c:pt>
                <c:pt idx="877">
                  <c:v>-16964.393669999896</c:v>
                </c:pt>
                <c:pt idx="878">
                  <c:v>-16883.993699999999</c:v>
                </c:pt>
                <c:pt idx="879">
                  <c:v>-16803.593730000001</c:v>
                </c:pt>
                <c:pt idx="880">
                  <c:v>-16723.193759999896</c:v>
                </c:pt>
                <c:pt idx="881">
                  <c:v>-16642.793790000025</c:v>
                </c:pt>
                <c:pt idx="882">
                  <c:v>-16562.393819999998</c:v>
                </c:pt>
                <c:pt idx="883">
                  <c:v>-16481.993849999999</c:v>
                </c:pt>
                <c:pt idx="884">
                  <c:v>-16401.593880000029</c:v>
                </c:pt>
                <c:pt idx="885">
                  <c:v>-16321.19391</c:v>
                </c:pt>
                <c:pt idx="886">
                  <c:v>-16240.79394000001</c:v>
                </c:pt>
                <c:pt idx="887">
                  <c:v>-16160.393969999985</c:v>
                </c:pt>
                <c:pt idx="888">
                  <c:v>-16079.993999999981</c:v>
                </c:pt>
                <c:pt idx="889">
                  <c:v>-15999.594029999997</c:v>
                </c:pt>
                <c:pt idx="890">
                  <c:v>-15919.194060000014</c:v>
                </c:pt>
                <c:pt idx="891">
                  <c:v>-15838.794089999999</c:v>
                </c:pt>
                <c:pt idx="892">
                  <c:v>-15758.394119999983</c:v>
                </c:pt>
                <c:pt idx="893">
                  <c:v>-15677.994149999999</c:v>
                </c:pt>
                <c:pt idx="894">
                  <c:v>-15597.59418</c:v>
                </c:pt>
                <c:pt idx="895">
                  <c:v>-15517.194210000012</c:v>
                </c:pt>
                <c:pt idx="896">
                  <c:v>-15436.794239999999</c:v>
                </c:pt>
                <c:pt idx="897">
                  <c:v>-15356.394269999999</c:v>
                </c:pt>
                <c:pt idx="898">
                  <c:v>-15275.994299999997</c:v>
                </c:pt>
                <c:pt idx="899">
                  <c:v>-15195.59433</c:v>
                </c:pt>
                <c:pt idx="900">
                  <c:v>-15115.19436000001</c:v>
                </c:pt>
                <c:pt idx="901">
                  <c:v>-15034.794389999999</c:v>
                </c:pt>
                <c:pt idx="902">
                  <c:v>-14954.394419999999</c:v>
                </c:pt>
                <c:pt idx="903">
                  <c:v>-14873.994450000018</c:v>
                </c:pt>
                <c:pt idx="904">
                  <c:v>-14793.594480000012</c:v>
                </c:pt>
                <c:pt idx="905">
                  <c:v>-14713.194509999999</c:v>
                </c:pt>
                <c:pt idx="906">
                  <c:v>-14632.794539999999</c:v>
                </c:pt>
                <c:pt idx="907">
                  <c:v>-14552.394569999999</c:v>
                </c:pt>
                <c:pt idx="908">
                  <c:v>-14471.9946</c:v>
                </c:pt>
                <c:pt idx="909">
                  <c:v>-14391.59463</c:v>
                </c:pt>
                <c:pt idx="910">
                  <c:v>-14311.194659999999</c:v>
                </c:pt>
                <c:pt idx="911">
                  <c:v>-14230.794689999999</c:v>
                </c:pt>
                <c:pt idx="912">
                  <c:v>-14150.39472</c:v>
                </c:pt>
                <c:pt idx="913">
                  <c:v>-14069.994750000014</c:v>
                </c:pt>
                <c:pt idx="914">
                  <c:v>-13989.594779999999</c:v>
                </c:pt>
                <c:pt idx="915">
                  <c:v>-13909.194809999999</c:v>
                </c:pt>
                <c:pt idx="916">
                  <c:v>-13828.794839999999</c:v>
                </c:pt>
                <c:pt idx="917">
                  <c:v>-13748.39487</c:v>
                </c:pt>
                <c:pt idx="918">
                  <c:v>-13667.9949</c:v>
                </c:pt>
                <c:pt idx="919">
                  <c:v>-13587.594929999987</c:v>
                </c:pt>
                <c:pt idx="920">
                  <c:v>-13507.194959999999</c:v>
                </c:pt>
                <c:pt idx="921">
                  <c:v>-13426.794989999999</c:v>
                </c:pt>
                <c:pt idx="922">
                  <c:v>-13346.395019999938</c:v>
                </c:pt>
                <c:pt idx="923">
                  <c:v>-13265.99505</c:v>
                </c:pt>
                <c:pt idx="924">
                  <c:v>-13185.595079999985</c:v>
                </c:pt>
                <c:pt idx="925">
                  <c:v>-13105.195109999981</c:v>
                </c:pt>
                <c:pt idx="926">
                  <c:v>-13024.79514</c:v>
                </c:pt>
                <c:pt idx="927">
                  <c:v>-12944.395169999938</c:v>
                </c:pt>
                <c:pt idx="928">
                  <c:v>-12863.995199999919</c:v>
                </c:pt>
                <c:pt idx="929">
                  <c:v>-12783.595229999983</c:v>
                </c:pt>
                <c:pt idx="930">
                  <c:v>-12703.195259999999</c:v>
                </c:pt>
                <c:pt idx="931">
                  <c:v>-12622.79529</c:v>
                </c:pt>
                <c:pt idx="932">
                  <c:v>-12542.395319999938</c:v>
                </c:pt>
                <c:pt idx="933">
                  <c:v>-12461.995349999987</c:v>
                </c:pt>
                <c:pt idx="934">
                  <c:v>-12381.595379999981</c:v>
                </c:pt>
                <c:pt idx="935">
                  <c:v>-12301.19541</c:v>
                </c:pt>
                <c:pt idx="936">
                  <c:v>-12220.795440000014</c:v>
                </c:pt>
                <c:pt idx="937">
                  <c:v>-12140.395469999989</c:v>
                </c:pt>
                <c:pt idx="938">
                  <c:v>-12059.995499999985</c:v>
                </c:pt>
                <c:pt idx="939">
                  <c:v>-11979.595529999948</c:v>
                </c:pt>
                <c:pt idx="940">
                  <c:v>-11899.19556</c:v>
                </c:pt>
                <c:pt idx="941">
                  <c:v>-11818.79559</c:v>
                </c:pt>
                <c:pt idx="942">
                  <c:v>-11738.395619999919</c:v>
                </c:pt>
                <c:pt idx="943">
                  <c:v>-11657.995649999983</c:v>
                </c:pt>
                <c:pt idx="944">
                  <c:v>-11577.595679999948</c:v>
                </c:pt>
                <c:pt idx="945">
                  <c:v>-11497.19571</c:v>
                </c:pt>
                <c:pt idx="946">
                  <c:v>-11416.79574000001</c:v>
                </c:pt>
                <c:pt idx="947">
                  <c:v>-11336.395769999985</c:v>
                </c:pt>
                <c:pt idx="948">
                  <c:v>-11255.995799999981</c:v>
                </c:pt>
                <c:pt idx="949">
                  <c:v>-11175.595829999944</c:v>
                </c:pt>
                <c:pt idx="950">
                  <c:v>-11095.19586</c:v>
                </c:pt>
                <c:pt idx="951">
                  <c:v>-11014.795889999989</c:v>
                </c:pt>
                <c:pt idx="952">
                  <c:v>-10934.395919999904</c:v>
                </c:pt>
                <c:pt idx="953">
                  <c:v>-10853.995949999948</c:v>
                </c:pt>
                <c:pt idx="954">
                  <c:v>-10773.595979999944</c:v>
                </c:pt>
                <c:pt idx="955">
                  <c:v>-10693.19601</c:v>
                </c:pt>
                <c:pt idx="956">
                  <c:v>-10612.796039999987</c:v>
                </c:pt>
                <c:pt idx="957">
                  <c:v>-10532.396069999983</c:v>
                </c:pt>
                <c:pt idx="958">
                  <c:v>-10451.996099999944</c:v>
                </c:pt>
                <c:pt idx="959">
                  <c:v>-10371.596129999938</c:v>
                </c:pt>
                <c:pt idx="960">
                  <c:v>-10291.19616</c:v>
                </c:pt>
                <c:pt idx="961">
                  <c:v>-10210.796189999985</c:v>
                </c:pt>
                <c:pt idx="962">
                  <c:v>-10130.396219999981</c:v>
                </c:pt>
                <c:pt idx="963">
                  <c:v>-10049.99625</c:v>
                </c:pt>
                <c:pt idx="964">
                  <c:v>-9969.596279999987</c:v>
                </c:pt>
                <c:pt idx="965">
                  <c:v>-9889.196309999983</c:v>
                </c:pt>
                <c:pt idx="966">
                  <c:v>-9808.7963399999462</c:v>
                </c:pt>
                <c:pt idx="967">
                  <c:v>-9728.3963699999385</c:v>
                </c:pt>
                <c:pt idx="968">
                  <c:v>-9647.9964</c:v>
                </c:pt>
                <c:pt idx="969">
                  <c:v>-9567.596429999985</c:v>
                </c:pt>
                <c:pt idx="970">
                  <c:v>-9487.1964599999992</c:v>
                </c:pt>
                <c:pt idx="971">
                  <c:v>-9406.796489999997</c:v>
                </c:pt>
                <c:pt idx="972">
                  <c:v>-9326.3965199999384</c:v>
                </c:pt>
                <c:pt idx="973">
                  <c:v>-9245.9965499999871</c:v>
                </c:pt>
                <c:pt idx="974">
                  <c:v>-9165.5965799999831</c:v>
                </c:pt>
                <c:pt idx="975">
                  <c:v>-9085.1966099999481</c:v>
                </c:pt>
                <c:pt idx="976">
                  <c:v>-9004.7966400000005</c:v>
                </c:pt>
                <c:pt idx="977">
                  <c:v>-8924.3966699999382</c:v>
                </c:pt>
                <c:pt idx="978">
                  <c:v>-8843.9966999999197</c:v>
                </c:pt>
                <c:pt idx="979">
                  <c:v>-8763.5967299999811</c:v>
                </c:pt>
                <c:pt idx="980">
                  <c:v>-8683.1967599999971</c:v>
                </c:pt>
                <c:pt idx="981">
                  <c:v>-8602.7967900000003</c:v>
                </c:pt>
                <c:pt idx="982">
                  <c:v>-8522.3968199999272</c:v>
                </c:pt>
                <c:pt idx="983">
                  <c:v>-8441.996849999985</c:v>
                </c:pt>
                <c:pt idx="984">
                  <c:v>-8361.596879999981</c:v>
                </c:pt>
                <c:pt idx="985">
                  <c:v>-8281.1969099999424</c:v>
                </c:pt>
                <c:pt idx="986">
                  <c:v>-8200.7969400000002</c:v>
                </c:pt>
                <c:pt idx="987">
                  <c:v>-8120.3969700000034</c:v>
                </c:pt>
                <c:pt idx="988">
                  <c:v>-8039.9969999999994</c:v>
                </c:pt>
                <c:pt idx="989">
                  <c:v>-7959.5970300000008</c:v>
                </c:pt>
                <c:pt idx="990">
                  <c:v>-7879.1970600000004</c:v>
                </c:pt>
                <c:pt idx="991">
                  <c:v>-7798.79709</c:v>
                </c:pt>
                <c:pt idx="992">
                  <c:v>-7718.3971200000024</c:v>
                </c:pt>
                <c:pt idx="993">
                  <c:v>-7637.9971499999992</c:v>
                </c:pt>
                <c:pt idx="994">
                  <c:v>-7557.5971800000007</c:v>
                </c:pt>
                <c:pt idx="995">
                  <c:v>-7477.1972100000003</c:v>
                </c:pt>
                <c:pt idx="996">
                  <c:v>-7396.7972400000008</c:v>
                </c:pt>
                <c:pt idx="997">
                  <c:v>-7316.3972700000013</c:v>
                </c:pt>
                <c:pt idx="998">
                  <c:v>-7235.9972999999991</c:v>
                </c:pt>
                <c:pt idx="999">
                  <c:v>-7155.5973300000005</c:v>
                </c:pt>
                <c:pt idx="1000">
                  <c:v>-7075.1973600000001</c:v>
                </c:pt>
                <c:pt idx="1001">
                  <c:v>-6994.7973899999997</c:v>
                </c:pt>
                <c:pt idx="1002">
                  <c:v>-6914.3974199999993</c:v>
                </c:pt>
                <c:pt idx="1003">
                  <c:v>-6833.9974499999998</c:v>
                </c:pt>
                <c:pt idx="1004">
                  <c:v>-6753.5974799999995</c:v>
                </c:pt>
                <c:pt idx="1005">
                  <c:v>-6673.19751</c:v>
                </c:pt>
                <c:pt idx="1006">
                  <c:v>-6592.7975400000005</c:v>
                </c:pt>
                <c:pt idx="1007">
                  <c:v>-6512.3975700000001</c:v>
                </c:pt>
                <c:pt idx="1008">
                  <c:v>-6431.9975999999997</c:v>
                </c:pt>
                <c:pt idx="1009">
                  <c:v>-6351.5976300000002</c:v>
                </c:pt>
                <c:pt idx="1010">
                  <c:v>-6271.1976600000044</c:v>
                </c:pt>
                <c:pt idx="1011">
                  <c:v>-6190.7976899999994</c:v>
                </c:pt>
                <c:pt idx="1012">
                  <c:v>-6110.3977199999999</c:v>
                </c:pt>
                <c:pt idx="1013">
                  <c:v>-6029.9977499999995</c:v>
                </c:pt>
                <c:pt idx="1014">
                  <c:v>-5949.5977799999991</c:v>
                </c:pt>
                <c:pt idx="1015">
                  <c:v>-5869.1978100000006</c:v>
                </c:pt>
                <c:pt idx="1016">
                  <c:v>-5788.7978399999993</c:v>
                </c:pt>
                <c:pt idx="1017">
                  <c:v>-5708.3978700000007</c:v>
                </c:pt>
                <c:pt idx="1018">
                  <c:v>-5627.9978999999985</c:v>
                </c:pt>
                <c:pt idx="1019">
                  <c:v>-5547.5979300000008</c:v>
                </c:pt>
                <c:pt idx="1020">
                  <c:v>-5467.1979600000004</c:v>
                </c:pt>
                <c:pt idx="1021">
                  <c:v>-5386.7979899999991</c:v>
                </c:pt>
                <c:pt idx="1022">
                  <c:v>-5306.3980200000024</c:v>
                </c:pt>
                <c:pt idx="1023">
                  <c:v>-5225.9980499999992</c:v>
                </c:pt>
                <c:pt idx="1024">
                  <c:v>-5145.5980800000007</c:v>
                </c:pt>
                <c:pt idx="1025">
                  <c:v>-5065.1981100000003</c:v>
                </c:pt>
                <c:pt idx="1026">
                  <c:v>-4984.7981400000008</c:v>
                </c:pt>
                <c:pt idx="1027">
                  <c:v>-4904.3981700000013</c:v>
                </c:pt>
                <c:pt idx="1028">
                  <c:v>-4823.9982</c:v>
                </c:pt>
                <c:pt idx="1029">
                  <c:v>-4743.5982300000014</c:v>
                </c:pt>
                <c:pt idx="1030">
                  <c:v>-4663.1982600000283</c:v>
                </c:pt>
                <c:pt idx="1031">
                  <c:v>-4582.7982900000034</c:v>
                </c:pt>
                <c:pt idx="1032">
                  <c:v>-4502.3983200000002</c:v>
                </c:pt>
                <c:pt idx="1033">
                  <c:v>-4421.9983499999998</c:v>
                </c:pt>
                <c:pt idx="1034">
                  <c:v>-4341.5983799999995</c:v>
                </c:pt>
                <c:pt idx="1035">
                  <c:v>-4261.19841</c:v>
                </c:pt>
                <c:pt idx="1036">
                  <c:v>-4180.7984400000005</c:v>
                </c:pt>
                <c:pt idx="1037">
                  <c:v>-4100.3984700000001</c:v>
                </c:pt>
                <c:pt idx="1038">
                  <c:v>-4019.9984999999997</c:v>
                </c:pt>
                <c:pt idx="1039">
                  <c:v>-3939.5985299999998</c:v>
                </c:pt>
                <c:pt idx="1040">
                  <c:v>-3859.1985599999998</c:v>
                </c:pt>
                <c:pt idx="1041">
                  <c:v>-3778.7985899999844</c:v>
                </c:pt>
                <c:pt idx="1042">
                  <c:v>-3698.3986199999999</c:v>
                </c:pt>
                <c:pt idx="1043">
                  <c:v>-3617.99865</c:v>
                </c:pt>
                <c:pt idx="1044">
                  <c:v>-3537.5986799999987</c:v>
                </c:pt>
                <c:pt idx="1045">
                  <c:v>-3457.1987099999997</c:v>
                </c:pt>
                <c:pt idx="1046">
                  <c:v>-3376.7987399999997</c:v>
                </c:pt>
                <c:pt idx="1047">
                  <c:v>-3296.3987699999998</c:v>
                </c:pt>
                <c:pt idx="1048">
                  <c:v>-3215.9987999999998</c:v>
                </c:pt>
                <c:pt idx="1049">
                  <c:v>-3135.5988299999858</c:v>
                </c:pt>
                <c:pt idx="1050">
                  <c:v>-3055.1988599999859</c:v>
                </c:pt>
                <c:pt idx="1051">
                  <c:v>-2974.7988899999773</c:v>
                </c:pt>
                <c:pt idx="1052">
                  <c:v>-2894.3989199999996</c:v>
                </c:pt>
                <c:pt idx="1053">
                  <c:v>-2813.9989499999997</c:v>
                </c:pt>
                <c:pt idx="1054">
                  <c:v>-2733.5989799999998</c:v>
                </c:pt>
                <c:pt idx="1055">
                  <c:v>-2653.1990099999998</c:v>
                </c:pt>
                <c:pt idx="1056">
                  <c:v>-2572.7990399999999</c:v>
                </c:pt>
                <c:pt idx="1057">
                  <c:v>-2492.3990699999999</c:v>
                </c:pt>
                <c:pt idx="1058">
                  <c:v>-2411.9991000000127</c:v>
                </c:pt>
                <c:pt idx="1059">
                  <c:v>-2331.5991300000137</c:v>
                </c:pt>
                <c:pt idx="1060">
                  <c:v>-2251.1991600000001</c:v>
                </c:pt>
                <c:pt idx="1061">
                  <c:v>-2170.7991899999997</c:v>
                </c:pt>
                <c:pt idx="1062">
                  <c:v>-2090.3992200000002</c:v>
                </c:pt>
                <c:pt idx="1063">
                  <c:v>-2009.9992499999998</c:v>
                </c:pt>
                <c:pt idx="1064">
                  <c:v>-1929.5992799999999</c:v>
                </c:pt>
                <c:pt idx="1065">
                  <c:v>-1849.1993099999931</c:v>
                </c:pt>
                <c:pt idx="1066">
                  <c:v>-1768.7993399999998</c:v>
                </c:pt>
                <c:pt idx="1067">
                  <c:v>-1688.3993699999999</c:v>
                </c:pt>
                <c:pt idx="1068">
                  <c:v>-1607.9993999999999</c:v>
                </c:pt>
                <c:pt idx="1069">
                  <c:v>-1527.5994299999998</c:v>
                </c:pt>
                <c:pt idx="1070">
                  <c:v>-1447.1994599999998</c:v>
                </c:pt>
                <c:pt idx="1071">
                  <c:v>-1366.7994899999999</c:v>
                </c:pt>
                <c:pt idx="1072">
                  <c:v>-1286.3995199999999</c:v>
                </c:pt>
                <c:pt idx="1073">
                  <c:v>-1205.9995500000011</c:v>
                </c:pt>
                <c:pt idx="1074">
                  <c:v>-1125.5995800000001</c:v>
                </c:pt>
                <c:pt idx="1075">
                  <c:v>-1045.1996099999999</c:v>
                </c:pt>
                <c:pt idx="1076">
                  <c:v>-964.79963999999995</c:v>
                </c:pt>
                <c:pt idx="1077">
                  <c:v>-884.39967000000001</c:v>
                </c:pt>
                <c:pt idx="1078">
                  <c:v>-803.99969999999996</c:v>
                </c:pt>
                <c:pt idx="1079">
                  <c:v>-723.59972999999991</c:v>
                </c:pt>
                <c:pt idx="1080">
                  <c:v>-643.19976000000054</c:v>
                </c:pt>
                <c:pt idx="1081">
                  <c:v>-562.79979000000355</c:v>
                </c:pt>
                <c:pt idx="1082">
                  <c:v>-482.39981999999969</c:v>
                </c:pt>
                <c:pt idx="1083">
                  <c:v>-401.99984999999964</c:v>
                </c:pt>
                <c:pt idx="1084">
                  <c:v>-321.59987999999993</c:v>
                </c:pt>
                <c:pt idx="1085">
                  <c:v>-241.19990999999999</c:v>
                </c:pt>
                <c:pt idx="1086">
                  <c:v>-160.79993999999999</c:v>
                </c:pt>
                <c:pt idx="1087">
                  <c:v>-80.399969999999996</c:v>
                </c:pt>
                <c:pt idx="1088">
                  <c:v>0</c:v>
                </c:pt>
                <c:pt idx="1089">
                  <c:v>80.399969999999996</c:v>
                </c:pt>
                <c:pt idx="1090">
                  <c:v>160.79993999999999</c:v>
                </c:pt>
                <c:pt idx="1091">
                  <c:v>241.19990999999999</c:v>
                </c:pt>
                <c:pt idx="1092">
                  <c:v>321.59987999999993</c:v>
                </c:pt>
                <c:pt idx="1093">
                  <c:v>401.99984999999964</c:v>
                </c:pt>
                <c:pt idx="1094">
                  <c:v>482.39981999999969</c:v>
                </c:pt>
                <c:pt idx="1095">
                  <c:v>562.79979000000355</c:v>
                </c:pt>
                <c:pt idx="1096">
                  <c:v>643.19976000000054</c:v>
                </c:pt>
                <c:pt idx="1097">
                  <c:v>723.59972999999991</c:v>
                </c:pt>
                <c:pt idx="1098">
                  <c:v>803.99969999999996</c:v>
                </c:pt>
                <c:pt idx="1099">
                  <c:v>884.39967000000001</c:v>
                </c:pt>
                <c:pt idx="1100">
                  <c:v>964.79963999999995</c:v>
                </c:pt>
                <c:pt idx="1101">
                  <c:v>1045.1996099999999</c:v>
                </c:pt>
                <c:pt idx="1102">
                  <c:v>1125.5995800000001</c:v>
                </c:pt>
                <c:pt idx="1103">
                  <c:v>1205.9995500000011</c:v>
                </c:pt>
                <c:pt idx="1104">
                  <c:v>1286.3995199999999</c:v>
                </c:pt>
                <c:pt idx="1105">
                  <c:v>1366.7994899999999</c:v>
                </c:pt>
                <c:pt idx="1106">
                  <c:v>1447.1994599999998</c:v>
                </c:pt>
                <c:pt idx="1107">
                  <c:v>1527.5994299999998</c:v>
                </c:pt>
                <c:pt idx="1108">
                  <c:v>1607.9993999999999</c:v>
                </c:pt>
                <c:pt idx="1109">
                  <c:v>1688.3993699999999</c:v>
                </c:pt>
                <c:pt idx="1110">
                  <c:v>1768.7993399999998</c:v>
                </c:pt>
                <c:pt idx="1111">
                  <c:v>1849.1993099999931</c:v>
                </c:pt>
                <c:pt idx="1112">
                  <c:v>1929.5992799999999</c:v>
                </c:pt>
                <c:pt idx="1113">
                  <c:v>2009.9992499999998</c:v>
                </c:pt>
                <c:pt idx="1114">
                  <c:v>2090.3992200000002</c:v>
                </c:pt>
                <c:pt idx="1115">
                  <c:v>2170.7991899999997</c:v>
                </c:pt>
                <c:pt idx="1116">
                  <c:v>2251.1991600000001</c:v>
                </c:pt>
                <c:pt idx="1117">
                  <c:v>2331.5991300000137</c:v>
                </c:pt>
                <c:pt idx="1118">
                  <c:v>2411.9991000000127</c:v>
                </c:pt>
                <c:pt idx="1119">
                  <c:v>2492.3990699999999</c:v>
                </c:pt>
                <c:pt idx="1120">
                  <c:v>2572.7990399999999</c:v>
                </c:pt>
                <c:pt idx="1121">
                  <c:v>2653.1990099999998</c:v>
                </c:pt>
                <c:pt idx="1122">
                  <c:v>2733.5989799999998</c:v>
                </c:pt>
                <c:pt idx="1123">
                  <c:v>2813.9989499999997</c:v>
                </c:pt>
                <c:pt idx="1124">
                  <c:v>2894.3989199999996</c:v>
                </c:pt>
                <c:pt idx="1125">
                  <c:v>2974.7988899999773</c:v>
                </c:pt>
                <c:pt idx="1126">
                  <c:v>3055.1988599999859</c:v>
                </c:pt>
                <c:pt idx="1127">
                  <c:v>3135.5988299999858</c:v>
                </c:pt>
                <c:pt idx="1128">
                  <c:v>3215.9987999999998</c:v>
                </c:pt>
                <c:pt idx="1129">
                  <c:v>3296.3987699999998</c:v>
                </c:pt>
                <c:pt idx="1130">
                  <c:v>3376.7987399999997</c:v>
                </c:pt>
                <c:pt idx="1131">
                  <c:v>3457.1987099999997</c:v>
                </c:pt>
                <c:pt idx="1132">
                  <c:v>3537.5986799999987</c:v>
                </c:pt>
                <c:pt idx="1133">
                  <c:v>3617.99865</c:v>
                </c:pt>
                <c:pt idx="1134">
                  <c:v>3698.3986199999999</c:v>
                </c:pt>
                <c:pt idx="1135">
                  <c:v>3778.7985899999844</c:v>
                </c:pt>
                <c:pt idx="1136">
                  <c:v>3859.1985599999998</c:v>
                </c:pt>
                <c:pt idx="1137">
                  <c:v>3939.5985299999998</c:v>
                </c:pt>
                <c:pt idx="1138">
                  <c:v>4019.9984999999997</c:v>
                </c:pt>
                <c:pt idx="1139">
                  <c:v>4100.3984700000001</c:v>
                </c:pt>
                <c:pt idx="1140">
                  <c:v>4180.7984400000005</c:v>
                </c:pt>
                <c:pt idx="1141">
                  <c:v>4261.19841</c:v>
                </c:pt>
                <c:pt idx="1142">
                  <c:v>4341.5983799999995</c:v>
                </c:pt>
                <c:pt idx="1143">
                  <c:v>4421.9983499999998</c:v>
                </c:pt>
                <c:pt idx="1144">
                  <c:v>4502.3983200000002</c:v>
                </c:pt>
                <c:pt idx="1145">
                  <c:v>4582.7982900000034</c:v>
                </c:pt>
                <c:pt idx="1146">
                  <c:v>4663.1982600000283</c:v>
                </c:pt>
                <c:pt idx="1147">
                  <c:v>4743.5982300000014</c:v>
                </c:pt>
                <c:pt idx="1148">
                  <c:v>4823.9982</c:v>
                </c:pt>
                <c:pt idx="1149">
                  <c:v>4904.3981700000013</c:v>
                </c:pt>
                <c:pt idx="1150">
                  <c:v>4984.7981400000008</c:v>
                </c:pt>
                <c:pt idx="1151">
                  <c:v>5065.1981100000003</c:v>
                </c:pt>
                <c:pt idx="1152">
                  <c:v>5145.5980800000007</c:v>
                </c:pt>
                <c:pt idx="1153">
                  <c:v>5225.9980499999992</c:v>
                </c:pt>
                <c:pt idx="1154">
                  <c:v>5306.3980200000024</c:v>
                </c:pt>
                <c:pt idx="1155">
                  <c:v>5386.7979899999991</c:v>
                </c:pt>
                <c:pt idx="1156">
                  <c:v>5467.1979600000004</c:v>
                </c:pt>
                <c:pt idx="1157">
                  <c:v>5547.5979300000008</c:v>
                </c:pt>
                <c:pt idx="1158">
                  <c:v>5627.9978999999985</c:v>
                </c:pt>
                <c:pt idx="1159">
                  <c:v>5708.3978700000007</c:v>
                </c:pt>
                <c:pt idx="1160">
                  <c:v>5788.7978399999993</c:v>
                </c:pt>
                <c:pt idx="1161">
                  <c:v>5869.1978100000006</c:v>
                </c:pt>
                <c:pt idx="1162">
                  <c:v>5949.5977799999991</c:v>
                </c:pt>
                <c:pt idx="1163">
                  <c:v>6029.9977499999995</c:v>
                </c:pt>
                <c:pt idx="1164">
                  <c:v>6110.3977199999999</c:v>
                </c:pt>
                <c:pt idx="1165">
                  <c:v>6190.7976899999994</c:v>
                </c:pt>
                <c:pt idx="1166">
                  <c:v>6271.1976600000044</c:v>
                </c:pt>
                <c:pt idx="1167">
                  <c:v>6351.5976300000002</c:v>
                </c:pt>
                <c:pt idx="1168">
                  <c:v>6431.9975999999997</c:v>
                </c:pt>
                <c:pt idx="1169">
                  <c:v>6512.3975700000001</c:v>
                </c:pt>
                <c:pt idx="1170">
                  <c:v>6592.7975400000005</c:v>
                </c:pt>
                <c:pt idx="1171">
                  <c:v>6673.19751</c:v>
                </c:pt>
                <c:pt idx="1172">
                  <c:v>6753.5974799999995</c:v>
                </c:pt>
                <c:pt idx="1173">
                  <c:v>6833.9974499999998</c:v>
                </c:pt>
                <c:pt idx="1174">
                  <c:v>6914.3974199999993</c:v>
                </c:pt>
                <c:pt idx="1175">
                  <c:v>6994.7973899999997</c:v>
                </c:pt>
                <c:pt idx="1176">
                  <c:v>7075.1973600000001</c:v>
                </c:pt>
                <c:pt idx="1177">
                  <c:v>7155.5973300000005</c:v>
                </c:pt>
                <c:pt idx="1178">
                  <c:v>7235.9972999999991</c:v>
                </c:pt>
                <c:pt idx="1179">
                  <c:v>7316.3972700000013</c:v>
                </c:pt>
                <c:pt idx="1180">
                  <c:v>7396.7972400000008</c:v>
                </c:pt>
                <c:pt idx="1181">
                  <c:v>7477.1972100000003</c:v>
                </c:pt>
                <c:pt idx="1182">
                  <c:v>7557.5971800000007</c:v>
                </c:pt>
                <c:pt idx="1183">
                  <c:v>7637.9971499999992</c:v>
                </c:pt>
                <c:pt idx="1184">
                  <c:v>7718.3971200000024</c:v>
                </c:pt>
                <c:pt idx="1185">
                  <c:v>7798.79709</c:v>
                </c:pt>
                <c:pt idx="1186">
                  <c:v>7879.1970600000004</c:v>
                </c:pt>
                <c:pt idx="1187">
                  <c:v>7959.5970300000008</c:v>
                </c:pt>
                <c:pt idx="1188">
                  <c:v>8039.9969999999994</c:v>
                </c:pt>
                <c:pt idx="1189">
                  <c:v>8120.3969700000034</c:v>
                </c:pt>
                <c:pt idx="1190">
                  <c:v>8200.7969400000002</c:v>
                </c:pt>
                <c:pt idx="1191">
                  <c:v>8281.1969099999424</c:v>
                </c:pt>
                <c:pt idx="1192">
                  <c:v>8361.596879999981</c:v>
                </c:pt>
                <c:pt idx="1193">
                  <c:v>8441.996849999985</c:v>
                </c:pt>
                <c:pt idx="1194">
                  <c:v>8522.3968199999272</c:v>
                </c:pt>
                <c:pt idx="1195">
                  <c:v>8602.7967900000003</c:v>
                </c:pt>
                <c:pt idx="1196">
                  <c:v>8683.1967599999971</c:v>
                </c:pt>
                <c:pt idx="1197">
                  <c:v>8763.5967299999811</c:v>
                </c:pt>
                <c:pt idx="1198">
                  <c:v>8843.9966999999197</c:v>
                </c:pt>
                <c:pt idx="1199">
                  <c:v>8924.3966699999382</c:v>
                </c:pt>
                <c:pt idx="1200">
                  <c:v>9004.7966400000005</c:v>
                </c:pt>
                <c:pt idx="1201">
                  <c:v>9085.1966099999481</c:v>
                </c:pt>
                <c:pt idx="1202">
                  <c:v>9165.5965799999831</c:v>
                </c:pt>
                <c:pt idx="1203">
                  <c:v>9245.9965499999871</c:v>
                </c:pt>
                <c:pt idx="1204">
                  <c:v>9326.3965199999384</c:v>
                </c:pt>
                <c:pt idx="1205">
                  <c:v>9406.796489999997</c:v>
                </c:pt>
                <c:pt idx="1206">
                  <c:v>9487.1964599999992</c:v>
                </c:pt>
                <c:pt idx="1207">
                  <c:v>9567.596429999985</c:v>
                </c:pt>
                <c:pt idx="1208">
                  <c:v>9647.9964</c:v>
                </c:pt>
                <c:pt idx="1209">
                  <c:v>9728.3963699999385</c:v>
                </c:pt>
                <c:pt idx="1210">
                  <c:v>9808.7963399999462</c:v>
                </c:pt>
                <c:pt idx="1211">
                  <c:v>9889.196309999983</c:v>
                </c:pt>
                <c:pt idx="1212">
                  <c:v>9969.596279999987</c:v>
                </c:pt>
                <c:pt idx="1213">
                  <c:v>10049.99625</c:v>
                </c:pt>
                <c:pt idx="1214">
                  <c:v>10130.396219999981</c:v>
                </c:pt>
                <c:pt idx="1215">
                  <c:v>10210.796189999985</c:v>
                </c:pt>
                <c:pt idx="1216">
                  <c:v>10291.19616</c:v>
                </c:pt>
                <c:pt idx="1217">
                  <c:v>10371.596129999938</c:v>
                </c:pt>
                <c:pt idx="1218">
                  <c:v>10451.996099999944</c:v>
                </c:pt>
                <c:pt idx="1219">
                  <c:v>10532.396069999983</c:v>
                </c:pt>
                <c:pt idx="1220">
                  <c:v>10612.796039999987</c:v>
                </c:pt>
                <c:pt idx="1221">
                  <c:v>10693.19601</c:v>
                </c:pt>
                <c:pt idx="1222">
                  <c:v>10773.595979999944</c:v>
                </c:pt>
                <c:pt idx="1223">
                  <c:v>10853.995949999948</c:v>
                </c:pt>
                <c:pt idx="1224">
                  <c:v>10934.395919999904</c:v>
                </c:pt>
                <c:pt idx="1225">
                  <c:v>11014.795889999989</c:v>
                </c:pt>
                <c:pt idx="1226">
                  <c:v>11095.19586</c:v>
                </c:pt>
                <c:pt idx="1227">
                  <c:v>11175.595829999944</c:v>
                </c:pt>
                <c:pt idx="1228">
                  <c:v>11255.995799999981</c:v>
                </c:pt>
                <c:pt idx="1229">
                  <c:v>11336.395769999985</c:v>
                </c:pt>
                <c:pt idx="1230">
                  <c:v>11416.79574000001</c:v>
                </c:pt>
                <c:pt idx="1231">
                  <c:v>11497.19571</c:v>
                </c:pt>
                <c:pt idx="1232">
                  <c:v>11577.595679999948</c:v>
                </c:pt>
                <c:pt idx="1233">
                  <c:v>11657.995649999983</c:v>
                </c:pt>
                <c:pt idx="1234">
                  <c:v>11738.395619999919</c:v>
                </c:pt>
                <c:pt idx="1235">
                  <c:v>11818.79559</c:v>
                </c:pt>
                <c:pt idx="1236">
                  <c:v>11899.19556</c:v>
                </c:pt>
                <c:pt idx="1237">
                  <c:v>11979.595529999948</c:v>
                </c:pt>
                <c:pt idx="1238">
                  <c:v>12059.995499999985</c:v>
                </c:pt>
                <c:pt idx="1239">
                  <c:v>12140.395469999989</c:v>
                </c:pt>
                <c:pt idx="1240">
                  <c:v>12220.795440000014</c:v>
                </c:pt>
                <c:pt idx="1241">
                  <c:v>12301.19541</c:v>
                </c:pt>
                <c:pt idx="1242">
                  <c:v>12381.595379999981</c:v>
                </c:pt>
                <c:pt idx="1243">
                  <c:v>12461.995349999987</c:v>
                </c:pt>
                <c:pt idx="1244">
                  <c:v>12542.395319999938</c:v>
                </c:pt>
                <c:pt idx="1245">
                  <c:v>12622.79529</c:v>
                </c:pt>
                <c:pt idx="1246">
                  <c:v>12703.195259999999</c:v>
                </c:pt>
                <c:pt idx="1247">
                  <c:v>12783.595229999983</c:v>
                </c:pt>
                <c:pt idx="1248">
                  <c:v>12863.995199999919</c:v>
                </c:pt>
                <c:pt idx="1249">
                  <c:v>12944.395169999938</c:v>
                </c:pt>
                <c:pt idx="1250">
                  <c:v>13024.79514</c:v>
                </c:pt>
                <c:pt idx="1251">
                  <c:v>13105.195109999981</c:v>
                </c:pt>
                <c:pt idx="1252">
                  <c:v>13185.595079999985</c:v>
                </c:pt>
                <c:pt idx="1253">
                  <c:v>13265.99505</c:v>
                </c:pt>
                <c:pt idx="1254">
                  <c:v>13346.395019999938</c:v>
                </c:pt>
                <c:pt idx="1255">
                  <c:v>13426.794989999999</c:v>
                </c:pt>
                <c:pt idx="1256">
                  <c:v>13507.194959999999</c:v>
                </c:pt>
                <c:pt idx="1257">
                  <c:v>13587.594929999987</c:v>
                </c:pt>
                <c:pt idx="1258">
                  <c:v>13667.9949</c:v>
                </c:pt>
                <c:pt idx="1259">
                  <c:v>13748.39487</c:v>
                </c:pt>
                <c:pt idx="1260">
                  <c:v>13828.794839999999</c:v>
                </c:pt>
                <c:pt idx="1261">
                  <c:v>13909.194809999999</c:v>
                </c:pt>
                <c:pt idx="1262">
                  <c:v>13989.594779999999</c:v>
                </c:pt>
                <c:pt idx="1263">
                  <c:v>14069.994750000014</c:v>
                </c:pt>
                <c:pt idx="1264">
                  <c:v>14150.39472</c:v>
                </c:pt>
                <c:pt idx="1265">
                  <c:v>14230.794689999999</c:v>
                </c:pt>
                <c:pt idx="1266">
                  <c:v>14311.194659999999</c:v>
                </c:pt>
                <c:pt idx="1267">
                  <c:v>14391.59463</c:v>
                </c:pt>
                <c:pt idx="1268">
                  <c:v>14471.9946</c:v>
                </c:pt>
                <c:pt idx="1269">
                  <c:v>14552.394569999999</c:v>
                </c:pt>
                <c:pt idx="1270">
                  <c:v>14632.794539999999</c:v>
                </c:pt>
                <c:pt idx="1271">
                  <c:v>14713.194509999999</c:v>
                </c:pt>
                <c:pt idx="1272">
                  <c:v>14793.594480000012</c:v>
                </c:pt>
                <c:pt idx="1273">
                  <c:v>14873.994450000018</c:v>
                </c:pt>
                <c:pt idx="1274">
                  <c:v>14954.394419999999</c:v>
                </c:pt>
                <c:pt idx="1275">
                  <c:v>15034.794389999999</c:v>
                </c:pt>
                <c:pt idx="1276">
                  <c:v>15115.19436000001</c:v>
                </c:pt>
                <c:pt idx="1277">
                  <c:v>15195.59433</c:v>
                </c:pt>
                <c:pt idx="1278">
                  <c:v>15275.994299999997</c:v>
                </c:pt>
                <c:pt idx="1279">
                  <c:v>15356.394269999999</c:v>
                </c:pt>
                <c:pt idx="1280">
                  <c:v>15436.794239999999</c:v>
                </c:pt>
                <c:pt idx="1281">
                  <c:v>15517.194210000012</c:v>
                </c:pt>
                <c:pt idx="1282">
                  <c:v>15597.59418</c:v>
                </c:pt>
                <c:pt idx="1283">
                  <c:v>15677.994149999999</c:v>
                </c:pt>
                <c:pt idx="1284">
                  <c:v>15758.394119999983</c:v>
                </c:pt>
                <c:pt idx="1285">
                  <c:v>15838.794089999999</c:v>
                </c:pt>
                <c:pt idx="1286">
                  <c:v>15919.194060000014</c:v>
                </c:pt>
                <c:pt idx="1287">
                  <c:v>15999.594029999997</c:v>
                </c:pt>
                <c:pt idx="1288">
                  <c:v>16079.993999999981</c:v>
                </c:pt>
                <c:pt idx="1289">
                  <c:v>16160.393969999985</c:v>
                </c:pt>
                <c:pt idx="1290">
                  <c:v>16240.79394000001</c:v>
                </c:pt>
                <c:pt idx="1291">
                  <c:v>16321.19391</c:v>
                </c:pt>
                <c:pt idx="1292">
                  <c:v>16401.593880000029</c:v>
                </c:pt>
                <c:pt idx="1293">
                  <c:v>16481.993849999999</c:v>
                </c:pt>
                <c:pt idx="1294">
                  <c:v>16562.393819999998</c:v>
                </c:pt>
                <c:pt idx="1295">
                  <c:v>16642.793790000025</c:v>
                </c:pt>
                <c:pt idx="1296">
                  <c:v>16723.193759999896</c:v>
                </c:pt>
                <c:pt idx="1297">
                  <c:v>16803.593730000001</c:v>
                </c:pt>
                <c:pt idx="1298">
                  <c:v>16883.993699999999</c:v>
                </c:pt>
                <c:pt idx="1299">
                  <c:v>16964.393669999896</c:v>
                </c:pt>
                <c:pt idx="1300">
                  <c:v>17044.79364</c:v>
                </c:pt>
                <c:pt idx="1301">
                  <c:v>17125.193609999897</c:v>
                </c:pt>
                <c:pt idx="1302">
                  <c:v>17205.593580000001</c:v>
                </c:pt>
                <c:pt idx="1303">
                  <c:v>17285.993549999996</c:v>
                </c:pt>
                <c:pt idx="1304">
                  <c:v>17366.393519999896</c:v>
                </c:pt>
                <c:pt idx="1305">
                  <c:v>17446.793490000025</c:v>
                </c:pt>
                <c:pt idx="1306">
                  <c:v>17527.193459999897</c:v>
                </c:pt>
                <c:pt idx="1307">
                  <c:v>17607.593430000001</c:v>
                </c:pt>
                <c:pt idx="1308">
                  <c:v>17687.993399999999</c:v>
                </c:pt>
                <c:pt idx="1309">
                  <c:v>17768.393369999896</c:v>
                </c:pt>
                <c:pt idx="1310">
                  <c:v>17848.79334</c:v>
                </c:pt>
                <c:pt idx="1311">
                  <c:v>17929.193309999897</c:v>
                </c:pt>
                <c:pt idx="1312">
                  <c:v>18009.593280000001</c:v>
                </c:pt>
                <c:pt idx="1313">
                  <c:v>18089.99325</c:v>
                </c:pt>
                <c:pt idx="1314">
                  <c:v>18170.393219999896</c:v>
                </c:pt>
                <c:pt idx="1315">
                  <c:v>18250.793190000029</c:v>
                </c:pt>
                <c:pt idx="1316">
                  <c:v>18331.193159999992</c:v>
                </c:pt>
                <c:pt idx="1317">
                  <c:v>18411.593129999997</c:v>
                </c:pt>
                <c:pt idx="1318">
                  <c:v>18491.993100000025</c:v>
                </c:pt>
                <c:pt idx="1319">
                  <c:v>18572.393069999896</c:v>
                </c:pt>
                <c:pt idx="1320">
                  <c:v>18652.79304</c:v>
                </c:pt>
                <c:pt idx="1321">
                  <c:v>18733.193009999992</c:v>
                </c:pt>
                <c:pt idx="1322">
                  <c:v>18813.592979999896</c:v>
                </c:pt>
                <c:pt idx="1323">
                  <c:v>18893.99295</c:v>
                </c:pt>
                <c:pt idx="1324">
                  <c:v>18974.392919999897</c:v>
                </c:pt>
                <c:pt idx="1325">
                  <c:v>19054.792890000113</c:v>
                </c:pt>
                <c:pt idx="1326">
                  <c:v>19135.192859999996</c:v>
                </c:pt>
                <c:pt idx="1327">
                  <c:v>19215.592829999998</c:v>
                </c:pt>
                <c:pt idx="1328">
                  <c:v>19295.992800000025</c:v>
                </c:pt>
                <c:pt idx="1329">
                  <c:v>19376.392769999897</c:v>
                </c:pt>
                <c:pt idx="1330">
                  <c:v>19456.792740000001</c:v>
                </c:pt>
                <c:pt idx="1331">
                  <c:v>19537.192709999996</c:v>
                </c:pt>
                <c:pt idx="1332">
                  <c:v>19617.592679999896</c:v>
                </c:pt>
                <c:pt idx="1333">
                  <c:v>19697.99265</c:v>
                </c:pt>
                <c:pt idx="1334">
                  <c:v>19778.392619999897</c:v>
                </c:pt>
                <c:pt idx="1335">
                  <c:v>19858.792589999997</c:v>
                </c:pt>
                <c:pt idx="1336">
                  <c:v>19939.192559999843</c:v>
                </c:pt>
                <c:pt idx="1337">
                  <c:v>20019.592529999896</c:v>
                </c:pt>
                <c:pt idx="1338">
                  <c:v>20099.9925</c:v>
                </c:pt>
                <c:pt idx="1339">
                  <c:v>20180.392469999992</c:v>
                </c:pt>
                <c:pt idx="1340">
                  <c:v>20260.792439999997</c:v>
                </c:pt>
                <c:pt idx="1341">
                  <c:v>20341.19241</c:v>
                </c:pt>
                <c:pt idx="1342">
                  <c:v>20421.592379999896</c:v>
                </c:pt>
                <c:pt idx="1343">
                  <c:v>20501.99235</c:v>
                </c:pt>
                <c:pt idx="1344">
                  <c:v>20582.392319999992</c:v>
                </c:pt>
                <c:pt idx="1345">
                  <c:v>20662.792289999998</c:v>
                </c:pt>
                <c:pt idx="1346">
                  <c:v>20743.192259999862</c:v>
                </c:pt>
                <c:pt idx="1347">
                  <c:v>20823.592229999897</c:v>
                </c:pt>
                <c:pt idx="1348">
                  <c:v>20903.992200000001</c:v>
                </c:pt>
                <c:pt idx="1349">
                  <c:v>20984.392169999996</c:v>
                </c:pt>
                <c:pt idx="1350">
                  <c:v>21064.792139999998</c:v>
                </c:pt>
                <c:pt idx="1351">
                  <c:v>21145.19211</c:v>
                </c:pt>
                <c:pt idx="1352">
                  <c:v>21225.592079999897</c:v>
                </c:pt>
                <c:pt idx="1353">
                  <c:v>21305.992050000001</c:v>
                </c:pt>
                <c:pt idx="1354">
                  <c:v>21386.392019999996</c:v>
                </c:pt>
                <c:pt idx="1355">
                  <c:v>21466.791989999998</c:v>
                </c:pt>
                <c:pt idx="1356">
                  <c:v>21547.191959999862</c:v>
                </c:pt>
                <c:pt idx="1357">
                  <c:v>21627.591929999897</c:v>
                </c:pt>
                <c:pt idx="1358">
                  <c:v>21707.991900000001</c:v>
                </c:pt>
                <c:pt idx="1359">
                  <c:v>21788.391869999996</c:v>
                </c:pt>
                <c:pt idx="1360">
                  <c:v>21868.791839999998</c:v>
                </c:pt>
                <c:pt idx="1361">
                  <c:v>21949.19181</c:v>
                </c:pt>
                <c:pt idx="1362">
                  <c:v>22029.591779999992</c:v>
                </c:pt>
                <c:pt idx="1363">
                  <c:v>22109.991749999997</c:v>
                </c:pt>
                <c:pt idx="1364">
                  <c:v>22190.39172</c:v>
                </c:pt>
                <c:pt idx="1365">
                  <c:v>22270.791689999998</c:v>
                </c:pt>
                <c:pt idx="1366">
                  <c:v>22351.191659999862</c:v>
                </c:pt>
                <c:pt idx="1367">
                  <c:v>22431.591629999992</c:v>
                </c:pt>
                <c:pt idx="1368">
                  <c:v>22511.991599999998</c:v>
                </c:pt>
                <c:pt idx="1369">
                  <c:v>22592.391569999862</c:v>
                </c:pt>
                <c:pt idx="1370">
                  <c:v>22672.791539999896</c:v>
                </c:pt>
                <c:pt idx="1371">
                  <c:v>22753.191509999877</c:v>
                </c:pt>
                <c:pt idx="1372">
                  <c:v>22833.591479999992</c:v>
                </c:pt>
                <c:pt idx="1373">
                  <c:v>22913.991449999998</c:v>
                </c:pt>
                <c:pt idx="1374">
                  <c:v>22994.39142</c:v>
                </c:pt>
                <c:pt idx="1375">
                  <c:v>23074.791389999999</c:v>
                </c:pt>
                <c:pt idx="1376">
                  <c:v>23155.191359999892</c:v>
                </c:pt>
                <c:pt idx="1377">
                  <c:v>23235.591329999996</c:v>
                </c:pt>
                <c:pt idx="1378">
                  <c:v>23315.991299999998</c:v>
                </c:pt>
                <c:pt idx="1379">
                  <c:v>23396.391269999862</c:v>
                </c:pt>
                <c:pt idx="1380">
                  <c:v>23476.791239999897</c:v>
                </c:pt>
                <c:pt idx="1381">
                  <c:v>23557.191209999892</c:v>
                </c:pt>
                <c:pt idx="1382">
                  <c:v>23637.591179999996</c:v>
                </c:pt>
                <c:pt idx="1383">
                  <c:v>23717.991149999998</c:v>
                </c:pt>
                <c:pt idx="1384">
                  <c:v>23798.39112</c:v>
                </c:pt>
                <c:pt idx="1385">
                  <c:v>23878.791089999999</c:v>
                </c:pt>
                <c:pt idx="1386">
                  <c:v>23959.191059999896</c:v>
                </c:pt>
                <c:pt idx="1387">
                  <c:v>24039.59103</c:v>
                </c:pt>
                <c:pt idx="1388">
                  <c:v>24119.990999999998</c:v>
                </c:pt>
                <c:pt idx="1389">
                  <c:v>24200.390969999862</c:v>
                </c:pt>
                <c:pt idx="1390">
                  <c:v>24280.790939999992</c:v>
                </c:pt>
                <c:pt idx="1391">
                  <c:v>24361.190909999896</c:v>
                </c:pt>
                <c:pt idx="1392">
                  <c:v>24441.590880000025</c:v>
                </c:pt>
                <c:pt idx="1393">
                  <c:v>24521.990849999998</c:v>
                </c:pt>
                <c:pt idx="1394">
                  <c:v>24602.390820000001</c:v>
                </c:pt>
                <c:pt idx="1395">
                  <c:v>24682.790789999999</c:v>
                </c:pt>
                <c:pt idx="1396">
                  <c:v>24763.190759999896</c:v>
                </c:pt>
                <c:pt idx="1397">
                  <c:v>24843.59073</c:v>
                </c:pt>
                <c:pt idx="1398">
                  <c:v>24923.990699999998</c:v>
                </c:pt>
                <c:pt idx="1399">
                  <c:v>25004.390669999892</c:v>
                </c:pt>
                <c:pt idx="1400">
                  <c:v>25084.790639999996</c:v>
                </c:pt>
                <c:pt idx="1401">
                  <c:v>25165.190609999896</c:v>
                </c:pt>
                <c:pt idx="1402">
                  <c:v>25245.59058</c:v>
                </c:pt>
                <c:pt idx="1403">
                  <c:v>25325.990549999897</c:v>
                </c:pt>
                <c:pt idx="1404">
                  <c:v>25406.390519999892</c:v>
                </c:pt>
                <c:pt idx="1405">
                  <c:v>25486.790489999999</c:v>
                </c:pt>
                <c:pt idx="1406">
                  <c:v>25567.190459999896</c:v>
                </c:pt>
                <c:pt idx="1407">
                  <c:v>25647.59043</c:v>
                </c:pt>
                <c:pt idx="1408">
                  <c:v>25727.990399999999</c:v>
                </c:pt>
                <c:pt idx="1409">
                  <c:v>25808.390369999892</c:v>
                </c:pt>
                <c:pt idx="1410">
                  <c:v>25888.79034</c:v>
                </c:pt>
                <c:pt idx="1411">
                  <c:v>25969.190309999896</c:v>
                </c:pt>
                <c:pt idx="1412">
                  <c:v>26049.59028</c:v>
                </c:pt>
                <c:pt idx="1413">
                  <c:v>26129.990249999992</c:v>
                </c:pt>
                <c:pt idx="1414">
                  <c:v>26210.390219999896</c:v>
                </c:pt>
                <c:pt idx="1415">
                  <c:v>26290.790190000025</c:v>
                </c:pt>
                <c:pt idx="1416">
                  <c:v>26371.190159999896</c:v>
                </c:pt>
                <c:pt idx="1417">
                  <c:v>26451.59013</c:v>
                </c:pt>
                <c:pt idx="1418">
                  <c:v>26531.990099999999</c:v>
                </c:pt>
                <c:pt idx="1419">
                  <c:v>26612.390069999896</c:v>
                </c:pt>
                <c:pt idx="1420">
                  <c:v>26692.79004</c:v>
                </c:pt>
                <c:pt idx="1421">
                  <c:v>26773.190009999897</c:v>
                </c:pt>
                <c:pt idx="1422">
                  <c:v>26853.589979999892</c:v>
                </c:pt>
                <c:pt idx="1423">
                  <c:v>26933.989949999996</c:v>
                </c:pt>
                <c:pt idx="1424">
                  <c:v>27014.389919999896</c:v>
                </c:pt>
                <c:pt idx="1425">
                  <c:v>27094.789890000025</c:v>
                </c:pt>
                <c:pt idx="1426">
                  <c:v>27175.189859999897</c:v>
                </c:pt>
                <c:pt idx="1427">
                  <c:v>27255.589829999997</c:v>
                </c:pt>
                <c:pt idx="1428">
                  <c:v>27335.989799999999</c:v>
                </c:pt>
                <c:pt idx="1429">
                  <c:v>27416.389769999896</c:v>
                </c:pt>
                <c:pt idx="1430">
                  <c:v>27496.78974</c:v>
                </c:pt>
                <c:pt idx="1431">
                  <c:v>27577.189709999897</c:v>
                </c:pt>
                <c:pt idx="1432">
                  <c:v>27657.589679999892</c:v>
                </c:pt>
                <c:pt idx="1433">
                  <c:v>27737.98965</c:v>
                </c:pt>
                <c:pt idx="1434">
                  <c:v>27818.389619999896</c:v>
                </c:pt>
                <c:pt idx="1435">
                  <c:v>27898.78959</c:v>
                </c:pt>
                <c:pt idx="1436">
                  <c:v>27979.189559999839</c:v>
                </c:pt>
                <c:pt idx="1437">
                  <c:v>28059.589529999896</c:v>
                </c:pt>
                <c:pt idx="1438">
                  <c:v>28139.9895</c:v>
                </c:pt>
                <c:pt idx="1439">
                  <c:v>28220.389469999896</c:v>
                </c:pt>
              </c:numCache>
            </c:numRef>
          </c:xVal>
          <c:yVal>
            <c:numRef>
              <c:f>plume3!$J$2:$J$1441</c:f>
              <c:numCache>
                <c:formatCode>General</c:formatCode>
                <c:ptCount val="1440"/>
                <c:pt idx="0">
                  <c:v>2.59151</c:v>
                </c:pt>
                <c:pt idx="1">
                  <c:v>2.59151</c:v>
                </c:pt>
                <c:pt idx="2">
                  <c:v>2.59151</c:v>
                </c:pt>
                <c:pt idx="3">
                  <c:v>2.59151</c:v>
                </c:pt>
                <c:pt idx="4">
                  <c:v>2.59151</c:v>
                </c:pt>
                <c:pt idx="5">
                  <c:v>2.59151</c:v>
                </c:pt>
                <c:pt idx="6">
                  <c:v>2.59151</c:v>
                </c:pt>
                <c:pt idx="7">
                  <c:v>2.59151</c:v>
                </c:pt>
                <c:pt idx="8">
                  <c:v>2.59151</c:v>
                </c:pt>
                <c:pt idx="9">
                  <c:v>2.59151</c:v>
                </c:pt>
                <c:pt idx="10">
                  <c:v>2.59151</c:v>
                </c:pt>
                <c:pt idx="11">
                  <c:v>2.59151</c:v>
                </c:pt>
                <c:pt idx="12">
                  <c:v>2.59151</c:v>
                </c:pt>
                <c:pt idx="13">
                  <c:v>2.59151</c:v>
                </c:pt>
                <c:pt idx="14">
                  <c:v>2.59151</c:v>
                </c:pt>
                <c:pt idx="15">
                  <c:v>2.59151</c:v>
                </c:pt>
                <c:pt idx="16">
                  <c:v>2.59151</c:v>
                </c:pt>
                <c:pt idx="17">
                  <c:v>2.59151</c:v>
                </c:pt>
                <c:pt idx="18">
                  <c:v>2.59151</c:v>
                </c:pt>
                <c:pt idx="19">
                  <c:v>2.59151</c:v>
                </c:pt>
                <c:pt idx="20">
                  <c:v>2.59151</c:v>
                </c:pt>
                <c:pt idx="21">
                  <c:v>2.59151</c:v>
                </c:pt>
                <c:pt idx="22">
                  <c:v>2.59151</c:v>
                </c:pt>
                <c:pt idx="23">
                  <c:v>2.59151</c:v>
                </c:pt>
                <c:pt idx="24">
                  <c:v>2.59151</c:v>
                </c:pt>
                <c:pt idx="25">
                  <c:v>2.59151</c:v>
                </c:pt>
                <c:pt idx="26">
                  <c:v>2.59151</c:v>
                </c:pt>
                <c:pt idx="27">
                  <c:v>2.59151</c:v>
                </c:pt>
                <c:pt idx="28">
                  <c:v>2.59151</c:v>
                </c:pt>
                <c:pt idx="29">
                  <c:v>2.59151</c:v>
                </c:pt>
                <c:pt idx="30">
                  <c:v>2.59151</c:v>
                </c:pt>
                <c:pt idx="31">
                  <c:v>2.59151</c:v>
                </c:pt>
                <c:pt idx="32">
                  <c:v>2.59151</c:v>
                </c:pt>
                <c:pt idx="33">
                  <c:v>2.59151</c:v>
                </c:pt>
                <c:pt idx="34">
                  <c:v>2.59151</c:v>
                </c:pt>
                <c:pt idx="35">
                  <c:v>2.59151</c:v>
                </c:pt>
                <c:pt idx="36">
                  <c:v>2.59151</c:v>
                </c:pt>
                <c:pt idx="37">
                  <c:v>2.59151</c:v>
                </c:pt>
                <c:pt idx="38">
                  <c:v>2.59151</c:v>
                </c:pt>
                <c:pt idx="39">
                  <c:v>2.59151</c:v>
                </c:pt>
                <c:pt idx="40">
                  <c:v>2.59151</c:v>
                </c:pt>
                <c:pt idx="41">
                  <c:v>2.59151</c:v>
                </c:pt>
                <c:pt idx="42">
                  <c:v>2.59151</c:v>
                </c:pt>
                <c:pt idx="43">
                  <c:v>2.59151</c:v>
                </c:pt>
                <c:pt idx="44">
                  <c:v>2.59151</c:v>
                </c:pt>
                <c:pt idx="45">
                  <c:v>2.59151</c:v>
                </c:pt>
                <c:pt idx="46">
                  <c:v>2.59151</c:v>
                </c:pt>
                <c:pt idx="47">
                  <c:v>2.59151</c:v>
                </c:pt>
                <c:pt idx="48">
                  <c:v>2.59151</c:v>
                </c:pt>
                <c:pt idx="49">
                  <c:v>2.59151</c:v>
                </c:pt>
                <c:pt idx="50">
                  <c:v>2.59151</c:v>
                </c:pt>
                <c:pt idx="51">
                  <c:v>2.59151</c:v>
                </c:pt>
                <c:pt idx="52">
                  <c:v>2.59151</c:v>
                </c:pt>
                <c:pt idx="53">
                  <c:v>2.59151</c:v>
                </c:pt>
                <c:pt idx="54">
                  <c:v>2.59151</c:v>
                </c:pt>
                <c:pt idx="55">
                  <c:v>2.59151</c:v>
                </c:pt>
                <c:pt idx="56">
                  <c:v>2.59151</c:v>
                </c:pt>
                <c:pt idx="57">
                  <c:v>2.59151</c:v>
                </c:pt>
                <c:pt idx="58">
                  <c:v>2.59151</c:v>
                </c:pt>
                <c:pt idx="59">
                  <c:v>2.59151</c:v>
                </c:pt>
                <c:pt idx="60">
                  <c:v>2.59151</c:v>
                </c:pt>
                <c:pt idx="61">
                  <c:v>2.59151</c:v>
                </c:pt>
                <c:pt idx="62">
                  <c:v>2.59151</c:v>
                </c:pt>
                <c:pt idx="63">
                  <c:v>2.59151</c:v>
                </c:pt>
                <c:pt idx="64">
                  <c:v>2.59151</c:v>
                </c:pt>
                <c:pt idx="65">
                  <c:v>2.59151</c:v>
                </c:pt>
                <c:pt idx="66">
                  <c:v>2.59151</c:v>
                </c:pt>
                <c:pt idx="67">
                  <c:v>2.59151</c:v>
                </c:pt>
                <c:pt idx="68">
                  <c:v>2.59151</c:v>
                </c:pt>
                <c:pt idx="69">
                  <c:v>2.59151</c:v>
                </c:pt>
                <c:pt idx="70">
                  <c:v>2.59151</c:v>
                </c:pt>
                <c:pt idx="71">
                  <c:v>2.59151</c:v>
                </c:pt>
                <c:pt idx="72">
                  <c:v>2.59151</c:v>
                </c:pt>
                <c:pt idx="73">
                  <c:v>2.59151</c:v>
                </c:pt>
                <c:pt idx="74">
                  <c:v>2.59151</c:v>
                </c:pt>
                <c:pt idx="75">
                  <c:v>2.59151</c:v>
                </c:pt>
                <c:pt idx="76">
                  <c:v>2.59151</c:v>
                </c:pt>
                <c:pt idx="77">
                  <c:v>2.59151</c:v>
                </c:pt>
                <c:pt idx="78">
                  <c:v>2.59151</c:v>
                </c:pt>
                <c:pt idx="79">
                  <c:v>2.59151</c:v>
                </c:pt>
                <c:pt idx="80">
                  <c:v>2.59151</c:v>
                </c:pt>
                <c:pt idx="81">
                  <c:v>2.59151</c:v>
                </c:pt>
                <c:pt idx="82">
                  <c:v>2.59151</c:v>
                </c:pt>
                <c:pt idx="83">
                  <c:v>2.59151</c:v>
                </c:pt>
                <c:pt idx="84">
                  <c:v>2.59151</c:v>
                </c:pt>
                <c:pt idx="85">
                  <c:v>2.59151</c:v>
                </c:pt>
                <c:pt idx="86">
                  <c:v>2.59151</c:v>
                </c:pt>
                <c:pt idx="87">
                  <c:v>2.59151</c:v>
                </c:pt>
                <c:pt idx="88">
                  <c:v>2.59151</c:v>
                </c:pt>
                <c:pt idx="89">
                  <c:v>2.59151</c:v>
                </c:pt>
                <c:pt idx="90">
                  <c:v>2.59151</c:v>
                </c:pt>
                <c:pt idx="91">
                  <c:v>2.59151</c:v>
                </c:pt>
                <c:pt idx="92">
                  <c:v>2.59151</c:v>
                </c:pt>
                <c:pt idx="93">
                  <c:v>2.59151</c:v>
                </c:pt>
                <c:pt idx="94">
                  <c:v>2.59151</c:v>
                </c:pt>
                <c:pt idx="95">
                  <c:v>2.59151</c:v>
                </c:pt>
                <c:pt idx="96">
                  <c:v>2.59151</c:v>
                </c:pt>
                <c:pt idx="97">
                  <c:v>2.59151</c:v>
                </c:pt>
                <c:pt idx="98">
                  <c:v>2.59151</c:v>
                </c:pt>
                <c:pt idx="99">
                  <c:v>2.59151</c:v>
                </c:pt>
                <c:pt idx="100">
                  <c:v>2.59151</c:v>
                </c:pt>
                <c:pt idx="101">
                  <c:v>2.59151</c:v>
                </c:pt>
                <c:pt idx="102">
                  <c:v>2.59151</c:v>
                </c:pt>
                <c:pt idx="103">
                  <c:v>2.59151</c:v>
                </c:pt>
                <c:pt idx="104">
                  <c:v>2.59151</c:v>
                </c:pt>
                <c:pt idx="105">
                  <c:v>2.59151</c:v>
                </c:pt>
                <c:pt idx="106">
                  <c:v>2.59151</c:v>
                </c:pt>
                <c:pt idx="107">
                  <c:v>2.59151</c:v>
                </c:pt>
                <c:pt idx="108">
                  <c:v>2.59151</c:v>
                </c:pt>
                <c:pt idx="109">
                  <c:v>2.59151</c:v>
                </c:pt>
                <c:pt idx="110">
                  <c:v>2.59151</c:v>
                </c:pt>
                <c:pt idx="111">
                  <c:v>2.59151</c:v>
                </c:pt>
                <c:pt idx="112">
                  <c:v>2.59151</c:v>
                </c:pt>
                <c:pt idx="113">
                  <c:v>2.59151</c:v>
                </c:pt>
                <c:pt idx="114">
                  <c:v>2.59151</c:v>
                </c:pt>
                <c:pt idx="115">
                  <c:v>2.59151</c:v>
                </c:pt>
                <c:pt idx="116">
                  <c:v>2.59151</c:v>
                </c:pt>
                <c:pt idx="117">
                  <c:v>2.59151</c:v>
                </c:pt>
                <c:pt idx="118">
                  <c:v>2.59151</c:v>
                </c:pt>
                <c:pt idx="119">
                  <c:v>2.59151</c:v>
                </c:pt>
                <c:pt idx="120">
                  <c:v>2.59151</c:v>
                </c:pt>
                <c:pt idx="121">
                  <c:v>2.59151</c:v>
                </c:pt>
                <c:pt idx="122">
                  <c:v>2.59151</c:v>
                </c:pt>
                <c:pt idx="123">
                  <c:v>2.59151</c:v>
                </c:pt>
                <c:pt idx="124">
                  <c:v>2.59151</c:v>
                </c:pt>
                <c:pt idx="125">
                  <c:v>2.59151</c:v>
                </c:pt>
                <c:pt idx="126">
                  <c:v>2.59151</c:v>
                </c:pt>
                <c:pt idx="127">
                  <c:v>2.59151</c:v>
                </c:pt>
                <c:pt idx="128">
                  <c:v>2.59151</c:v>
                </c:pt>
                <c:pt idx="129">
                  <c:v>2.59151</c:v>
                </c:pt>
                <c:pt idx="130">
                  <c:v>2.59151</c:v>
                </c:pt>
                <c:pt idx="131">
                  <c:v>2.59151</c:v>
                </c:pt>
                <c:pt idx="132">
                  <c:v>2.59151</c:v>
                </c:pt>
                <c:pt idx="133">
                  <c:v>2.59151</c:v>
                </c:pt>
                <c:pt idx="134">
                  <c:v>2.59151</c:v>
                </c:pt>
                <c:pt idx="135">
                  <c:v>2.59151</c:v>
                </c:pt>
                <c:pt idx="136">
                  <c:v>2.59151</c:v>
                </c:pt>
                <c:pt idx="137">
                  <c:v>2.59151</c:v>
                </c:pt>
                <c:pt idx="138">
                  <c:v>2.59151</c:v>
                </c:pt>
                <c:pt idx="139">
                  <c:v>2.59151</c:v>
                </c:pt>
                <c:pt idx="140">
                  <c:v>2.59151</c:v>
                </c:pt>
                <c:pt idx="141">
                  <c:v>2.59151</c:v>
                </c:pt>
                <c:pt idx="142">
                  <c:v>2.59151</c:v>
                </c:pt>
                <c:pt idx="143">
                  <c:v>2.59151</c:v>
                </c:pt>
                <c:pt idx="144">
                  <c:v>2.59151</c:v>
                </c:pt>
                <c:pt idx="145">
                  <c:v>2.59151</c:v>
                </c:pt>
                <c:pt idx="146">
                  <c:v>2.59151</c:v>
                </c:pt>
                <c:pt idx="147">
                  <c:v>2.59151</c:v>
                </c:pt>
                <c:pt idx="148">
                  <c:v>2.59151</c:v>
                </c:pt>
                <c:pt idx="149">
                  <c:v>2.59151</c:v>
                </c:pt>
                <c:pt idx="150">
                  <c:v>2.59151</c:v>
                </c:pt>
                <c:pt idx="151">
                  <c:v>2.59151</c:v>
                </c:pt>
                <c:pt idx="152">
                  <c:v>2.59151</c:v>
                </c:pt>
                <c:pt idx="153">
                  <c:v>2.59151</c:v>
                </c:pt>
                <c:pt idx="154">
                  <c:v>2.59151</c:v>
                </c:pt>
                <c:pt idx="155">
                  <c:v>2.59151</c:v>
                </c:pt>
                <c:pt idx="156">
                  <c:v>2.59151</c:v>
                </c:pt>
                <c:pt idx="157">
                  <c:v>2.59151</c:v>
                </c:pt>
                <c:pt idx="158">
                  <c:v>2.59151</c:v>
                </c:pt>
                <c:pt idx="159">
                  <c:v>2.59151</c:v>
                </c:pt>
                <c:pt idx="160">
                  <c:v>2.59151</c:v>
                </c:pt>
                <c:pt idx="161">
                  <c:v>2.59151</c:v>
                </c:pt>
                <c:pt idx="162">
                  <c:v>2.59151</c:v>
                </c:pt>
                <c:pt idx="163">
                  <c:v>2.59151</c:v>
                </c:pt>
                <c:pt idx="164">
                  <c:v>2.59151</c:v>
                </c:pt>
                <c:pt idx="165">
                  <c:v>2.59151</c:v>
                </c:pt>
                <c:pt idx="166">
                  <c:v>2.59151</c:v>
                </c:pt>
                <c:pt idx="167">
                  <c:v>2.59151</c:v>
                </c:pt>
                <c:pt idx="168">
                  <c:v>2.59151</c:v>
                </c:pt>
                <c:pt idx="169">
                  <c:v>2.59151</c:v>
                </c:pt>
                <c:pt idx="170">
                  <c:v>2.59151</c:v>
                </c:pt>
                <c:pt idx="171">
                  <c:v>2.59151</c:v>
                </c:pt>
                <c:pt idx="172">
                  <c:v>2.59151</c:v>
                </c:pt>
                <c:pt idx="173">
                  <c:v>2.59151</c:v>
                </c:pt>
                <c:pt idx="174">
                  <c:v>2.59151</c:v>
                </c:pt>
                <c:pt idx="175">
                  <c:v>2.59151</c:v>
                </c:pt>
                <c:pt idx="176">
                  <c:v>2.59151</c:v>
                </c:pt>
                <c:pt idx="177">
                  <c:v>2.59151</c:v>
                </c:pt>
                <c:pt idx="178">
                  <c:v>2.59151</c:v>
                </c:pt>
                <c:pt idx="179">
                  <c:v>2.59151</c:v>
                </c:pt>
                <c:pt idx="180">
                  <c:v>2.59151</c:v>
                </c:pt>
                <c:pt idx="181">
                  <c:v>2.59151</c:v>
                </c:pt>
                <c:pt idx="182">
                  <c:v>2.59151</c:v>
                </c:pt>
                <c:pt idx="183">
                  <c:v>2.59151</c:v>
                </c:pt>
                <c:pt idx="184">
                  <c:v>2.59151</c:v>
                </c:pt>
                <c:pt idx="185">
                  <c:v>2.59151</c:v>
                </c:pt>
                <c:pt idx="186">
                  <c:v>2.59151</c:v>
                </c:pt>
                <c:pt idx="187">
                  <c:v>2.59151</c:v>
                </c:pt>
                <c:pt idx="188">
                  <c:v>2.59151</c:v>
                </c:pt>
                <c:pt idx="189">
                  <c:v>2.59151</c:v>
                </c:pt>
                <c:pt idx="190">
                  <c:v>2.59151</c:v>
                </c:pt>
                <c:pt idx="191">
                  <c:v>2.59151</c:v>
                </c:pt>
                <c:pt idx="192">
                  <c:v>2.59151</c:v>
                </c:pt>
                <c:pt idx="193">
                  <c:v>2.59151</c:v>
                </c:pt>
                <c:pt idx="194">
                  <c:v>2.59151</c:v>
                </c:pt>
                <c:pt idx="195">
                  <c:v>2.59151</c:v>
                </c:pt>
                <c:pt idx="196">
                  <c:v>2.59151</c:v>
                </c:pt>
                <c:pt idx="197">
                  <c:v>2.59151</c:v>
                </c:pt>
                <c:pt idx="198">
                  <c:v>2.59151</c:v>
                </c:pt>
                <c:pt idx="199">
                  <c:v>2.59151</c:v>
                </c:pt>
                <c:pt idx="200">
                  <c:v>2.59151</c:v>
                </c:pt>
                <c:pt idx="201">
                  <c:v>2.59151</c:v>
                </c:pt>
                <c:pt idx="202">
                  <c:v>2.59151</c:v>
                </c:pt>
                <c:pt idx="203">
                  <c:v>2.59151</c:v>
                </c:pt>
                <c:pt idx="204">
                  <c:v>2.59151</c:v>
                </c:pt>
                <c:pt idx="205">
                  <c:v>2.59151</c:v>
                </c:pt>
                <c:pt idx="206">
                  <c:v>2.59151</c:v>
                </c:pt>
                <c:pt idx="207">
                  <c:v>2.59151</c:v>
                </c:pt>
                <c:pt idx="208">
                  <c:v>2.59151</c:v>
                </c:pt>
                <c:pt idx="209">
                  <c:v>2.59151</c:v>
                </c:pt>
                <c:pt idx="210">
                  <c:v>2.59151</c:v>
                </c:pt>
                <c:pt idx="211">
                  <c:v>2.59151</c:v>
                </c:pt>
                <c:pt idx="212">
                  <c:v>2.59151</c:v>
                </c:pt>
                <c:pt idx="213">
                  <c:v>2.59151</c:v>
                </c:pt>
                <c:pt idx="214">
                  <c:v>2.59151</c:v>
                </c:pt>
                <c:pt idx="215">
                  <c:v>2.59151</c:v>
                </c:pt>
                <c:pt idx="216">
                  <c:v>2.59151</c:v>
                </c:pt>
                <c:pt idx="217">
                  <c:v>2.59151</c:v>
                </c:pt>
                <c:pt idx="218">
                  <c:v>2.59151</c:v>
                </c:pt>
                <c:pt idx="219">
                  <c:v>2.59151</c:v>
                </c:pt>
                <c:pt idx="220">
                  <c:v>2.59151</c:v>
                </c:pt>
                <c:pt idx="221">
                  <c:v>2.59151</c:v>
                </c:pt>
                <c:pt idx="222">
                  <c:v>2.59151</c:v>
                </c:pt>
                <c:pt idx="223">
                  <c:v>2.59151</c:v>
                </c:pt>
                <c:pt idx="224">
                  <c:v>2.59151</c:v>
                </c:pt>
                <c:pt idx="225">
                  <c:v>2.59151</c:v>
                </c:pt>
                <c:pt idx="226">
                  <c:v>2.59151</c:v>
                </c:pt>
                <c:pt idx="227">
                  <c:v>2.59151</c:v>
                </c:pt>
                <c:pt idx="228">
                  <c:v>2.59151</c:v>
                </c:pt>
                <c:pt idx="229">
                  <c:v>2.59151</c:v>
                </c:pt>
                <c:pt idx="230">
                  <c:v>2.59151</c:v>
                </c:pt>
                <c:pt idx="231">
                  <c:v>2.59151</c:v>
                </c:pt>
                <c:pt idx="232">
                  <c:v>2.59151</c:v>
                </c:pt>
                <c:pt idx="233">
                  <c:v>2.59151</c:v>
                </c:pt>
                <c:pt idx="234">
                  <c:v>2.59151</c:v>
                </c:pt>
                <c:pt idx="235">
                  <c:v>2.59151</c:v>
                </c:pt>
                <c:pt idx="236">
                  <c:v>2.59151</c:v>
                </c:pt>
                <c:pt idx="237">
                  <c:v>2.59151</c:v>
                </c:pt>
                <c:pt idx="238">
                  <c:v>2.59151</c:v>
                </c:pt>
                <c:pt idx="239">
                  <c:v>2.59151</c:v>
                </c:pt>
                <c:pt idx="240">
                  <c:v>2.59151</c:v>
                </c:pt>
                <c:pt idx="241">
                  <c:v>2.59151</c:v>
                </c:pt>
                <c:pt idx="242">
                  <c:v>2.59151</c:v>
                </c:pt>
                <c:pt idx="243">
                  <c:v>2.59151</c:v>
                </c:pt>
                <c:pt idx="244">
                  <c:v>2.59151</c:v>
                </c:pt>
                <c:pt idx="245">
                  <c:v>2.59151</c:v>
                </c:pt>
                <c:pt idx="246">
                  <c:v>2.59151</c:v>
                </c:pt>
                <c:pt idx="247">
                  <c:v>2.59151</c:v>
                </c:pt>
                <c:pt idx="248">
                  <c:v>2.59151</c:v>
                </c:pt>
                <c:pt idx="249">
                  <c:v>2.59151</c:v>
                </c:pt>
                <c:pt idx="250">
                  <c:v>2.59151</c:v>
                </c:pt>
                <c:pt idx="251">
                  <c:v>2.59151</c:v>
                </c:pt>
                <c:pt idx="252">
                  <c:v>2.59151</c:v>
                </c:pt>
                <c:pt idx="253">
                  <c:v>2.59151</c:v>
                </c:pt>
                <c:pt idx="254">
                  <c:v>2.59151</c:v>
                </c:pt>
                <c:pt idx="255">
                  <c:v>2.59151</c:v>
                </c:pt>
                <c:pt idx="256">
                  <c:v>2.59151</c:v>
                </c:pt>
                <c:pt idx="257">
                  <c:v>2.59151</c:v>
                </c:pt>
                <c:pt idx="258">
                  <c:v>2.59151</c:v>
                </c:pt>
                <c:pt idx="259">
                  <c:v>2.59151</c:v>
                </c:pt>
                <c:pt idx="260">
                  <c:v>2.59151</c:v>
                </c:pt>
                <c:pt idx="261">
                  <c:v>2.59151</c:v>
                </c:pt>
                <c:pt idx="262">
                  <c:v>2.59151</c:v>
                </c:pt>
                <c:pt idx="263">
                  <c:v>2.59151</c:v>
                </c:pt>
                <c:pt idx="264">
                  <c:v>2.59151</c:v>
                </c:pt>
                <c:pt idx="265">
                  <c:v>2.59151</c:v>
                </c:pt>
                <c:pt idx="266">
                  <c:v>2.59151</c:v>
                </c:pt>
                <c:pt idx="267">
                  <c:v>2.59151</c:v>
                </c:pt>
                <c:pt idx="268">
                  <c:v>2.59151</c:v>
                </c:pt>
                <c:pt idx="269">
                  <c:v>2.59151</c:v>
                </c:pt>
                <c:pt idx="270">
                  <c:v>2.59151</c:v>
                </c:pt>
                <c:pt idx="271">
                  <c:v>2.59151</c:v>
                </c:pt>
                <c:pt idx="272">
                  <c:v>2.59151</c:v>
                </c:pt>
                <c:pt idx="273">
                  <c:v>2.59151</c:v>
                </c:pt>
                <c:pt idx="274">
                  <c:v>2.59151</c:v>
                </c:pt>
                <c:pt idx="275">
                  <c:v>2.59151</c:v>
                </c:pt>
                <c:pt idx="276">
                  <c:v>2.59151</c:v>
                </c:pt>
                <c:pt idx="277">
                  <c:v>2.59151</c:v>
                </c:pt>
                <c:pt idx="278">
                  <c:v>2.59151</c:v>
                </c:pt>
                <c:pt idx="279">
                  <c:v>2.59151</c:v>
                </c:pt>
                <c:pt idx="280">
                  <c:v>2.59151</c:v>
                </c:pt>
                <c:pt idx="281">
                  <c:v>2.59151</c:v>
                </c:pt>
                <c:pt idx="282">
                  <c:v>2.59151</c:v>
                </c:pt>
                <c:pt idx="283">
                  <c:v>2.59151</c:v>
                </c:pt>
                <c:pt idx="284">
                  <c:v>2.59151</c:v>
                </c:pt>
                <c:pt idx="285">
                  <c:v>2.59151</c:v>
                </c:pt>
                <c:pt idx="286">
                  <c:v>2.59151</c:v>
                </c:pt>
                <c:pt idx="287">
                  <c:v>2.59151</c:v>
                </c:pt>
                <c:pt idx="288">
                  <c:v>2.59151</c:v>
                </c:pt>
                <c:pt idx="289">
                  <c:v>2.59151</c:v>
                </c:pt>
                <c:pt idx="290">
                  <c:v>2.59151</c:v>
                </c:pt>
                <c:pt idx="291">
                  <c:v>2.59151</c:v>
                </c:pt>
                <c:pt idx="292">
                  <c:v>2.59151</c:v>
                </c:pt>
                <c:pt idx="293">
                  <c:v>2.59151</c:v>
                </c:pt>
                <c:pt idx="294">
                  <c:v>2.59151</c:v>
                </c:pt>
                <c:pt idx="295">
                  <c:v>2.59151</c:v>
                </c:pt>
                <c:pt idx="296">
                  <c:v>2.59151</c:v>
                </c:pt>
                <c:pt idx="297">
                  <c:v>2.59151</c:v>
                </c:pt>
                <c:pt idx="298">
                  <c:v>2.59151</c:v>
                </c:pt>
                <c:pt idx="299">
                  <c:v>2.59151</c:v>
                </c:pt>
                <c:pt idx="300">
                  <c:v>2.59151</c:v>
                </c:pt>
                <c:pt idx="301">
                  <c:v>2.59151</c:v>
                </c:pt>
                <c:pt idx="302">
                  <c:v>2.59151</c:v>
                </c:pt>
                <c:pt idx="303">
                  <c:v>2.59151</c:v>
                </c:pt>
                <c:pt idx="304">
                  <c:v>2.59151</c:v>
                </c:pt>
                <c:pt idx="305">
                  <c:v>2.59151</c:v>
                </c:pt>
                <c:pt idx="306">
                  <c:v>2.59151</c:v>
                </c:pt>
                <c:pt idx="307">
                  <c:v>2.59151</c:v>
                </c:pt>
                <c:pt idx="308">
                  <c:v>2.59151</c:v>
                </c:pt>
                <c:pt idx="309">
                  <c:v>2.59151</c:v>
                </c:pt>
                <c:pt idx="310">
                  <c:v>2.59151</c:v>
                </c:pt>
                <c:pt idx="311">
                  <c:v>2.59151</c:v>
                </c:pt>
                <c:pt idx="312">
                  <c:v>2.59151</c:v>
                </c:pt>
                <c:pt idx="313">
                  <c:v>2.59151</c:v>
                </c:pt>
                <c:pt idx="314">
                  <c:v>2.59151</c:v>
                </c:pt>
                <c:pt idx="315">
                  <c:v>2.59151</c:v>
                </c:pt>
                <c:pt idx="316">
                  <c:v>2.59151</c:v>
                </c:pt>
                <c:pt idx="317">
                  <c:v>2.59151</c:v>
                </c:pt>
                <c:pt idx="318">
                  <c:v>2.59151</c:v>
                </c:pt>
                <c:pt idx="319">
                  <c:v>2.59151</c:v>
                </c:pt>
                <c:pt idx="320">
                  <c:v>2.59151</c:v>
                </c:pt>
                <c:pt idx="321">
                  <c:v>2.59151</c:v>
                </c:pt>
                <c:pt idx="322">
                  <c:v>2.59151</c:v>
                </c:pt>
                <c:pt idx="323">
                  <c:v>2.59151</c:v>
                </c:pt>
                <c:pt idx="324">
                  <c:v>2.59151</c:v>
                </c:pt>
                <c:pt idx="325">
                  <c:v>2.59151</c:v>
                </c:pt>
                <c:pt idx="326">
                  <c:v>2.59151</c:v>
                </c:pt>
                <c:pt idx="327">
                  <c:v>2.59151</c:v>
                </c:pt>
                <c:pt idx="328">
                  <c:v>2.59151</c:v>
                </c:pt>
                <c:pt idx="329">
                  <c:v>2.59151</c:v>
                </c:pt>
                <c:pt idx="330">
                  <c:v>2.59151</c:v>
                </c:pt>
                <c:pt idx="331">
                  <c:v>2.59151</c:v>
                </c:pt>
                <c:pt idx="332">
                  <c:v>2.59151</c:v>
                </c:pt>
                <c:pt idx="333">
                  <c:v>2.59151</c:v>
                </c:pt>
                <c:pt idx="334">
                  <c:v>2.59151</c:v>
                </c:pt>
                <c:pt idx="335">
                  <c:v>2.59151</c:v>
                </c:pt>
                <c:pt idx="336">
                  <c:v>2.59151</c:v>
                </c:pt>
                <c:pt idx="337">
                  <c:v>2.59151</c:v>
                </c:pt>
                <c:pt idx="338">
                  <c:v>2.59151</c:v>
                </c:pt>
                <c:pt idx="339">
                  <c:v>2.59151</c:v>
                </c:pt>
                <c:pt idx="340">
                  <c:v>2.59151</c:v>
                </c:pt>
                <c:pt idx="341">
                  <c:v>2.59151</c:v>
                </c:pt>
                <c:pt idx="342">
                  <c:v>2.59151</c:v>
                </c:pt>
                <c:pt idx="343">
                  <c:v>2.59151</c:v>
                </c:pt>
                <c:pt idx="344">
                  <c:v>2.59151</c:v>
                </c:pt>
                <c:pt idx="345">
                  <c:v>2.59151</c:v>
                </c:pt>
                <c:pt idx="346">
                  <c:v>2.59151</c:v>
                </c:pt>
                <c:pt idx="347">
                  <c:v>2.59151</c:v>
                </c:pt>
                <c:pt idx="348">
                  <c:v>2.59151</c:v>
                </c:pt>
                <c:pt idx="349">
                  <c:v>2.59151</c:v>
                </c:pt>
                <c:pt idx="350">
                  <c:v>2.59151</c:v>
                </c:pt>
                <c:pt idx="351">
                  <c:v>2.59151</c:v>
                </c:pt>
                <c:pt idx="352">
                  <c:v>2.59151</c:v>
                </c:pt>
                <c:pt idx="353">
                  <c:v>2.59151</c:v>
                </c:pt>
                <c:pt idx="354">
                  <c:v>2.59151</c:v>
                </c:pt>
                <c:pt idx="355">
                  <c:v>2.59151</c:v>
                </c:pt>
                <c:pt idx="356">
                  <c:v>2.59151</c:v>
                </c:pt>
                <c:pt idx="357">
                  <c:v>2.59151</c:v>
                </c:pt>
                <c:pt idx="358">
                  <c:v>2.59151</c:v>
                </c:pt>
                <c:pt idx="359">
                  <c:v>2.59151</c:v>
                </c:pt>
                <c:pt idx="360">
                  <c:v>2.59151</c:v>
                </c:pt>
                <c:pt idx="361">
                  <c:v>2.59151</c:v>
                </c:pt>
                <c:pt idx="362">
                  <c:v>2.59151</c:v>
                </c:pt>
                <c:pt idx="363">
                  <c:v>2.59151</c:v>
                </c:pt>
                <c:pt idx="364">
                  <c:v>2.59151</c:v>
                </c:pt>
                <c:pt idx="365">
                  <c:v>2.59151</c:v>
                </c:pt>
                <c:pt idx="366">
                  <c:v>2.59151</c:v>
                </c:pt>
                <c:pt idx="367">
                  <c:v>2.59151</c:v>
                </c:pt>
                <c:pt idx="368">
                  <c:v>2.59151</c:v>
                </c:pt>
                <c:pt idx="369">
                  <c:v>2.59151</c:v>
                </c:pt>
                <c:pt idx="370">
                  <c:v>2.59151</c:v>
                </c:pt>
                <c:pt idx="371">
                  <c:v>2.59151</c:v>
                </c:pt>
                <c:pt idx="372">
                  <c:v>2.59151</c:v>
                </c:pt>
                <c:pt idx="373">
                  <c:v>2.59151</c:v>
                </c:pt>
                <c:pt idx="374">
                  <c:v>2.59151</c:v>
                </c:pt>
                <c:pt idx="375">
                  <c:v>2.59151</c:v>
                </c:pt>
                <c:pt idx="376">
                  <c:v>2.59151</c:v>
                </c:pt>
                <c:pt idx="377">
                  <c:v>2.59151</c:v>
                </c:pt>
                <c:pt idx="378">
                  <c:v>2.59151</c:v>
                </c:pt>
                <c:pt idx="379">
                  <c:v>2.59151</c:v>
                </c:pt>
                <c:pt idx="380">
                  <c:v>2.59151</c:v>
                </c:pt>
                <c:pt idx="381">
                  <c:v>2.59151</c:v>
                </c:pt>
                <c:pt idx="382">
                  <c:v>2.59151</c:v>
                </c:pt>
                <c:pt idx="383">
                  <c:v>2.59151</c:v>
                </c:pt>
                <c:pt idx="384">
                  <c:v>2.59151</c:v>
                </c:pt>
                <c:pt idx="385">
                  <c:v>2.59151</c:v>
                </c:pt>
                <c:pt idx="386">
                  <c:v>2.59151</c:v>
                </c:pt>
                <c:pt idx="387">
                  <c:v>2.59151</c:v>
                </c:pt>
                <c:pt idx="388">
                  <c:v>2.59151</c:v>
                </c:pt>
                <c:pt idx="389">
                  <c:v>2.59151</c:v>
                </c:pt>
                <c:pt idx="390">
                  <c:v>2.59151</c:v>
                </c:pt>
                <c:pt idx="391">
                  <c:v>2.59151</c:v>
                </c:pt>
                <c:pt idx="392">
                  <c:v>2.59151</c:v>
                </c:pt>
                <c:pt idx="393">
                  <c:v>2.59151</c:v>
                </c:pt>
                <c:pt idx="394">
                  <c:v>2.59151</c:v>
                </c:pt>
                <c:pt idx="395">
                  <c:v>2.59151</c:v>
                </c:pt>
                <c:pt idx="396">
                  <c:v>2.59151</c:v>
                </c:pt>
                <c:pt idx="397">
                  <c:v>2.59151</c:v>
                </c:pt>
                <c:pt idx="398">
                  <c:v>2.59151</c:v>
                </c:pt>
                <c:pt idx="399">
                  <c:v>2.59151</c:v>
                </c:pt>
                <c:pt idx="400">
                  <c:v>2.59151</c:v>
                </c:pt>
                <c:pt idx="401">
                  <c:v>2.59151</c:v>
                </c:pt>
                <c:pt idx="402">
                  <c:v>2.59151</c:v>
                </c:pt>
                <c:pt idx="403">
                  <c:v>2.59151</c:v>
                </c:pt>
                <c:pt idx="404">
                  <c:v>2.59151</c:v>
                </c:pt>
                <c:pt idx="405">
                  <c:v>2.59151</c:v>
                </c:pt>
                <c:pt idx="406">
                  <c:v>2.59151</c:v>
                </c:pt>
                <c:pt idx="407">
                  <c:v>2.59151</c:v>
                </c:pt>
                <c:pt idx="408">
                  <c:v>2.59151</c:v>
                </c:pt>
                <c:pt idx="409">
                  <c:v>2.59151</c:v>
                </c:pt>
                <c:pt idx="410">
                  <c:v>2.59151</c:v>
                </c:pt>
                <c:pt idx="411">
                  <c:v>2.59151</c:v>
                </c:pt>
                <c:pt idx="412">
                  <c:v>2.59151</c:v>
                </c:pt>
                <c:pt idx="413">
                  <c:v>2.59151</c:v>
                </c:pt>
                <c:pt idx="414">
                  <c:v>2.59151</c:v>
                </c:pt>
                <c:pt idx="415">
                  <c:v>2.59151</c:v>
                </c:pt>
                <c:pt idx="416">
                  <c:v>2.59151</c:v>
                </c:pt>
                <c:pt idx="417">
                  <c:v>2.59151</c:v>
                </c:pt>
                <c:pt idx="418">
                  <c:v>2.59151</c:v>
                </c:pt>
                <c:pt idx="419">
                  <c:v>2.59151</c:v>
                </c:pt>
                <c:pt idx="420">
                  <c:v>2.59151</c:v>
                </c:pt>
                <c:pt idx="421">
                  <c:v>2.59151</c:v>
                </c:pt>
                <c:pt idx="422">
                  <c:v>2.59151</c:v>
                </c:pt>
                <c:pt idx="423">
                  <c:v>2.59151</c:v>
                </c:pt>
                <c:pt idx="424">
                  <c:v>2.59151</c:v>
                </c:pt>
                <c:pt idx="425">
                  <c:v>2.59151</c:v>
                </c:pt>
                <c:pt idx="426">
                  <c:v>2.59151</c:v>
                </c:pt>
                <c:pt idx="427">
                  <c:v>2.59151</c:v>
                </c:pt>
                <c:pt idx="428">
                  <c:v>2.59151</c:v>
                </c:pt>
                <c:pt idx="429">
                  <c:v>2.59151</c:v>
                </c:pt>
                <c:pt idx="430">
                  <c:v>2.59151</c:v>
                </c:pt>
                <c:pt idx="431">
                  <c:v>2.59151</c:v>
                </c:pt>
                <c:pt idx="432">
                  <c:v>2.59151</c:v>
                </c:pt>
                <c:pt idx="433">
                  <c:v>2.59151</c:v>
                </c:pt>
                <c:pt idx="434">
                  <c:v>2.59151</c:v>
                </c:pt>
                <c:pt idx="435">
                  <c:v>2.59151</c:v>
                </c:pt>
                <c:pt idx="436">
                  <c:v>2.59151</c:v>
                </c:pt>
                <c:pt idx="437">
                  <c:v>2.59151</c:v>
                </c:pt>
                <c:pt idx="438">
                  <c:v>2.59151</c:v>
                </c:pt>
                <c:pt idx="439">
                  <c:v>2.59151</c:v>
                </c:pt>
                <c:pt idx="440">
                  <c:v>2.59151</c:v>
                </c:pt>
                <c:pt idx="441">
                  <c:v>2.59151</c:v>
                </c:pt>
                <c:pt idx="442">
                  <c:v>2.59151</c:v>
                </c:pt>
                <c:pt idx="443">
                  <c:v>2.59151</c:v>
                </c:pt>
                <c:pt idx="444">
                  <c:v>2.59151</c:v>
                </c:pt>
                <c:pt idx="445">
                  <c:v>2.59151</c:v>
                </c:pt>
                <c:pt idx="446">
                  <c:v>2.59151</c:v>
                </c:pt>
                <c:pt idx="447">
                  <c:v>2.59151</c:v>
                </c:pt>
                <c:pt idx="448">
                  <c:v>2.59151</c:v>
                </c:pt>
                <c:pt idx="449">
                  <c:v>2.59151</c:v>
                </c:pt>
                <c:pt idx="450">
                  <c:v>2.59151</c:v>
                </c:pt>
                <c:pt idx="451">
                  <c:v>2.59151</c:v>
                </c:pt>
                <c:pt idx="452">
                  <c:v>2.59151</c:v>
                </c:pt>
                <c:pt idx="453">
                  <c:v>2.59151</c:v>
                </c:pt>
                <c:pt idx="454">
                  <c:v>2.59151</c:v>
                </c:pt>
                <c:pt idx="455">
                  <c:v>2.59151</c:v>
                </c:pt>
                <c:pt idx="456">
                  <c:v>2.59151</c:v>
                </c:pt>
                <c:pt idx="457">
                  <c:v>2.59151</c:v>
                </c:pt>
                <c:pt idx="458">
                  <c:v>2.59151</c:v>
                </c:pt>
                <c:pt idx="459">
                  <c:v>2.59151</c:v>
                </c:pt>
                <c:pt idx="460">
                  <c:v>2.59151</c:v>
                </c:pt>
                <c:pt idx="461">
                  <c:v>2.59151</c:v>
                </c:pt>
                <c:pt idx="462">
                  <c:v>2.59151</c:v>
                </c:pt>
                <c:pt idx="463">
                  <c:v>2.59151</c:v>
                </c:pt>
                <c:pt idx="464">
                  <c:v>2.59151</c:v>
                </c:pt>
                <c:pt idx="465">
                  <c:v>2.59151</c:v>
                </c:pt>
                <c:pt idx="466">
                  <c:v>2.59151</c:v>
                </c:pt>
                <c:pt idx="467">
                  <c:v>2.59151</c:v>
                </c:pt>
                <c:pt idx="468">
                  <c:v>2.59151</c:v>
                </c:pt>
                <c:pt idx="469">
                  <c:v>2.59151</c:v>
                </c:pt>
                <c:pt idx="470">
                  <c:v>2.59151</c:v>
                </c:pt>
                <c:pt idx="471">
                  <c:v>2.59151</c:v>
                </c:pt>
                <c:pt idx="472">
                  <c:v>2.59151</c:v>
                </c:pt>
                <c:pt idx="473">
                  <c:v>2.59151</c:v>
                </c:pt>
                <c:pt idx="474">
                  <c:v>2.59151</c:v>
                </c:pt>
                <c:pt idx="475">
                  <c:v>2.59151</c:v>
                </c:pt>
                <c:pt idx="476">
                  <c:v>2.59151</c:v>
                </c:pt>
                <c:pt idx="477">
                  <c:v>2.59151</c:v>
                </c:pt>
                <c:pt idx="478">
                  <c:v>2.59151</c:v>
                </c:pt>
                <c:pt idx="479">
                  <c:v>2.59151</c:v>
                </c:pt>
                <c:pt idx="480">
                  <c:v>2.59151</c:v>
                </c:pt>
                <c:pt idx="481">
                  <c:v>2.59151</c:v>
                </c:pt>
                <c:pt idx="482">
                  <c:v>2.59151</c:v>
                </c:pt>
                <c:pt idx="483">
                  <c:v>2.59151</c:v>
                </c:pt>
                <c:pt idx="484">
                  <c:v>2.59151</c:v>
                </c:pt>
                <c:pt idx="485">
                  <c:v>2.59151</c:v>
                </c:pt>
                <c:pt idx="486">
                  <c:v>2.59151</c:v>
                </c:pt>
                <c:pt idx="487">
                  <c:v>2.59151</c:v>
                </c:pt>
                <c:pt idx="488">
                  <c:v>2.59151</c:v>
                </c:pt>
                <c:pt idx="489">
                  <c:v>2.59151</c:v>
                </c:pt>
                <c:pt idx="490">
                  <c:v>2.59151</c:v>
                </c:pt>
                <c:pt idx="491">
                  <c:v>2.59151</c:v>
                </c:pt>
                <c:pt idx="492">
                  <c:v>2.59151</c:v>
                </c:pt>
                <c:pt idx="493">
                  <c:v>2.59151</c:v>
                </c:pt>
                <c:pt idx="494">
                  <c:v>2.59151</c:v>
                </c:pt>
                <c:pt idx="495">
                  <c:v>2.59151</c:v>
                </c:pt>
                <c:pt idx="496">
                  <c:v>2.59151</c:v>
                </c:pt>
                <c:pt idx="497">
                  <c:v>2.59151</c:v>
                </c:pt>
                <c:pt idx="498">
                  <c:v>2.59151</c:v>
                </c:pt>
                <c:pt idx="499">
                  <c:v>2.59151</c:v>
                </c:pt>
                <c:pt idx="500">
                  <c:v>2.59151</c:v>
                </c:pt>
                <c:pt idx="501">
                  <c:v>2.59151</c:v>
                </c:pt>
                <c:pt idx="502">
                  <c:v>2.59151</c:v>
                </c:pt>
                <c:pt idx="503">
                  <c:v>2.59151</c:v>
                </c:pt>
                <c:pt idx="504">
                  <c:v>2.59151</c:v>
                </c:pt>
                <c:pt idx="505">
                  <c:v>2.59151</c:v>
                </c:pt>
                <c:pt idx="506">
                  <c:v>2.59151</c:v>
                </c:pt>
                <c:pt idx="507">
                  <c:v>2.59151</c:v>
                </c:pt>
                <c:pt idx="508">
                  <c:v>2.59151</c:v>
                </c:pt>
                <c:pt idx="509">
                  <c:v>2.59151</c:v>
                </c:pt>
                <c:pt idx="510">
                  <c:v>2.59151</c:v>
                </c:pt>
                <c:pt idx="511">
                  <c:v>2.59151</c:v>
                </c:pt>
                <c:pt idx="512">
                  <c:v>2.59151</c:v>
                </c:pt>
                <c:pt idx="513">
                  <c:v>2.59151</c:v>
                </c:pt>
                <c:pt idx="514">
                  <c:v>2.59151</c:v>
                </c:pt>
                <c:pt idx="515">
                  <c:v>2.59151</c:v>
                </c:pt>
                <c:pt idx="516">
                  <c:v>2.59151</c:v>
                </c:pt>
                <c:pt idx="517">
                  <c:v>2.59151</c:v>
                </c:pt>
                <c:pt idx="518">
                  <c:v>2.59151</c:v>
                </c:pt>
                <c:pt idx="519">
                  <c:v>2.59151</c:v>
                </c:pt>
                <c:pt idx="520">
                  <c:v>2.59151</c:v>
                </c:pt>
                <c:pt idx="521">
                  <c:v>2.59151</c:v>
                </c:pt>
                <c:pt idx="522">
                  <c:v>2.59151</c:v>
                </c:pt>
                <c:pt idx="523">
                  <c:v>2.59151</c:v>
                </c:pt>
                <c:pt idx="524">
                  <c:v>2.59151</c:v>
                </c:pt>
                <c:pt idx="525">
                  <c:v>2.59151</c:v>
                </c:pt>
                <c:pt idx="526">
                  <c:v>2.59151</c:v>
                </c:pt>
                <c:pt idx="527">
                  <c:v>2.59151</c:v>
                </c:pt>
                <c:pt idx="528">
                  <c:v>2.59151</c:v>
                </c:pt>
                <c:pt idx="529">
                  <c:v>2.59151</c:v>
                </c:pt>
                <c:pt idx="530">
                  <c:v>2.59151</c:v>
                </c:pt>
                <c:pt idx="531">
                  <c:v>2.59151</c:v>
                </c:pt>
                <c:pt idx="532">
                  <c:v>2.59151</c:v>
                </c:pt>
                <c:pt idx="533">
                  <c:v>2.59151</c:v>
                </c:pt>
                <c:pt idx="534">
                  <c:v>2.59151</c:v>
                </c:pt>
                <c:pt idx="535">
                  <c:v>2.59151</c:v>
                </c:pt>
                <c:pt idx="536">
                  <c:v>2.59151</c:v>
                </c:pt>
                <c:pt idx="537">
                  <c:v>2.59151</c:v>
                </c:pt>
                <c:pt idx="538">
                  <c:v>2.59151</c:v>
                </c:pt>
                <c:pt idx="539">
                  <c:v>2.59151</c:v>
                </c:pt>
                <c:pt idx="540">
                  <c:v>2.59151</c:v>
                </c:pt>
                <c:pt idx="541">
                  <c:v>2.59151</c:v>
                </c:pt>
                <c:pt idx="542">
                  <c:v>2.59151</c:v>
                </c:pt>
                <c:pt idx="543">
                  <c:v>2.59151</c:v>
                </c:pt>
                <c:pt idx="544">
                  <c:v>2.59151</c:v>
                </c:pt>
                <c:pt idx="545">
                  <c:v>2.59151</c:v>
                </c:pt>
                <c:pt idx="546">
                  <c:v>2.59151</c:v>
                </c:pt>
                <c:pt idx="547">
                  <c:v>2.59151</c:v>
                </c:pt>
                <c:pt idx="548">
                  <c:v>2.59151</c:v>
                </c:pt>
                <c:pt idx="549">
                  <c:v>2.59151</c:v>
                </c:pt>
                <c:pt idx="550">
                  <c:v>2.59151</c:v>
                </c:pt>
                <c:pt idx="551">
                  <c:v>2.59151</c:v>
                </c:pt>
                <c:pt idx="552">
                  <c:v>2.59151</c:v>
                </c:pt>
                <c:pt idx="553">
                  <c:v>2.59151</c:v>
                </c:pt>
                <c:pt idx="554">
                  <c:v>2.59151</c:v>
                </c:pt>
                <c:pt idx="555">
                  <c:v>2.59151</c:v>
                </c:pt>
                <c:pt idx="556">
                  <c:v>2.59151</c:v>
                </c:pt>
                <c:pt idx="557">
                  <c:v>2.59151</c:v>
                </c:pt>
                <c:pt idx="558">
                  <c:v>2.59151</c:v>
                </c:pt>
                <c:pt idx="559">
                  <c:v>2.59151</c:v>
                </c:pt>
                <c:pt idx="560">
                  <c:v>2.59151</c:v>
                </c:pt>
                <c:pt idx="561">
                  <c:v>2.59151</c:v>
                </c:pt>
                <c:pt idx="562">
                  <c:v>2.59151</c:v>
                </c:pt>
                <c:pt idx="563">
                  <c:v>2.59151</c:v>
                </c:pt>
                <c:pt idx="564">
                  <c:v>2.59151</c:v>
                </c:pt>
                <c:pt idx="565">
                  <c:v>2.59151</c:v>
                </c:pt>
                <c:pt idx="566">
                  <c:v>2.59151</c:v>
                </c:pt>
                <c:pt idx="567">
                  <c:v>2.59151</c:v>
                </c:pt>
                <c:pt idx="568">
                  <c:v>2.59151</c:v>
                </c:pt>
                <c:pt idx="569">
                  <c:v>2.59151</c:v>
                </c:pt>
                <c:pt idx="570">
                  <c:v>2.59151</c:v>
                </c:pt>
                <c:pt idx="571">
                  <c:v>2.59151</c:v>
                </c:pt>
                <c:pt idx="572">
                  <c:v>2.59151</c:v>
                </c:pt>
                <c:pt idx="573">
                  <c:v>2.59151</c:v>
                </c:pt>
                <c:pt idx="574">
                  <c:v>2.59151</c:v>
                </c:pt>
                <c:pt idx="575">
                  <c:v>2.59151</c:v>
                </c:pt>
                <c:pt idx="576">
                  <c:v>2.59151</c:v>
                </c:pt>
                <c:pt idx="577">
                  <c:v>2.59151</c:v>
                </c:pt>
                <c:pt idx="578">
                  <c:v>2.59151</c:v>
                </c:pt>
                <c:pt idx="579">
                  <c:v>2.59151</c:v>
                </c:pt>
                <c:pt idx="580">
                  <c:v>2.59151</c:v>
                </c:pt>
                <c:pt idx="581">
                  <c:v>2.59151</c:v>
                </c:pt>
                <c:pt idx="582">
                  <c:v>2.59151</c:v>
                </c:pt>
                <c:pt idx="583">
                  <c:v>2.59151</c:v>
                </c:pt>
                <c:pt idx="584">
                  <c:v>2.59151</c:v>
                </c:pt>
                <c:pt idx="585">
                  <c:v>2.59151</c:v>
                </c:pt>
                <c:pt idx="586">
                  <c:v>2.59151</c:v>
                </c:pt>
                <c:pt idx="587">
                  <c:v>2.59151</c:v>
                </c:pt>
                <c:pt idx="588">
                  <c:v>2.59151</c:v>
                </c:pt>
                <c:pt idx="589">
                  <c:v>2.59151</c:v>
                </c:pt>
                <c:pt idx="590">
                  <c:v>2.59151</c:v>
                </c:pt>
                <c:pt idx="591">
                  <c:v>2.59151</c:v>
                </c:pt>
                <c:pt idx="592">
                  <c:v>2.59151</c:v>
                </c:pt>
                <c:pt idx="593">
                  <c:v>2.59151</c:v>
                </c:pt>
                <c:pt idx="594">
                  <c:v>2.59151</c:v>
                </c:pt>
                <c:pt idx="595">
                  <c:v>2.59151</c:v>
                </c:pt>
                <c:pt idx="596">
                  <c:v>2.59151</c:v>
                </c:pt>
                <c:pt idx="597">
                  <c:v>2.59151</c:v>
                </c:pt>
                <c:pt idx="598">
                  <c:v>2.59151</c:v>
                </c:pt>
                <c:pt idx="599">
                  <c:v>2.59151</c:v>
                </c:pt>
                <c:pt idx="600">
                  <c:v>2.59151</c:v>
                </c:pt>
                <c:pt idx="601">
                  <c:v>2.59151</c:v>
                </c:pt>
                <c:pt idx="602">
                  <c:v>2.59151</c:v>
                </c:pt>
                <c:pt idx="603">
                  <c:v>2.59151</c:v>
                </c:pt>
                <c:pt idx="604">
                  <c:v>2.59151</c:v>
                </c:pt>
                <c:pt idx="605">
                  <c:v>2.59151</c:v>
                </c:pt>
                <c:pt idx="606">
                  <c:v>2.59151</c:v>
                </c:pt>
                <c:pt idx="607">
                  <c:v>2.59151</c:v>
                </c:pt>
                <c:pt idx="608">
                  <c:v>2.59151</c:v>
                </c:pt>
                <c:pt idx="609">
                  <c:v>2.59151</c:v>
                </c:pt>
                <c:pt idx="610">
                  <c:v>2.59151</c:v>
                </c:pt>
                <c:pt idx="611">
                  <c:v>2.59151</c:v>
                </c:pt>
                <c:pt idx="612">
                  <c:v>2.59151</c:v>
                </c:pt>
                <c:pt idx="613">
                  <c:v>2.59151</c:v>
                </c:pt>
                <c:pt idx="614">
                  <c:v>2.59151</c:v>
                </c:pt>
                <c:pt idx="615">
                  <c:v>2.59151</c:v>
                </c:pt>
                <c:pt idx="616">
                  <c:v>2.59151</c:v>
                </c:pt>
                <c:pt idx="617">
                  <c:v>2.59151</c:v>
                </c:pt>
                <c:pt idx="618">
                  <c:v>2.59151</c:v>
                </c:pt>
                <c:pt idx="619">
                  <c:v>2.59151</c:v>
                </c:pt>
                <c:pt idx="620">
                  <c:v>2.59151</c:v>
                </c:pt>
                <c:pt idx="621">
                  <c:v>2.59151</c:v>
                </c:pt>
                <c:pt idx="622">
                  <c:v>2.59151</c:v>
                </c:pt>
                <c:pt idx="623">
                  <c:v>2.59151</c:v>
                </c:pt>
                <c:pt idx="624">
                  <c:v>2.59151</c:v>
                </c:pt>
                <c:pt idx="625">
                  <c:v>2.59151</c:v>
                </c:pt>
                <c:pt idx="626">
                  <c:v>2.59151</c:v>
                </c:pt>
                <c:pt idx="627">
                  <c:v>2.59151</c:v>
                </c:pt>
                <c:pt idx="628">
                  <c:v>2.59151</c:v>
                </c:pt>
                <c:pt idx="629">
                  <c:v>2.59151</c:v>
                </c:pt>
                <c:pt idx="630">
                  <c:v>2.59151</c:v>
                </c:pt>
                <c:pt idx="631">
                  <c:v>2.59151</c:v>
                </c:pt>
                <c:pt idx="632">
                  <c:v>2.59151</c:v>
                </c:pt>
                <c:pt idx="633">
                  <c:v>2.59151</c:v>
                </c:pt>
                <c:pt idx="634">
                  <c:v>2.59151</c:v>
                </c:pt>
                <c:pt idx="635">
                  <c:v>2.59151</c:v>
                </c:pt>
                <c:pt idx="636">
                  <c:v>2.59151</c:v>
                </c:pt>
                <c:pt idx="637">
                  <c:v>2.59151</c:v>
                </c:pt>
                <c:pt idx="638">
                  <c:v>2.59151</c:v>
                </c:pt>
                <c:pt idx="639">
                  <c:v>2.59151</c:v>
                </c:pt>
                <c:pt idx="640">
                  <c:v>2.59151</c:v>
                </c:pt>
                <c:pt idx="641">
                  <c:v>2.59151</c:v>
                </c:pt>
                <c:pt idx="642">
                  <c:v>2.59151</c:v>
                </c:pt>
                <c:pt idx="643">
                  <c:v>2.59151</c:v>
                </c:pt>
                <c:pt idx="644">
                  <c:v>2.59151</c:v>
                </c:pt>
                <c:pt idx="645">
                  <c:v>2.59151</c:v>
                </c:pt>
                <c:pt idx="646">
                  <c:v>2.59151</c:v>
                </c:pt>
                <c:pt idx="647">
                  <c:v>2.59151</c:v>
                </c:pt>
                <c:pt idx="648">
                  <c:v>2.59151</c:v>
                </c:pt>
                <c:pt idx="649">
                  <c:v>2.59151</c:v>
                </c:pt>
                <c:pt idx="650">
                  <c:v>2.59151</c:v>
                </c:pt>
                <c:pt idx="651">
                  <c:v>2.59151</c:v>
                </c:pt>
                <c:pt idx="652">
                  <c:v>2.59151</c:v>
                </c:pt>
                <c:pt idx="653">
                  <c:v>2.59151</c:v>
                </c:pt>
                <c:pt idx="654">
                  <c:v>2.59151</c:v>
                </c:pt>
                <c:pt idx="655">
                  <c:v>2.59151</c:v>
                </c:pt>
                <c:pt idx="656">
                  <c:v>2.59151</c:v>
                </c:pt>
                <c:pt idx="657">
                  <c:v>2.59151</c:v>
                </c:pt>
                <c:pt idx="658">
                  <c:v>2.59151</c:v>
                </c:pt>
                <c:pt idx="659">
                  <c:v>2.59151</c:v>
                </c:pt>
                <c:pt idx="660">
                  <c:v>2.59151</c:v>
                </c:pt>
                <c:pt idx="661">
                  <c:v>2.59151</c:v>
                </c:pt>
                <c:pt idx="662">
                  <c:v>2.59151</c:v>
                </c:pt>
                <c:pt idx="663">
                  <c:v>2.59151</c:v>
                </c:pt>
                <c:pt idx="664">
                  <c:v>2.59151</c:v>
                </c:pt>
                <c:pt idx="665">
                  <c:v>2.59151</c:v>
                </c:pt>
                <c:pt idx="666">
                  <c:v>2.59151</c:v>
                </c:pt>
                <c:pt idx="667">
                  <c:v>2.59151</c:v>
                </c:pt>
                <c:pt idx="668">
                  <c:v>2.59151</c:v>
                </c:pt>
                <c:pt idx="669">
                  <c:v>2.59151</c:v>
                </c:pt>
                <c:pt idx="670">
                  <c:v>2.59151</c:v>
                </c:pt>
                <c:pt idx="671">
                  <c:v>2.59151</c:v>
                </c:pt>
                <c:pt idx="672">
                  <c:v>2.59151</c:v>
                </c:pt>
                <c:pt idx="673">
                  <c:v>2.59151</c:v>
                </c:pt>
                <c:pt idx="674">
                  <c:v>2.59151</c:v>
                </c:pt>
                <c:pt idx="675">
                  <c:v>2.59151</c:v>
                </c:pt>
                <c:pt idx="676">
                  <c:v>2.59151</c:v>
                </c:pt>
                <c:pt idx="677">
                  <c:v>2.59151</c:v>
                </c:pt>
                <c:pt idx="678">
                  <c:v>2.59151</c:v>
                </c:pt>
                <c:pt idx="679">
                  <c:v>2.59151</c:v>
                </c:pt>
                <c:pt idx="680">
                  <c:v>2.59151</c:v>
                </c:pt>
                <c:pt idx="681">
                  <c:v>2.59151</c:v>
                </c:pt>
                <c:pt idx="682">
                  <c:v>2.59151</c:v>
                </c:pt>
                <c:pt idx="683">
                  <c:v>2.59151</c:v>
                </c:pt>
                <c:pt idx="684">
                  <c:v>2.59151</c:v>
                </c:pt>
                <c:pt idx="685">
                  <c:v>2.59151</c:v>
                </c:pt>
                <c:pt idx="686">
                  <c:v>2.59151</c:v>
                </c:pt>
                <c:pt idx="687">
                  <c:v>2.59151</c:v>
                </c:pt>
                <c:pt idx="688">
                  <c:v>2.59151</c:v>
                </c:pt>
                <c:pt idx="689">
                  <c:v>2.59151</c:v>
                </c:pt>
                <c:pt idx="690">
                  <c:v>2.59151</c:v>
                </c:pt>
                <c:pt idx="691">
                  <c:v>2.59151</c:v>
                </c:pt>
                <c:pt idx="692">
                  <c:v>2.59151</c:v>
                </c:pt>
                <c:pt idx="693">
                  <c:v>2.59151</c:v>
                </c:pt>
                <c:pt idx="694">
                  <c:v>2.59151</c:v>
                </c:pt>
                <c:pt idx="695">
                  <c:v>2.59151</c:v>
                </c:pt>
                <c:pt idx="696">
                  <c:v>2.59151</c:v>
                </c:pt>
                <c:pt idx="697">
                  <c:v>2.59151</c:v>
                </c:pt>
                <c:pt idx="698">
                  <c:v>2.59151</c:v>
                </c:pt>
                <c:pt idx="699">
                  <c:v>2.59151</c:v>
                </c:pt>
                <c:pt idx="700">
                  <c:v>2.59151</c:v>
                </c:pt>
                <c:pt idx="701">
                  <c:v>2.59151</c:v>
                </c:pt>
                <c:pt idx="702">
                  <c:v>2.59151</c:v>
                </c:pt>
                <c:pt idx="703">
                  <c:v>2.59151</c:v>
                </c:pt>
                <c:pt idx="704">
                  <c:v>2.59151</c:v>
                </c:pt>
                <c:pt idx="705">
                  <c:v>2.59151</c:v>
                </c:pt>
                <c:pt idx="706">
                  <c:v>2.59151</c:v>
                </c:pt>
                <c:pt idx="707">
                  <c:v>2.59151</c:v>
                </c:pt>
                <c:pt idx="708">
                  <c:v>2.59151</c:v>
                </c:pt>
                <c:pt idx="709">
                  <c:v>2.59151</c:v>
                </c:pt>
                <c:pt idx="710">
                  <c:v>2.59151</c:v>
                </c:pt>
                <c:pt idx="711">
                  <c:v>2.59151</c:v>
                </c:pt>
                <c:pt idx="712">
                  <c:v>2.59151</c:v>
                </c:pt>
                <c:pt idx="713">
                  <c:v>2.59151</c:v>
                </c:pt>
                <c:pt idx="714">
                  <c:v>2.59151</c:v>
                </c:pt>
                <c:pt idx="715">
                  <c:v>2.59151</c:v>
                </c:pt>
                <c:pt idx="716">
                  <c:v>2.59151</c:v>
                </c:pt>
                <c:pt idx="717">
                  <c:v>2.59151</c:v>
                </c:pt>
                <c:pt idx="718">
                  <c:v>2.59151</c:v>
                </c:pt>
                <c:pt idx="719">
                  <c:v>2.59151</c:v>
                </c:pt>
                <c:pt idx="720">
                  <c:v>2.59151</c:v>
                </c:pt>
                <c:pt idx="721">
                  <c:v>2.59151</c:v>
                </c:pt>
                <c:pt idx="722">
                  <c:v>2.59151</c:v>
                </c:pt>
                <c:pt idx="723">
                  <c:v>2.59151</c:v>
                </c:pt>
                <c:pt idx="724">
                  <c:v>2.59151</c:v>
                </c:pt>
                <c:pt idx="725">
                  <c:v>2.59151</c:v>
                </c:pt>
                <c:pt idx="726">
                  <c:v>2.59151</c:v>
                </c:pt>
                <c:pt idx="727">
                  <c:v>2.59151</c:v>
                </c:pt>
                <c:pt idx="728">
                  <c:v>2.59151</c:v>
                </c:pt>
                <c:pt idx="729">
                  <c:v>2.59151</c:v>
                </c:pt>
                <c:pt idx="730">
                  <c:v>2.59151</c:v>
                </c:pt>
                <c:pt idx="731">
                  <c:v>2.59151</c:v>
                </c:pt>
                <c:pt idx="732">
                  <c:v>2.59151</c:v>
                </c:pt>
                <c:pt idx="733">
                  <c:v>2.59151</c:v>
                </c:pt>
                <c:pt idx="734">
                  <c:v>2.59151</c:v>
                </c:pt>
                <c:pt idx="735">
                  <c:v>2.59151</c:v>
                </c:pt>
                <c:pt idx="736">
                  <c:v>2.59151</c:v>
                </c:pt>
                <c:pt idx="737">
                  <c:v>2.59151</c:v>
                </c:pt>
                <c:pt idx="738">
                  <c:v>2.59151</c:v>
                </c:pt>
                <c:pt idx="739">
                  <c:v>2.59151</c:v>
                </c:pt>
                <c:pt idx="740">
                  <c:v>2.59151</c:v>
                </c:pt>
                <c:pt idx="741">
                  <c:v>2.59151</c:v>
                </c:pt>
                <c:pt idx="742">
                  <c:v>2.59151</c:v>
                </c:pt>
                <c:pt idx="743">
                  <c:v>2.59151</c:v>
                </c:pt>
                <c:pt idx="744">
                  <c:v>2.59151</c:v>
                </c:pt>
                <c:pt idx="745">
                  <c:v>2.59151</c:v>
                </c:pt>
                <c:pt idx="746">
                  <c:v>2.59151</c:v>
                </c:pt>
                <c:pt idx="747">
                  <c:v>2.59151</c:v>
                </c:pt>
                <c:pt idx="748">
                  <c:v>2.59151</c:v>
                </c:pt>
                <c:pt idx="749">
                  <c:v>2.59151</c:v>
                </c:pt>
                <c:pt idx="750">
                  <c:v>2.59151</c:v>
                </c:pt>
                <c:pt idx="751">
                  <c:v>2.59151</c:v>
                </c:pt>
                <c:pt idx="752">
                  <c:v>2.59151</c:v>
                </c:pt>
                <c:pt idx="753">
                  <c:v>2.59151</c:v>
                </c:pt>
                <c:pt idx="754">
                  <c:v>2.59151</c:v>
                </c:pt>
                <c:pt idx="755">
                  <c:v>2.59151</c:v>
                </c:pt>
                <c:pt idx="756">
                  <c:v>2.59151</c:v>
                </c:pt>
                <c:pt idx="757">
                  <c:v>2.59151</c:v>
                </c:pt>
                <c:pt idx="758">
                  <c:v>2.59151</c:v>
                </c:pt>
                <c:pt idx="759">
                  <c:v>2.59151</c:v>
                </c:pt>
                <c:pt idx="760">
                  <c:v>2.59151</c:v>
                </c:pt>
                <c:pt idx="761">
                  <c:v>2.59151</c:v>
                </c:pt>
                <c:pt idx="762">
                  <c:v>2.59151</c:v>
                </c:pt>
                <c:pt idx="763">
                  <c:v>2.59151</c:v>
                </c:pt>
                <c:pt idx="764">
                  <c:v>2.59151</c:v>
                </c:pt>
                <c:pt idx="765">
                  <c:v>2.59151</c:v>
                </c:pt>
                <c:pt idx="766">
                  <c:v>2.59151</c:v>
                </c:pt>
                <c:pt idx="767">
                  <c:v>2.59151</c:v>
                </c:pt>
                <c:pt idx="768">
                  <c:v>2.59151</c:v>
                </c:pt>
                <c:pt idx="769">
                  <c:v>2.59151</c:v>
                </c:pt>
                <c:pt idx="770">
                  <c:v>2.59151</c:v>
                </c:pt>
                <c:pt idx="771">
                  <c:v>2.59151</c:v>
                </c:pt>
                <c:pt idx="772">
                  <c:v>2.59151</c:v>
                </c:pt>
                <c:pt idx="773">
                  <c:v>2.59151</c:v>
                </c:pt>
                <c:pt idx="774">
                  <c:v>2.59151</c:v>
                </c:pt>
                <c:pt idx="775">
                  <c:v>2.59151</c:v>
                </c:pt>
                <c:pt idx="776">
                  <c:v>2.59151</c:v>
                </c:pt>
                <c:pt idx="777">
                  <c:v>2.59151</c:v>
                </c:pt>
                <c:pt idx="778">
                  <c:v>2.59151</c:v>
                </c:pt>
                <c:pt idx="779">
                  <c:v>2.59151</c:v>
                </c:pt>
                <c:pt idx="780">
                  <c:v>2.59151</c:v>
                </c:pt>
                <c:pt idx="781">
                  <c:v>2.59151</c:v>
                </c:pt>
                <c:pt idx="782">
                  <c:v>2.59151</c:v>
                </c:pt>
                <c:pt idx="783">
                  <c:v>2.59151</c:v>
                </c:pt>
                <c:pt idx="784">
                  <c:v>2.59151</c:v>
                </c:pt>
                <c:pt idx="785">
                  <c:v>2.59151</c:v>
                </c:pt>
                <c:pt idx="786">
                  <c:v>2.59151</c:v>
                </c:pt>
                <c:pt idx="787">
                  <c:v>2.59151</c:v>
                </c:pt>
                <c:pt idx="788">
                  <c:v>2.59151</c:v>
                </c:pt>
                <c:pt idx="789">
                  <c:v>2.59151</c:v>
                </c:pt>
                <c:pt idx="790">
                  <c:v>2.59151</c:v>
                </c:pt>
                <c:pt idx="791">
                  <c:v>2.59151</c:v>
                </c:pt>
                <c:pt idx="792">
                  <c:v>2.59151</c:v>
                </c:pt>
                <c:pt idx="793">
                  <c:v>2.59151</c:v>
                </c:pt>
                <c:pt idx="794">
                  <c:v>2.59151</c:v>
                </c:pt>
                <c:pt idx="795">
                  <c:v>2.59151</c:v>
                </c:pt>
                <c:pt idx="796">
                  <c:v>2.59151</c:v>
                </c:pt>
                <c:pt idx="797">
                  <c:v>2.59151</c:v>
                </c:pt>
                <c:pt idx="798">
                  <c:v>2.59151</c:v>
                </c:pt>
                <c:pt idx="799">
                  <c:v>2.59151</c:v>
                </c:pt>
                <c:pt idx="800">
                  <c:v>2.59151</c:v>
                </c:pt>
                <c:pt idx="801">
                  <c:v>2.59151</c:v>
                </c:pt>
                <c:pt idx="802">
                  <c:v>2.59151</c:v>
                </c:pt>
                <c:pt idx="803">
                  <c:v>2.59151</c:v>
                </c:pt>
                <c:pt idx="804">
                  <c:v>2.59151</c:v>
                </c:pt>
                <c:pt idx="805">
                  <c:v>2.59151</c:v>
                </c:pt>
                <c:pt idx="806">
                  <c:v>2.59151</c:v>
                </c:pt>
                <c:pt idx="807">
                  <c:v>2.59151</c:v>
                </c:pt>
                <c:pt idx="808">
                  <c:v>2.59151</c:v>
                </c:pt>
                <c:pt idx="809">
                  <c:v>2.59151</c:v>
                </c:pt>
                <c:pt idx="810">
                  <c:v>2.59151</c:v>
                </c:pt>
                <c:pt idx="811">
                  <c:v>2.59151</c:v>
                </c:pt>
                <c:pt idx="812">
                  <c:v>2.59151</c:v>
                </c:pt>
                <c:pt idx="813">
                  <c:v>2.59151</c:v>
                </c:pt>
                <c:pt idx="814">
                  <c:v>2.59151</c:v>
                </c:pt>
                <c:pt idx="815">
                  <c:v>2.59151</c:v>
                </c:pt>
                <c:pt idx="816">
                  <c:v>2.59151</c:v>
                </c:pt>
                <c:pt idx="817">
                  <c:v>2.59151</c:v>
                </c:pt>
                <c:pt idx="818">
                  <c:v>2.59151</c:v>
                </c:pt>
                <c:pt idx="819">
                  <c:v>2.59151</c:v>
                </c:pt>
                <c:pt idx="820">
                  <c:v>2.59151</c:v>
                </c:pt>
                <c:pt idx="821">
                  <c:v>2.59151</c:v>
                </c:pt>
                <c:pt idx="822">
                  <c:v>2.59151</c:v>
                </c:pt>
                <c:pt idx="823">
                  <c:v>2.59151</c:v>
                </c:pt>
                <c:pt idx="824">
                  <c:v>2.59151</c:v>
                </c:pt>
                <c:pt idx="825">
                  <c:v>2.59151</c:v>
                </c:pt>
                <c:pt idx="826">
                  <c:v>2.59151</c:v>
                </c:pt>
                <c:pt idx="827">
                  <c:v>2.59151</c:v>
                </c:pt>
                <c:pt idx="828">
                  <c:v>2.59151</c:v>
                </c:pt>
                <c:pt idx="829">
                  <c:v>2.59151</c:v>
                </c:pt>
                <c:pt idx="830">
                  <c:v>2.59151</c:v>
                </c:pt>
                <c:pt idx="831">
                  <c:v>2.59151</c:v>
                </c:pt>
                <c:pt idx="832">
                  <c:v>2.59151</c:v>
                </c:pt>
                <c:pt idx="833">
                  <c:v>2.59151</c:v>
                </c:pt>
                <c:pt idx="834">
                  <c:v>2.59151</c:v>
                </c:pt>
                <c:pt idx="835">
                  <c:v>2.59151</c:v>
                </c:pt>
                <c:pt idx="836">
                  <c:v>2.59151</c:v>
                </c:pt>
                <c:pt idx="837">
                  <c:v>2.59151</c:v>
                </c:pt>
                <c:pt idx="838">
                  <c:v>2.59151</c:v>
                </c:pt>
                <c:pt idx="839">
                  <c:v>2.59151</c:v>
                </c:pt>
                <c:pt idx="840">
                  <c:v>2.59151</c:v>
                </c:pt>
                <c:pt idx="841">
                  <c:v>2.59151</c:v>
                </c:pt>
                <c:pt idx="842">
                  <c:v>2.59151</c:v>
                </c:pt>
                <c:pt idx="843">
                  <c:v>2.59151</c:v>
                </c:pt>
                <c:pt idx="844">
                  <c:v>2.59151</c:v>
                </c:pt>
                <c:pt idx="845">
                  <c:v>2.59151</c:v>
                </c:pt>
                <c:pt idx="846">
                  <c:v>2.59151</c:v>
                </c:pt>
                <c:pt idx="847">
                  <c:v>2.59151</c:v>
                </c:pt>
                <c:pt idx="848">
                  <c:v>2.59151</c:v>
                </c:pt>
                <c:pt idx="849">
                  <c:v>2.59151</c:v>
                </c:pt>
                <c:pt idx="850">
                  <c:v>2.59151</c:v>
                </c:pt>
                <c:pt idx="851">
                  <c:v>2.59151</c:v>
                </c:pt>
                <c:pt idx="852">
                  <c:v>2.59151</c:v>
                </c:pt>
                <c:pt idx="853">
                  <c:v>2.59151</c:v>
                </c:pt>
                <c:pt idx="854">
                  <c:v>2.59151</c:v>
                </c:pt>
                <c:pt idx="855">
                  <c:v>2.59151</c:v>
                </c:pt>
                <c:pt idx="856">
                  <c:v>2.59151</c:v>
                </c:pt>
                <c:pt idx="857">
                  <c:v>2.59151</c:v>
                </c:pt>
                <c:pt idx="858">
                  <c:v>2.59151</c:v>
                </c:pt>
                <c:pt idx="859">
                  <c:v>2.59151</c:v>
                </c:pt>
                <c:pt idx="860">
                  <c:v>2.59151</c:v>
                </c:pt>
                <c:pt idx="861">
                  <c:v>2.59151</c:v>
                </c:pt>
                <c:pt idx="862">
                  <c:v>2.59151</c:v>
                </c:pt>
                <c:pt idx="863">
                  <c:v>2.59151</c:v>
                </c:pt>
                <c:pt idx="864">
                  <c:v>2.59151</c:v>
                </c:pt>
                <c:pt idx="865">
                  <c:v>2.59151</c:v>
                </c:pt>
                <c:pt idx="866">
                  <c:v>2.59151</c:v>
                </c:pt>
                <c:pt idx="867">
                  <c:v>2.59151</c:v>
                </c:pt>
                <c:pt idx="868">
                  <c:v>2.59151</c:v>
                </c:pt>
                <c:pt idx="869">
                  <c:v>2.59151</c:v>
                </c:pt>
                <c:pt idx="870">
                  <c:v>2.59151</c:v>
                </c:pt>
                <c:pt idx="871">
                  <c:v>2.59151</c:v>
                </c:pt>
                <c:pt idx="872">
                  <c:v>2.59151</c:v>
                </c:pt>
                <c:pt idx="873">
                  <c:v>2.59151</c:v>
                </c:pt>
                <c:pt idx="874">
                  <c:v>2.59151</c:v>
                </c:pt>
                <c:pt idx="875">
                  <c:v>2.59151</c:v>
                </c:pt>
                <c:pt idx="876">
                  <c:v>2.59151</c:v>
                </c:pt>
                <c:pt idx="877">
                  <c:v>2.59151</c:v>
                </c:pt>
                <c:pt idx="878">
                  <c:v>2.59151</c:v>
                </c:pt>
                <c:pt idx="879">
                  <c:v>2.59151</c:v>
                </c:pt>
                <c:pt idx="880">
                  <c:v>2.59151</c:v>
                </c:pt>
                <c:pt idx="881">
                  <c:v>2.59151</c:v>
                </c:pt>
                <c:pt idx="882">
                  <c:v>2.59151</c:v>
                </c:pt>
                <c:pt idx="883">
                  <c:v>2.59151</c:v>
                </c:pt>
                <c:pt idx="884">
                  <c:v>2.59151</c:v>
                </c:pt>
                <c:pt idx="885">
                  <c:v>2.59151</c:v>
                </c:pt>
                <c:pt idx="886">
                  <c:v>2.59151</c:v>
                </c:pt>
                <c:pt idx="887">
                  <c:v>2.59151</c:v>
                </c:pt>
                <c:pt idx="888">
                  <c:v>2.59151</c:v>
                </c:pt>
                <c:pt idx="889">
                  <c:v>2.59151</c:v>
                </c:pt>
                <c:pt idx="890">
                  <c:v>2.59151</c:v>
                </c:pt>
                <c:pt idx="891">
                  <c:v>2.59151</c:v>
                </c:pt>
                <c:pt idx="892">
                  <c:v>2.59151</c:v>
                </c:pt>
                <c:pt idx="893">
                  <c:v>2.59151</c:v>
                </c:pt>
                <c:pt idx="894">
                  <c:v>2.59151</c:v>
                </c:pt>
                <c:pt idx="895">
                  <c:v>2.59151</c:v>
                </c:pt>
                <c:pt idx="896">
                  <c:v>2.59151</c:v>
                </c:pt>
                <c:pt idx="897">
                  <c:v>2.59151</c:v>
                </c:pt>
                <c:pt idx="898">
                  <c:v>2.59151</c:v>
                </c:pt>
                <c:pt idx="899">
                  <c:v>2.59151</c:v>
                </c:pt>
                <c:pt idx="900">
                  <c:v>2.59151</c:v>
                </c:pt>
                <c:pt idx="901">
                  <c:v>2.59151</c:v>
                </c:pt>
                <c:pt idx="902">
                  <c:v>2.59151</c:v>
                </c:pt>
                <c:pt idx="903">
                  <c:v>2.59151</c:v>
                </c:pt>
                <c:pt idx="904">
                  <c:v>2.59151</c:v>
                </c:pt>
                <c:pt idx="905">
                  <c:v>2.59151</c:v>
                </c:pt>
                <c:pt idx="906">
                  <c:v>2.59151</c:v>
                </c:pt>
                <c:pt idx="907">
                  <c:v>2.59151</c:v>
                </c:pt>
                <c:pt idx="908">
                  <c:v>2.59151</c:v>
                </c:pt>
                <c:pt idx="909">
                  <c:v>2.59151</c:v>
                </c:pt>
                <c:pt idx="910">
                  <c:v>2.59151</c:v>
                </c:pt>
                <c:pt idx="911">
                  <c:v>2.59151</c:v>
                </c:pt>
                <c:pt idx="912">
                  <c:v>2.59151</c:v>
                </c:pt>
                <c:pt idx="913">
                  <c:v>2.59151</c:v>
                </c:pt>
                <c:pt idx="914">
                  <c:v>2.59151</c:v>
                </c:pt>
                <c:pt idx="915">
                  <c:v>2.59151</c:v>
                </c:pt>
                <c:pt idx="916">
                  <c:v>2.59151</c:v>
                </c:pt>
                <c:pt idx="917">
                  <c:v>2.59151</c:v>
                </c:pt>
                <c:pt idx="918">
                  <c:v>2.59151</c:v>
                </c:pt>
                <c:pt idx="919">
                  <c:v>2.59151</c:v>
                </c:pt>
                <c:pt idx="920">
                  <c:v>2.59151</c:v>
                </c:pt>
                <c:pt idx="921">
                  <c:v>2.59151</c:v>
                </c:pt>
                <c:pt idx="922">
                  <c:v>2.59151</c:v>
                </c:pt>
                <c:pt idx="923">
                  <c:v>2.59151</c:v>
                </c:pt>
                <c:pt idx="924">
                  <c:v>2.59151</c:v>
                </c:pt>
                <c:pt idx="925">
                  <c:v>2.59151</c:v>
                </c:pt>
                <c:pt idx="926">
                  <c:v>2.59151</c:v>
                </c:pt>
                <c:pt idx="927">
                  <c:v>2.59151</c:v>
                </c:pt>
                <c:pt idx="928">
                  <c:v>2.59151</c:v>
                </c:pt>
                <c:pt idx="929">
                  <c:v>2.59151</c:v>
                </c:pt>
                <c:pt idx="930">
                  <c:v>2.59151</c:v>
                </c:pt>
                <c:pt idx="931">
                  <c:v>2.59151</c:v>
                </c:pt>
                <c:pt idx="932">
                  <c:v>2.59151</c:v>
                </c:pt>
                <c:pt idx="933">
                  <c:v>2.59151</c:v>
                </c:pt>
                <c:pt idx="934">
                  <c:v>2.59151</c:v>
                </c:pt>
                <c:pt idx="935">
                  <c:v>2.59151</c:v>
                </c:pt>
                <c:pt idx="936">
                  <c:v>2.59151</c:v>
                </c:pt>
                <c:pt idx="937">
                  <c:v>2.59151</c:v>
                </c:pt>
                <c:pt idx="938">
                  <c:v>2.59151</c:v>
                </c:pt>
                <c:pt idx="939">
                  <c:v>2.59151</c:v>
                </c:pt>
                <c:pt idx="940">
                  <c:v>2.59151</c:v>
                </c:pt>
                <c:pt idx="941">
                  <c:v>2.59151</c:v>
                </c:pt>
                <c:pt idx="942">
                  <c:v>2.59151</c:v>
                </c:pt>
                <c:pt idx="943">
                  <c:v>2.59151</c:v>
                </c:pt>
                <c:pt idx="944">
                  <c:v>2.59151</c:v>
                </c:pt>
                <c:pt idx="945">
                  <c:v>2.59151</c:v>
                </c:pt>
                <c:pt idx="946">
                  <c:v>2.59151</c:v>
                </c:pt>
                <c:pt idx="947">
                  <c:v>2.59151</c:v>
                </c:pt>
                <c:pt idx="948">
                  <c:v>2.59151</c:v>
                </c:pt>
                <c:pt idx="949">
                  <c:v>2.59151</c:v>
                </c:pt>
                <c:pt idx="950">
                  <c:v>2.59151</c:v>
                </c:pt>
                <c:pt idx="951">
                  <c:v>2.59151</c:v>
                </c:pt>
                <c:pt idx="952">
                  <c:v>2.59151</c:v>
                </c:pt>
                <c:pt idx="953">
                  <c:v>2.59151</c:v>
                </c:pt>
                <c:pt idx="954">
                  <c:v>2.59151</c:v>
                </c:pt>
                <c:pt idx="955">
                  <c:v>2.59151</c:v>
                </c:pt>
                <c:pt idx="956">
                  <c:v>2.59151</c:v>
                </c:pt>
                <c:pt idx="957">
                  <c:v>2.59151</c:v>
                </c:pt>
                <c:pt idx="958">
                  <c:v>2.59151</c:v>
                </c:pt>
                <c:pt idx="959">
                  <c:v>2.59151</c:v>
                </c:pt>
                <c:pt idx="960">
                  <c:v>2.59151</c:v>
                </c:pt>
                <c:pt idx="961">
                  <c:v>2.59151</c:v>
                </c:pt>
                <c:pt idx="962">
                  <c:v>2.59151</c:v>
                </c:pt>
                <c:pt idx="963">
                  <c:v>2.59151</c:v>
                </c:pt>
                <c:pt idx="964">
                  <c:v>2.59151</c:v>
                </c:pt>
                <c:pt idx="965">
                  <c:v>2.59151</c:v>
                </c:pt>
                <c:pt idx="966">
                  <c:v>2.59151</c:v>
                </c:pt>
                <c:pt idx="967">
                  <c:v>2.59151</c:v>
                </c:pt>
                <c:pt idx="968">
                  <c:v>2.59151</c:v>
                </c:pt>
                <c:pt idx="969">
                  <c:v>2.59151</c:v>
                </c:pt>
                <c:pt idx="970">
                  <c:v>2.59151</c:v>
                </c:pt>
                <c:pt idx="971">
                  <c:v>2.59151</c:v>
                </c:pt>
                <c:pt idx="972">
                  <c:v>2.59151</c:v>
                </c:pt>
                <c:pt idx="973">
                  <c:v>2.59151</c:v>
                </c:pt>
                <c:pt idx="974">
                  <c:v>2.59151</c:v>
                </c:pt>
                <c:pt idx="975">
                  <c:v>2.59151</c:v>
                </c:pt>
                <c:pt idx="976">
                  <c:v>2.59151</c:v>
                </c:pt>
                <c:pt idx="977">
                  <c:v>2.59151</c:v>
                </c:pt>
                <c:pt idx="978">
                  <c:v>2.59151</c:v>
                </c:pt>
                <c:pt idx="979">
                  <c:v>2.59151</c:v>
                </c:pt>
                <c:pt idx="980">
                  <c:v>2.59151</c:v>
                </c:pt>
                <c:pt idx="981">
                  <c:v>2.59151</c:v>
                </c:pt>
                <c:pt idx="982">
                  <c:v>2.59151</c:v>
                </c:pt>
                <c:pt idx="983">
                  <c:v>2.59151</c:v>
                </c:pt>
                <c:pt idx="984">
                  <c:v>2.59151</c:v>
                </c:pt>
                <c:pt idx="985">
                  <c:v>2.59151</c:v>
                </c:pt>
                <c:pt idx="986">
                  <c:v>2.59151</c:v>
                </c:pt>
                <c:pt idx="987">
                  <c:v>2.59151</c:v>
                </c:pt>
                <c:pt idx="988">
                  <c:v>2.59151</c:v>
                </c:pt>
                <c:pt idx="989">
                  <c:v>2.59151</c:v>
                </c:pt>
                <c:pt idx="990">
                  <c:v>2.59151</c:v>
                </c:pt>
                <c:pt idx="991">
                  <c:v>2.59151</c:v>
                </c:pt>
                <c:pt idx="992">
                  <c:v>2.59151</c:v>
                </c:pt>
                <c:pt idx="993">
                  <c:v>2.59151</c:v>
                </c:pt>
                <c:pt idx="994">
                  <c:v>2.59151</c:v>
                </c:pt>
                <c:pt idx="995">
                  <c:v>2.59151</c:v>
                </c:pt>
                <c:pt idx="996">
                  <c:v>2.59151</c:v>
                </c:pt>
                <c:pt idx="997">
                  <c:v>2.59151</c:v>
                </c:pt>
                <c:pt idx="998">
                  <c:v>2.59151</c:v>
                </c:pt>
                <c:pt idx="999">
                  <c:v>2.59151</c:v>
                </c:pt>
                <c:pt idx="1000">
                  <c:v>2.59151</c:v>
                </c:pt>
                <c:pt idx="1001">
                  <c:v>2.59151</c:v>
                </c:pt>
                <c:pt idx="1002">
                  <c:v>2.59151</c:v>
                </c:pt>
                <c:pt idx="1003">
                  <c:v>2.59151</c:v>
                </c:pt>
                <c:pt idx="1004">
                  <c:v>2.59151</c:v>
                </c:pt>
                <c:pt idx="1005">
                  <c:v>2.59151</c:v>
                </c:pt>
                <c:pt idx="1006">
                  <c:v>2.59151</c:v>
                </c:pt>
                <c:pt idx="1007">
                  <c:v>2.59151</c:v>
                </c:pt>
                <c:pt idx="1008">
                  <c:v>2.59151</c:v>
                </c:pt>
                <c:pt idx="1009">
                  <c:v>2.59151</c:v>
                </c:pt>
                <c:pt idx="1010">
                  <c:v>2.59151</c:v>
                </c:pt>
                <c:pt idx="1011">
                  <c:v>2.59151</c:v>
                </c:pt>
                <c:pt idx="1012">
                  <c:v>2.59151</c:v>
                </c:pt>
                <c:pt idx="1013">
                  <c:v>2.59151</c:v>
                </c:pt>
                <c:pt idx="1014">
                  <c:v>2.59151</c:v>
                </c:pt>
                <c:pt idx="1015">
                  <c:v>2.59151</c:v>
                </c:pt>
                <c:pt idx="1016">
                  <c:v>2.59151</c:v>
                </c:pt>
                <c:pt idx="1017">
                  <c:v>2.59151</c:v>
                </c:pt>
                <c:pt idx="1018">
                  <c:v>2.59151</c:v>
                </c:pt>
                <c:pt idx="1019">
                  <c:v>2.59151</c:v>
                </c:pt>
                <c:pt idx="1020">
                  <c:v>2.59151</c:v>
                </c:pt>
                <c:pt idx="1021">
                  <c:v>2.59151</c:v>
                </c:pt>
                <c:pt idx="1022">
                  <c:v>2.59151</c:v>
                </c:pt>
                <c:pt idx="1023">
                  <c:v>2.59151</c:v>
                </c:pt>
                <c:pt idx="1024">
                  <c:v>2.59151</c:v>
                </c:pt>
                <c:pt idx="1025">
                  <c:v>2.59151</c:v>
                </c:pt>
                <c:pt idx="1026">
                  <c:v>2.59151</c:v>
                </c:pt>
                <c:pt idx="1027">
                  <c:v>2.59151</c:v>
                </c:pt>
                <c:pt idx="1028">
                  <c:v>2.59151</c:v>
                </c:pt>
                <c:pt idx="1029">
                  <c:v>2.59151</c:v>
                </c:pt>
                <c:pt idx="1030">
                  <c:v>2.59151</c:v>
                </c:pt>
                <c:pt idx="1031">
                  <c:v>2.59151</c:v>
                </c:pt>
                <c:pt idx="1032">
                  <c:v>2.59151</c:v>
                </c:pt>
                <c:pt idx="1033">
                  <c:v>2.59151</c:v>
                </c:pt>
                <c:pt idx="1034">
                  <c:v>2.59151</c:v>
                </c:pt>
                <c:pt idx="1035">
                  <c:v>2.59151</c:v>
                </c:pt>
                <c:pt idx="1036">
                  <c:v>2.59151</c:v>
                </c:pt>
                <c:pt idx="1037">
                  <c:v>2.59151</c:v>
                </c:pt>
                <c:pt idx="1038">
                  <c:v>2.59151</c:v>
                </c:pt>
                <c:pt idx="1039">
                  <c:v>2.59151</c:v>
                </c:pt>
                <c:pt idx="1040">
                  <c:v>2.59151</c:v>
                </c:pt>
                <c:pt idx="1041">
                  <c:v>2.59151</c:v>
                </c:pt>
                <c:pt idx="1042">
                  <c:v>2.59151</c:v>
                </c:pt>
                <c:pt idx="1043">
                  <c:v>2.59151</c:v>
                </c:pt>
                <c:pt idx="1044">
                  <c:v>2.59151</c:v>
                </c:pt>
                <c:pt idx="1045">
                  <c:v>2.59151</c:v>
                </c:pt>
                <c:pt idx="1046">
                  <c:v>2.59151</c:v>
                </c:pt>
                <c:pt idx="1047">
                  <c:v>2.59151</c:v>
                </c:pt>
                <c:pt idx="1048">
                  <c:v>2.59151</c:v>
                </c:pt>
                <c:pt idx="1049">
                  <c:v>2.59151</c:v>
                </c:pt>
                <c:pt idx="1050">
                  <c:v>2.59151</c:v>
                </c:pt>
                <c:pt idx="1051">
                  <c:v>2.59151</c:v>
                </c:pt>
                <c:pt idx="1052">
                  <c:v>2.59151</c:v>
                </c:pt>
                <c:pt idx="1053">
                  <c:v>2.59151</c:v>
                </c:pt>
                <c:pt idx="1054">
                  <c:v>2.59151</c:v>
                </c:pt>
                <c:pt idx="1055">
                  <c:v>2.59151</c:v>
                </c:pt>
                <c:pt idx="1056">
                  <c:v>2.59151</c:v>
                </c:pt>
                <c:pt idx="1057">
                  <c:v>2.59151</c:v>
                </c:pt>
                <c:pt idx="1058">
                  <c:v>2.59151</c:v>
                </c:pt>
                <c:pt idx="1059">
                  <c:v>2.59151</c:v>
                </c:pt>
                <c:pt idx="1060">
                  <c:v>2.59151</c:v>
                </c:pt>
                <c:pt idx="1061">
                  <c:v>2.59151</c:v>
                </c:pt>
                <c:pt idx="1062">
                  <c:v>2.59151</c:v>
                </c:pt>
                <c:pt idx="1063">
                  <c:v>2.59151</c:v>
                </c:pt>
                <c:pt idx="1064">
                  <c:v>2.59151</c:v>
                </c:pt>
                <c:pt idx="1065">
                  <c:v>2.59151</c:v>
                </c:pt>
                <c:pt idx="1066">
                  <c:v>2.59151</c:v>
                </c:pt>
                <c:pt idx="1067">
                  <c:v>2.59151</c:v>
                </c:pt>
                <c:pt idx="1068">
                  <c:v>2.59151</c:v>
                </c:pt>
                <c:pt idx="1069">
                  <c:v>2.59152</c:v>
                </c:pt>
                <c:pt idx="1070">
                  <c:v>2.59158</c:v>
                </c:pt>
                <c:pt idx="1071">
                  <c:v>2.59192</c:v>
                </c:pt>
                <c:pt idx="1072">
                  <c:v>2.593</c:v>
                </c:pt>
                <c:pt idx="1073">
                  <c:v>2.5988199999999977</c:v>
                </c:pt>
                <c:pt idx="1074">
                  <c:v>2.6204299999999998</c:v>
                </c:pt>
                <c:pt idx="1075">
                  <c:v>2.6776800000000001</c:v>
                </c:pt>
                <c:pt idx="1076">
                  <c:v>2.8853399999999998</c:v>
                </c:pt>
                <c:pt idx="1077">
                  <c:v>3.3699999999999997</c:v>
                </c:pt>
                <c:pt idx="1078">
                  <c:v>4.25312</c:v>
                </c:pt>
                <c:pt idx="1079">
                  <c:v>6.5865</c:v>
                </c:pt>
                <c:pt idx="1080">
                  <c:v>9.3694400000000755</c:v>
                </c:pt>
                <c:pt idx="1081">
                  <c:v>13.6431</c:v>
                </c:pt>
                <c:pt idx="1082">
                  <c:v>21.303699999999989</c:v>
                </c:pt>
                <c:pt idx="1083">
                  <c:v>34.8339</c:v>
                </c:pt>
                <c:pt idx="1084">
                  <c:v>47.925000000000011</c:v>
                </c:pt>
                <c:pt idx="1085">
                  <c:v>69.130099999999999</c:v>
                </c:pt>
                <c:pt idx="1086">
                  <c:v>67.343500000000006</c:v>
                </c:pt>
                <c:pt idx="1087">
                  <c:v>86.391099999999994</c:v>
                </c:pt>
                <c:pt idx="1088">
                  <c:v>88.8536</c:v>
                </c:pt>
                <c:pt idx="1089">
                  <c:v>83.971599999999995</c:v>
                </c:pt>
                <c:pt idx="1090">
                  <c:v>81.15049999999998</c:v>
                </c:pt>
                <c:pt idx="1091">
                  <c:v>75.710099999999997</c:v>
                </c:pt>
                <c:pt idx="1092">
                  <c:v>56.392200000000003</c:v>
                </c:pt>
                <c:pt idx="1093">
                  <c:v>37.136100000000013</c:v>
                </c:pt>
                <c:pt idx="1094">
                  <c:v>31.586099999999877</c:v>
                </c:pt>
                <c:pt idx="1095">
                  <c:v>26.829499999999989</c:v>
                </c:pt>
                <c:pt idx="1096">
                  <c:v>15.981300000000001</c:v>
                </c:pt>
                <c:pt idx="1097">
                  <c:v>7.4554299999999998</c:v>
                </c:pt>
                <c:pt idx="1098">
                  <c:v>3.7640099999999999</c:v>
                </c:pt>
                <c:pt idx="1099">
                  <c:v>2.8652799999999967</c:v>
                </c:pt>
                <c:pt idx="1100">
                  <c:v>2.63069</c:v>
                </c:pt>
                <c:pt idx="1101">
                  <c:v>2.59598</c:v>
                </c:pt>
                <c:pt idx="1102">
                  <c:v>2.5919399999999997</c:v>
                </c:pt>
                <c:pt idx="1103">
                  <c:v>2.5915499999999967</c:v>
                </c:pt>
                <c:pt idx="1104">
                  <c:v>2.59151</c:v>
                </c:pt>
                <c:pt idx="1105">
                  <c:v>2.59151</c:v>
                </c:pt>
                <c:pt idx="1106">
                  <c:v>2.59151</c:v>
                </c:pt>
                <c:pt idx="1107">
                  <c:v>2.59151</c:v>
                </c:pt>
                <c:pt idx="1108">
                  <c:v>2.59151</c:v>
                </c:pt>
                <c:pt idx="1109">
                  <c:v>2.59151</c:v>
                </c:pt>
                <c:pt idx="1110">
                  <c:v>2.59151</c:v>
                </c:pt>
                <c:pt idx="1111">
                  <c:v>2.59151</c:v>
                </c:pt>
                <c:pt idx="1112">
                  <c:v>2.59151</c:v>
                </c:pt>
                <c:pt idx="1113">
                  <c:v>2.59151</c:v>
                </c:pt>
                <c:pt idx="1114">
                  <c:v>2.59151</c:v>
                </c:pt>
                <c:pt idx="1115">
                  <c:v>2.59151</c:v>
                </c:pt>
                <c:pt idx="1116">
                  <c:v>2.59151</c:v>
                </c:pt>
                <c:pt idx="1117">
                  <c:v>2.59151</c:v>
                </c:pt>
                <c:pt idx="1118">
                  <c:v>2.59151</c:v>
                </c:pt>
                <c:pt idx="1119">
                  <c:v>2.59151</c:v>
                </c:pt>
                <c:pt idx="1120">
                  <c:v>2.59151</c:v>
                </c:pt>
                <c:pt idx="1121">
                  <c:v>2.59151</c:v>
                </c:pt>
                <c:pt idx="1122">
                  <c:v>2.59151</c:v>
                </c:pt>
                <c:pt idx="1123">
                  <c:v>2.59151</c:v>
                </c:pt>
                <c:pt idx="1124">
                  <c:v>2.59151</c:v>
                </c:pt>
                <c:pt idx="1125">
                  <c:v>2.59151</c:v>
                </c:pt>
                <c:pt idx="1126">
                  <c:v>2.59151</c:v>
                </c:pt>
                <c:pt idx="1127">
                  <c:v>2.59151</c:v>
                </c:pt>
                <c:pt idx="1128">
                  <c:v>2.59151</c:v>
                </c:pt>
                <c:pt idx="1129">
                  <c:v>2.59151</c:v>
                </c:pt>
                <c:pt idx="1130">
                  <c:v>2.59151</c:v>
                </c:pt>
                <c:pt idx="1131">
                  <c:v>2.59151</c:v>
                </c:pt>
                <c:pt idx="1132">
                  <c:v>2.59151</c:v>
                </c:pt>
                <c:pt idx="1133">
                  <c:v>2.59151</c:v>
                </c:pt>
                <c:pt idx="1134">
                  <c:v>2.59151</c:v>
                </c:pt>
                <c:pt idx="1135">
                  <c:v>2.59151</c:v>
                </c:pt>
                <c:pt idx="1136">
                  <c:v>2.59151</c:v>
                </c:pt>
                <c:pt idx="1137">
                  <c:v>2.59151</c:v>
                </c:pt>
                <c:pt idx="1138">
                  <c:v>2.59151</c:v>
                </c:pt>
                <c:pt idx="1139">
                  <c:v>2.59151</c:v>
                </c:pt>
                <c:pt idx="1140">
                  <c:v>2.59151</c:v>
                </c:pt>
                <c:pt idx="1141">
                  <c:v>2.59151</c:v>
                </c:pt>
                <c:pt idx="1142">
                  <c:v>2.59151</c:v>
                </c:pt>
                <c:pt idx="1143">
                  <c:v>2.59151</c:v>
                </c:pt>
                <c:pt idx="1144">
                  <c:v>2.59151</c:v>
                </c:pt>
                <c:pt idx="1145">
                  <c:v>2.59151</c:v>
                </c:pt>
                <c:pt idx="1146">
                  <c:v>2.59151</c:v>
                </c:pt>
                <c:pt idx="1147">
                  <c:v>2.59151</c:v>
                </c:pt>
                <c:pt idx="1148">
                  <c:v>2.59151</c:v>
                </c:pt>
                <c:pt idx="1149">
                  <c:v>2.59151</c:v>
                </c:pt>
                <c:pt idx="1150">
                  <c:v>2.59151</c:v>
                </c:pt>
                <c:pt idx="1151">
                  <c:v>2.59151</c:v>
                </c:pt>
                <c:pt idx="1152">
                  <c:v>2.59151</c:v>
                </c:pt>
                <c:pt idx="1153">
                  <c:v>2.59151</c:v>
                </c:pt>
                <c:pt idx="1154">
                  <c:v>2.59151</c:v>
                </c:pt>
                <c:pt idx="1155">
                  <c:v>2.59151</c:v>
                </c:pt>
                <c:pt idx="1156">
                  <c:v>2.59151</c:v>
                </c:pt>
                <c:pt idx="1157">
                  <c:v>2.59151</c:v>
                </c:pt>
                <c:pt idx="1158">
                  <c:v>2.59151</c:v>
                </c:pt>
                <c:pt idx="1159">
                  <c:v>2.59151</c:v>
                </c:pt>
                <c:pt idx="1160">
                  <c:v>2.59151</c:v>
                </c:pt>
                <c:pt idx="1161">
                  <c:v>2.59151</c:v>
                </c:pt>
                <c:pt idx="1162">
                  <c:v>2.59151</c:v>
                </c:pt>
                <c:pt idx="1163">
                  <c:v>2.59151</c:v>
                </c:pt>
                <c:pt idx="1164">
                  <c:v>2.59151</c:v>
                </c:pt>
                <c:pt idx="1165">
                  <c:v>2.59151</c:v>
                </c:pt>
                <c:pt idx="1166">
                  <c:v>2.59151</c:v>
                </c:pt>
                <c:pt idx="1167">
                  <c:v>2.59151</c:v>
                </c:pt>
                <c:pt idx="1168">
                  <c:v>2.59151</c:v>
                </c:pt>
                <c:pt idx="1169">
                  <c:v>2.59151</c:v>
                </c:pt>
                <c:pt idx="1170">
                  <c:v>2.59151</c:v>
                </c:pt>
                <c:pt idx="1171">
                  <c:v>2.59151</c:v>
                </c:pt>
                <c:pt idx="1172">
                  <c:v>2.59151</c:v>
                </c:pt>
                <c:pt idx="1173">
                  <c:v>2.59151</c:v>
                </c:pt>
                <c:pt idx="1174">
                  <c:v>2.59151</c:v>
                </c:pt>
                <c:pt idx="1175">
                  <c:v>2.59151</c:v>
                </c:pt>
                <c:pt idx="1176">
                  <c:v>2.59151</c:v>
                </c:pt>
                <c:pt idx="1177">
                  <c:v>2.59151</c:v>
                </c:pt>
                <c:pt idx="1178">
                  <c:v>2.59151</c:v>
                </c:pt>
                <c:pt idx="1179">
                  <c:v>2.59151</c:v>
                </c:pt>
                <c:pt idx="1180">
                  <c:v>2.59151</c:v>
                </c:pt>
                <c:pt idx="1181">
                  <c:v>2.59151</c:v>
                </c:pt>
                <c:pt idx="1182">
                  <c:v>2.59151</c:v>
                </c:pt>
                <c:pt idx="1183">
                  <c:v>2.59151</c:v>
                </c:pt>
                <c:pt idx="1184">
                  <c:v>2.59151</c:v>
                </c:pt>
                <c:pt idx="1185">
                  <c:v>2.59151</c:v>
                </c:pt>
                <c:pt idx="1186">
                  <c:v>2.59151</c:v>
                </c:pt>
                <c:pt idx="1187">
                  <c:v>2.59151</c:v>
                </c:pt>
                <c:pt idx="1188">
                  <c:v>2.59151</c:v>
                </c:pt>
                <c:pt idx="1189">
                  <c:v>2.59151</c:v>
                </c:pt>
                <c:pt idx="1190">
                  <c:v>2.59151</c:v>
                </c:pt>
                <c:pt idx="1191">
                  <c:v>2.59151</c:v>
                </c:pt>
                <c:pt idx="1192">
                  <c:v>2.59151</c:v>
                </c:pt>
                <c:pt idx="1193">
                  <c:v>2.59151</c:v>
                </c:pt>
                <c:pt idx="1194">
                  <c:v>2.59151</c:v>
                </c:pt>
                <c:pt idx="1195">
                  <c:v>2.59151</c:v>
                </c:pt>
                <c:pt idx="1196">
                  <c:v>2.59151</c:v>
                </c:pt>
                <c:pt idx="1197">
                  <c:v>2.59151</c:v>
                </c:pt>
                <c:pt idx="1198">
                  <c:v>2.59151</c:v>
                </c:pt>
                <c:pt idx="1199">
                  <c:v>2.59151</c:v>
                </c:pt>
                <c:pt idx="1200">
                  <c:v>2.59151</c:v>
                </c:pt>
                <c:pt idx="1201">
                  <c:v>2.59151</c:v>
                </c:pt>
                <c:pt idx="1202">
                  <c:v>2.59151</c:v>
                </c:pt>
                <c:pt idx="1203">
                  <c:v>2.59151</c:v>
                </c:pt>
                <c:pt idx="1204">
                  <c:v>2.59151</c:v>
                </c:pt>
                <c:pt idx="1205">
                  <c:v>2.59151</c:v>
                </c:pt>
                <c:pt idx="1206">
                  <c:v>2.59151</c:v>
                </c:pt>
                <c:pt idx="1207">
                  <c:v>2.59151</c:v>
                </c:pt>
                <c:pt idx="1208">
                  <c:v>2.59151</c:v>
                </c:pt>
                <c:pt idx="1209">
                  <c:v>2.59151</c:v>
                </c:pt>
                <c:pt idx="1210">
                  <c:v>2.59151</c:v>
                </c:pt>
                <c:pt idx="1211">
                  <c:v>2.59151</c:v>
                </c:pt>
                <c:pt idx="1212">
                  <c:v>2.59151</c:v>
                </c:pt>
                <c:pt idx="1213">
                  <c:v>2.59151</c:v>
                </c:pt>
                <c:pt idx="1214">
                  <c:v>2.59151</c:v>
                </c:pt>
                <c:pt idx="1215">
                  <c:v>2.59151</c:v>
                </c:pt>
                <c:pt idx="1216">
                  <c:v>2.59151</c:v>
                </c:pt>
                <c:pt idx="1217">
                  <c:v>2.59151</c:v>
                </c:pt>
                <c:pt idx="1218">
                  <c:v>2.59151</c:v>
                </c:pt>
                <c:pt idx="1219">
                  <c:v>2.59151</c:v>
                </c:pt>
                <c:pt idx="1220">
                  <c:v>2.59151</c:v>
                </c:pt>
                <c:pt idx="1221">
                  <c:v>2.59151</c:v>
                </c:pt>
                <c:pt idx="1222">
                  <c:v>2.59151</c:v>
                </c:pt>
                <c:pt idx="1223">
                  <c:v>2.59151</c:v>
                </c:pt>
                <c:pt idx="1224">
                  <c:v>2.59151</c:v>
                </c:pt>
                <c:pt idx="1225">
                  <c:v>2.59151</c:v>
                </c:pt>
                <c:pt idx="1226">
                  <c:v>2.59151</c:v>
                </c:pt>
                <c:pt idx="1227">
                  <c:v>2.59151</c:v>
                </c:pt>
                <c:pt idx="1228">
                  <c:v>2.59151</c:v>
                </c:pt>
                <c:pt idx="1229">
                  <c:v>2.59151</c:v>
                </c:pt>
                <c:pt idx="1230">
                  <c:v>2.59151</c:v>
                </c:pt>
                <c:pt idx="1231">
                  <c:v>2.59151</c:v>
                </c:pt>
                <c:pt idx="1232">
                  <c:v>2.59151</c:v>
                </c:pt>
                <c:pt idx="1233">
                  <c:v>2.59151</c:v>
                </c:pt>
                <c:pt idx="1234">
                  <c:v>2.59151</c:v>
                </c:pt>
                <c:pt idx="1235">
                  <c:v>2.59151</c:v>
                </c:pt>
                <c:pt idx="1236">
                  <c:v>2.59151</c:v>
                </c:pt>
                <c:pt idx="1237">
                  <c:v>2.59151</c:v>
                </c:pt>
                <c:pt idx="1238">
                  <c:v>2.59151</c:v>
                </c:pt>
                <c:pt idx="1239">
                  <c:v>2.59151</c:v>
                </c:pt>
                <c:pt idx="1240">
                  <c:v>2.59151</c:v>
                </c:pt>
                <c:pt idx="1241">
                  <c:v>2.59151</c:v>
                </c:pt>
                <c:pt idx="1242">
                  <c:v>2.59151</c:v>
                </c:pt>
                <c:pt idx="1243">
                  <c:v>2.59151</c:v>
                </c:pt>
                <c:pt idx="1244">
                  <c:v>2.59151</c:v>
                </c:pt>
                <c:pt idx="1245">
                  <c:v>2.59151</c:v>
                </c:pt>
                <c:pt idx="1246">
                  <c:v>2.59151</c:v>
                </c:pt>
                <c:pt idx="1247">
                  <c:v>2.59151</c:v>
                </c:pt>
                <c:pt idx="1248">
                  <c:v>2.59151</c:v>
                </c:pt>
                <c:pt idx="1249">
                  <c:v>2.59151</c:v>
                </c:pt>
                <c:pt idx="1250">
                  <c:v>2.59151</c:v>
                </c:pt>
                <c:pt idx="1251">
                  <c:v>2.59151</c:v>
                </c:pt>
                <c:pt idx="1252">
                  <c:v>2.59151</c:v>
                </c:pt>
                <c:pt idx="1253">
                  <c:v>2.59151</c:v>
                </c:pt>
                <c:pt idx="1254">
                  <c:v>2.59151</c:v>
                </c:pt>
                <c:pt idx="1255">
                  <c:v>2.59151</c:v>
                </c:pt>
                <c:pt idx="1256">
                  <c:v>2.59151</c:v>
                </c:pt>
                <c:pt idx="1257">
                  <c:v>2.59151</c:v>
                </c:pt>
                <c:pt idx="1258">
                  <c:v>2.59151</c:v>
                </c:pt>
                <c:pt idx="1259">
                  <c:v>2.59151</c:v>
                </c:pt>
                <c:pt idx="1260">
                  <c:v>2.59151</c:v>
                </c:pt>
                <c:pt idx="1261">
                  <c:v>2.59151</c:v>
                </c:pt>
                <c:pt idx="1262">
                  <c:v>2.59151</c:v>
                </c:pt>
                <c:pt idx="1263">
                  <c:v>2.59151</c:v>
                </c:pt>
                <c:pt idx="1264">
                  <c:v>2.59151</c:v>
                </c:pt>
                <c:pt idx="1265">
                  <c:v>2.59151</c:v>
                </c:pt>
                <c:pt idx="1266">
                  <c:v>2.59151</c:v>
                </c:pt>
                <c:pt idx="1267">
                  <c:v>2.59151</c:v>
                </c:pt>
                <c:pt idx="1268">
                  <c:v>2.59151</c:v>
                </c:pt>
                <c:pt idx="1269">
                  <c:v>2.59151</c:v>
                </c:pt>
                <c:pt idx="1270">
                  <c:v>2.59151</c:v>
                </c:pt>
                <c:pt idx="1271">
                  <c:v>2.59151</c:v>
                </c:pt>
                <c:pt idx="1272">
                  <c:v>2.59151</c:v>
                </c:pt>
                <c:pt idx="1273">
                  <c:v>2.59151</c:v>
                </c:pt>
                <c:pt idx="1274">
                  <c:v>2.59151</c:v>
                </c:pt>
                <c:pt idx="1275">
                  <c:v>2.59151</c:v>
                </c:pt>
                <c:pt idx="1276">
                  <c:v>2.59151</c:v>
                </c:pt>
                <c:pt idx="1277">
                  <c:v>2.59151</c:v>
                </c:pt>
                <c:pt idx="1278">
                  <c:v>2.59151</c:v>
                </c:pt>
                <c:pt idx="1279">
                  <c:v>2.59151</c:v>
                </c:pt>
                <c:pt idx="1280">
                  <c:v>2.59151</c:v>
                </c:pt>
                <c:pt idx="1281">
                  <c:v>2.59151</c:v>
                </c:pt>
                <c:pt idx="1282">
                  <c:v>2.59151</c:v>
                </c:pt>
                <c:pt idx="1283">
                  <c:v>2.59151</c:v>
                </c:pt>
                <c:pt idx="1284">
                  <c:v>2.59151</c:v>
                </c:pt>
                <c:pt idx="1285">
                  <c:v>2.59151</c:v>
                </c:pt>
                <c:pt idx="1286">
                  <c:v>2.59151</c:v>
                </c:pt>
                <c:pt idx="1287">
                  <c:v>2.59151</c:v>
                </c:pt>
                <c:pt idx="1288">
                  <c:v>2.59151</c:v>
                </c:pt>
                <c:pt idx="1289">
                  <c:v>2.59151</c:v>
                </c:pt>
                <c:pt idx="1290">
                  <c:v>2.59151</c:v>
                </c:pt>
                <c:pt idx="1291">
                  <c:v>2.59151</c:v>
                </c:pt>
                <c:pt idx="1292">
                  <c:v>2.59151</c:v>
                </c:pt>
                <c:pt idx="1293">
                  <c:v>2.59151</c:v>
                </c:pt>
                <c:pt idx="1294">
                  <c:v>2.59151</c:v>
                </c:pt>
                <c:pt idx="1295">
                  <c:v>2.59151</c:v>
                </c:pt>
                <c:pt idx="1296">
                  <c:v>2.59151</c:v>
                </c:pt>
                <c:pt idx="1297">
                  <c:v>2.59151</c:v>
                </c:pt>
                <c:pt idx="1298">
                  <c:v>2.59151</c:v>
                </c:pt>
                <c:pt idx="1299">
                  <c:v>2.59151</c:v>
                </c:pt>
                <c:pt idx="1300">
                  <c:v>2.59151</c:v>
                </c:pt>
                <c:pt idx="1301">
                  <c:v>2.59151</c:v>
                </c:pt>
                <c:pt idx="1302">
                  <c:v>2.59151</c:v>
                </c:pt>
                <c:pt idx="1303">
                  <c:v>2.59151</c:v>
                </c:pt>
                <c:pt idx="1304">
                  <c:v>2.59151</c:v>
                </c:pt>
                <c:pt idx="1305">
                  <c:v>2.59151</c:v>
                </c:pt>
                <c:pt idx="1306">
                  <c:v>2.59151</c:v>
                </c:pt>
                <c:pt idx="1307">
                  <c:v>2.59151</c:v>
                </c:pt>
                <c:pt idx="1308">
                  <c:v>2.59151</c:v>
                </c:pt>
                <c:pt idx="1309">
                  <c:v>2.59151</c:v>
                </c:pt>
                <c:pt idx="1310">
                  <c:v>2.59151</c:v>
                </c:pt>
                <c:pt idx="1311">
                  <c:v>2.59151</c:v>
                </c:pt>
                <c:pt idx="1312">
                  <c:v>2.59151</c:v>
                </c:pt>
                <c:pt idx="1313">
                  <c:v>2.59151</c:v>
                </c:pt>
                <c:pt idx="1314">
                  <c:v>2.59151</c:v>
                </c:pt>
                <c:pt idx="1315">
                  <c:v>2.59151</c:v>
                </c:pt>
                <c:pt idx="1316">
                  <c:v>2.59151</c:v>
                </c:pt>
                <c:pt idx="1317">
                  <c:v>2.59151</c:v>
                </c:pt>
                <c:pt idx="1318">
                  <c:v>2.59151</c:v>
                </c:pt>
                <c:pt idx="1319">
                  <c:v>2.59151</c:v>
                </c:pt>
                <c:pt idx="1320">
                  <c:v>2.59151</c:v>
                </c:pt>
                <c:pt idx="1321">
                  <c:v>2.59151</c:v>
                </c:pt>
                <c:pt idx="1322">
                  <c:v>2.59151</c:v>
                </c:pt>
                <c:pt idx="1323">
                  <c:v>2.59151</c:v>
                </c:pt>
                <c:pt idx="1324">
                  <c:v>2.59151</c:v>
                </c:pt>
                <c:pt idx="1325">
                  <c:v>2.59151</c:v>
                </c:pt>
                <c:pt idx="1326">
                  <c:v>2.59151</c:v>
                </c:pt>
                <c:pt idx="1327">
                  <c:v>2.59151</c:v>
                </c:pt>
                <c:pt idx="1328">
                  <c:v>2.59151</c:v>
                </c:pt>
                <c:pt idx="1329">
                  <c:v>2.59151</c:v>
                </c:pt>
                <c:pt idx="1330">
                  <c:v>2.59151</c:v>
                </c:pt>
                <c:pt idx="1331">
                  <c:v>2.59151</c:v>
                </c:pt>
                <c:pt idx="1332">
                  <c:v>2.59151</c:v>
                </c:pt>
                <c:pt idx="1333">
                  <c:v>2.59151</c:v>
                </c:pt>
                <c:pt idx="1334">
                  <c:v>2.59151</c:v>
                </c:pt>
                <c:pt idx="1335">
                  <c:v>2.59151</c:v>
                </c:pt>
                <c:pt idx="1336">
                  <c:v>2.59151</c:v>
                </c:pt>
                <c:pt idx="1337">
                  <c:v>2.59151</c:v>
                </c:pt>
                <c:pt idx="1338">
                  <c:v>2.59151</c:v>
                </c:pt>
                <c:pt idx="1339">
                  <c:v>2.59151</c:v>
                </c:pt>
                <c:pt idx="1340">
                  <c:v>2.59151</c:v>
                </c:pt>
                <c:pt idx="1341">
                  <c:v>2.59151</c:v>
                </c:pt>
                <c:pt idx="1342">
                  <c:v>2.59151</c:v>
                </c:pt>
                <c:pt idx="1343">
                  <c:v>2.59151</c:v>
                </c:pt>
                <c:pt idx="1344">
                  <c:v>2.59151</c:v>
                </c:pt>
                <c:pt idx="1345">
                  <c:v>2.59151</c:v>
                </c:pt>
                <c:pt idx="1346">
                  <c:v>2.59151</c:v>
                </c:pt>
                <c:pt idx="1347">
                  <c:v>2.59151</c:v>
                </c:pt>
                <c:pt idx="1348">
                  <c:v>2.59151</c:v>
                </c:pt>
                <c:pt idx="1349">
                  <c:v>2.59151</c:v>
                </c:pt>
                <c:pt idx="1350">
                  <c:v>2.59151</c:v>
                </c:pt>
                <c:pt idx="1351">
                  <c:v>2.59151</c:v>
                </c:pt>
                <c:pt idx="1352">
                  <c:v>2.59151</c:v>
                </c:pt>
                <c:pt idx="1353">
                  <c:v>2.59151</c:v>
                </c:pt>
                <c:pt idx="1354">
                  <c:v>2.59151</c:v>
                </c:pt>
                <c:pt idx="1355">
                  <c:v>2.59151</c:v>
                </c:pt>
                <c:pt idx="1356">
                  <c:v>2.59151</c:v>
                </c:pt>
                <c:pt idx="1357">
                  <c:v>2.59151</c:v>
                </c:pt>
                <c:pt idx="1358">
                  <c:v>2.59151</c:v>
                </c:pt>
                <c:pt idx="1359">
                  <c:v>2.59151</c:v>
                </c:pt>
                <c:pt idx="1360">
                  <c:v>2.59151</c:v>
                </c:pt>
                <c:pt idx="1361">
                  <c:v>2.59151</c:v>
                </c:pt>
                <c:pt idx="1362">
                  <c:v>2.59151</c:v>
                </c:pt>
                <c:pt idx="1363">
                  <c:v>2.59151</c:v>
                </c:pt>
                <c:pt idx="1364">
                  <c:v>2.59151</c:v>
                </c:pt>
                <c:pt idx="1365">
                  <c:v>2.59151</c:v>
                </c:pt>
                <c:pt idx="1366">
                  <c:v>2.59151</c:v>
                </c:pt>
                <c:pt idx="1367">
                  <c:v>2.59151</c:v>
                </c:pt>
                <c:pt idx="1368">
                  <c:v>2.59151</c:v>
                </c:pt>
                <c:pt idx="1369">
                  <c:v>2.59151</c:v>
                </c:pt>
                <c:pt idx="1370">
                  <c:v>2.59151</c:v>
                </c:pt>
                <c:pt idx="1371">
                  <c:v>2.59151</c:v>
                </c:pt>
                <c:pt idx="1372">
                  <c:v>2.59151</c:v>
                </c:pt>
                <c:pt idx="1373">
                  <c:v>2.59151</c:v>
                </c:pt>
                <c:pt idx="1374">
                  <c:v>2.59151</c:v>
                </c:pt>
                <c:pt idx="1375">
                  <c:v>2.59151</c:v>
                </c:pt>
                <c:pt idx="1376">
                  <c:v>2.59151</c:v>
                </c:pt>
                <c:pt idx="1377">
                  <c:v>2.59151</c:v>
                </c:pt>
                <c:pt idx="1378">
                  <c:v>2.59151</c:v>
                </c:pt>
                <c:pt idx="1379">
                  <c:v>2.59151</c:v>
                </c:pt>
                <c:pt idx="1380">
                  <c:v>2.59151</c:v>
                </c:pt>
                <c:pt idx="1381">
                  <c:v>2.59151</c:v>
                </c:pt>
                <c:pt idx="1382">
                  <c:v>2.59151</c:v>
                </c:pt>
                <c:pt idx="1383">
                  <c:v>2.59151</c:v>
                </c:pt>
                <c:pt idx="1384">
                  <c:v>2.59151</c:v>
                </c:pt>
                <c:pt idx="1385">
                  <c:v>2.59151</c:v>
                </c:pt>
                <c:pt idx="1386">
                  <c:v>2.59151</c:v>
                </c:pt>
                <c:pt idx="1387">
                  <c:v>2.59151</c:v>
                </c:pt>
                <c:pt idx="1388">
                  <c:v>2.59151</c:v>
                </c:pt>
                <c:pt idx="1389">
                  <c:v>2.59151</c:v>
                </c:pt>
                <c:pt idx="1390">
                  <c:v>2.59151</c:v>
                </c:pt>
                <c:pt idx="1391">
                  <c:v>2.59151</c:v>
                </c:pt>
                <c:pt idx="1392">
                  <c:v>2.59151</c:v>
                </c:pt>
                <c:pt idx="1393">
                  <c:v>2.59151</c:v>
                </c:pt>
                <c:pt idx="1394">
                  <c:v>2.59151</c:v>
                </c:pt>
                <c:pt idx="1395">
                  <c:v>2.59151</c:v>
                </c:pt>
                <c:pt idx="1396">
                  <c:v>2.59151</c:v>
                </c:pt>
                <c:pt idx="1397">
                  <c:v>2.59151</c:v>
                </c:pt>
                <c:pt idx="1398">
                  <c:v>2.59151</c:v>
                </c:pt>
                <c:pt idx="1399">
                  <c:v>2.59151</c:v>
                </c:pt>
                <c:pt idx="1400">
                  <c:v>2.59151</c:v>
                </c:pt>
                <c:pt idx="1401">
                  <c:v>2.59151</c:v>
                </c:pt>
                <c:pt idx="1402">
                  <c:v>2.59151</c:v>
                </c:pt>
                <c:pt idx="1403">
                  <c:v>2.59151</c:v>
                </c:pt>
                <c:pt idx="1404">
                  <c:v>2.59151</c:v>
                </c:pt>
                <c:pt idx="1405">
                  <c:v>2.59151</c:v>
                </c:pt>
                <c:pt idx="1406">
                  <c:v>2.59151</c:v>
                </c:pt>
                <c:pt idx="1407">
                  <c:v>2.59151</c:v>
                </c:pt>
                <c:pt idx="1408">
                  <c:v>2.59151</c:v>
                </c:pt>
                <c:pt idx="1409">
                  <c:v>2.59151</c:v>
                </c:pt>
                <c:pt idx="1410">
                  <c:v>2.59151</c:v>
                </c:pt>
                <c:pt idx="1411">
                  <c:v>2.59151</c:v>
                </c:pt>
                <c:pt idx="1412">
                  <c:v>2.59151</c:v>
                </c:pt>
                <c:pt idx="1413">
                  <c:v>2.59151</c:v>
                </c:pt>
                <c:pt idx="1414">
                  <c:v>2.59151</c:v>
                </c:pt>
                <c:pt idx="1415">
                  <c:v>2.59151</c:v>
                </c:pt>
                <c:pt idx="1416">
                  <c:v>2.59151</c:v>
                </c:pt>
                <c:pt idx="1417">
                  <c:v>2.59151</c:v>
                </c:pt>
                <c:pt idx="1418">
                  <c:v>2.59151</c:v>
                </c:pt>
                <c:pt idx="1419">
                  <c:v>2.59151</c:v>
                </c:pt>
                <c:pt idx="1420">
                  <c:v>2.59151</c:v>
                </c:pt>
                <c:pt idx="1421">
                  <c:v>2.59151</c:v>
                </c:pt>
                <c:pt idx="1422">
                  <c:v>2.59151</c:v>
                </c:pt>
                <c:pt idx="1423">
                  <c:v>2.59151</c:v>
                </c:pt>
                <c:pt idx="1424">
                  <c:v>2.59151</c:v>
                </c:pt>
                <c:pt idx="1425">
                  <c:v>2.59151</c:v>
                </c:pt>
                <c:pt idx="1426">
                  <c:v>2.59151</c:v>
                </c:pt>
                <c:pt idx="1427">
                  <c:v>2.59151</c:v>
                </c:pt>
                <c:pt idx="1428">
                  <c:v>2.59151</c:v>
                </c:pt>
                <c:pt idx="1429">
                  <c:v>2.59151</c:v>
                </c:pt>
                <c:pt idx="1430">
                  <c:v>2.59151</c:v>
                </c:pt>
                <c:pt idx="1431">
                  <c:v>2.59151</c:v>
                </c:pt>
                <c:pt idx="1432">
                  <c:v>2.59151</c:v>
                </c:pt>
                <c:pt idx="1433">
                  <c:v>2.59151</c:v>
                </c:pt>
                <c:pt idx="1434">
                  <c:v>2.59151</c:v>
                </c:pt>
                <c:pt idx="1435">
                  <c:v>2.59151</c:v>
                </c:pt>
                <c:pt idx="1436">
                  <c:v>2.59151</c:v>
                </c:pt>
                <c:pt idx="1437">
                  <c:v>2.59151</c:v>
                </c:pt>
                <c:pt idx="1438">
                  <c:v>2.59151</c:v>
                </c:pt>
                <c:pt idx="1439">
                  <c:v>2.59151</c:v>
                </c:pt>
              </c:numCache>
            </c:numRef>
          </c:yVal>
        </c:ser>
        <c:ser>
          <c:idx val="1"/>
          <c:order val="1"/>
          <c:tx>
            <c:strRef>
              <c:f>plume3.obs!$J$1</c:f>
              <c:strCache>
                <c:ptCount val="1"/>
                <c:pt idx="0">
                  <c:v>NOy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plume3.obs!$K$2:$K$34</c:f>
              <c:numCache>
                <c:formatCode>General</c:formatCode>
                <c:ptCount val="33"/>
                <c:pt idx="0">
                  <c:v>-692.37099999999998</c:v>
                </c:pt>
                <c:pt idx="1">
                  <c:v>-582.56899999999996</c:v>
                </c:pt>
                <c:pt idx="2">
                  <c:v>-464.43400000000003</c:v>
                </c:pt>
                <c:pt idx="3">
                  <c:v>-355.17599999999999</c:v>
                </c:pt>
                <c:pt idx="4">
                  <c:v>-236.31800000000001</c:v>
                </c:pt>
                <c:pt idx="5">
                  <c:v>-118.15499999999999</c:v>
                </c:pt>
                <c:pt idx="6">
                  <c:v>0</c:v>
                </c:pt>
                <c:pt idx="7">
                  <c:v>118.85799999999999</c:v>
                </c:pt>
                <c:pt idx="8">
                  <c:v>227.9820000000008</c:v>
                </c:pt>
                <c:pt idx="9">
                  <c:v>346.84000000000032</c:v>
                </c:pt>
                <c:pt idx="10">
                  <c:v>465.00299999999999</c:v>
                </c:pt>
                <c:pt idx="11">
                  <c:v>583.26</c:v>
                </c:pt>
                <c:pt idx="12">
                  <c:v>693.06399999999996</c:v>
                </c:pt>
                <c:pt idx="13">
                  <c:v>811.21400000000051</c:v>
                </c:pt>
                <c:pt idx="14">
                  <c:v>920.32899999999938</c:v>
                </c:pt>
                <c:pt idx="15">
                  <c:v>1039.1799999999998</c:v>
                </c:pt>
                <c:pt idx="16">
                  <c:v>1157.337</c:v>
                </c:pt>
                <c:pt idx="17">
                  <c:v>1275.4949999999999</c:v>
                </c:pt>
                <c:pt idx="18">
                  <c:v>1394.3419999999999</c:v>
                </c:pt>
                <c:pt idx="19">
                  <c:v>1503.47</c:v>
                </c:pt>
                <c:pt idx="20">
                  <c:v>1622.4280000000001</c:v>
                </c:pt>
                <c:pt idx="21">
                  <c:v>1740.5809999999999</c:v>
                </c:pt>
                <c:pt idx="22">
                  <c:v>1849.6959999999999</c:v>
                </c:pt>
                <c:pt idx="23">
                  <c:v>1968.547</c:v>
                </c:pt>
                <c:pt idx="24">
                  <c:v>2086.703</c:v>
                </c:pt>
                <c:pt idx="25">
                  <c:v>2195.8209999999999</c:v>
                </c:pt>
                <c:pt idx="26">
                  <c:v>2314.674</c:v>
                </c:pt>
                <c:pt idx="27">
                  <c:v>2432.8320000000012</c:v>
                </c:pt>
                <c:pt idx="28">
                  <c:v>2550.9830000000002</c:v>
                </c:pt>
                <c:pt idx="29">
                  <c:v>2669.8370000000127</c:v>
                </c:pt>
                <c:pt idx="30">
                  <c:v>2787.9969999999998</c:v>
                </c:pt>
                <c:pt idx="31">
                  <c:v>2897.9140000000002</c:v>
                </c:pt>
                <c:pt idx="32">
                  <c:v>3007.0390000000002</c:v>
                </c:pt>
              </c:numCache>
            </c:numRef>
          </c:xVal>
          <c:yVal>
            <c:numRef>
              <c:f>plume3.obs!$J$2:$J$34</c:f>
              <c:numCache>
                <c:formatCode>General</c:formatCode>
                <c:ptCount val="33"/>
                <c:pt idx="0">
                  <c:v>3.5953999999999997</c:v>
                </c:pt>
                <c:pt idx="1">
                  <c:v>7.0784000000000002</c:v>
                </c:pt>
                <c:pt idx="2">
                  <c:v>16.959499999999878</c:v>
                </c:pt>
                <c:pt idx="3">
                  <c:v>69.905299999999997</c:v>
                </c:pt>
                <c:pt idx="4">
                  <c:v>101.79900000000002</c:v>
                </c:pt>
                <c:pt idx="5">
                  <c:v>103.82199999999999</c:v>
                </c:pt>
                <c:pt idx="6">
                  <c:v>72.251199999999997</c:v>
                </c:pt>
                <c:pt idx="7">
                  <c:v>34.872700000000002</c:v>
                </c:pt>
                <c:pt idx="8">
                  <c:v>11.617000000000001</c:v>
                </c:pt>
                <c:pt idx="9">
                  <c:v>7.8674999999999855</c:v>
                </c:pt>
                <c:pt idx="10">
                  <c:v>9.266</c:v>
                </c:pt>
                <c:pt idx="11">
                  <c:v>5.9584000000000001</c:v>
                </c:pt>
                <c:pt idx="12">
                  <c:v>4.9573999999999998</c:v>
                </c:pt>
                <c:pt idx="13">
                  <c:v>3.653</c:v>
                </c:pt>
                <c:pt idx="14">
                  <c:v>3.3077000000000001</c:v>
                </c:pt>
                <c:pt idx="15">
                  <c:v>4.7224999999999975</c:v>
                </c:pt>
                <c:pt idx="16">
                  <c:v>7.9611999999999998</c:v>
                </c:pt>
                <c:pt idx="17">
                  <c:v>6.2496000000000134</c:v>
                </c:pt>
                <c:pt idx="18">
                  <c:v>3.6880999999999999</c:v>
                </c:pt>
                <c:pt idx="19">
                  <c:v>3.1909000000000001</c:v>
                </c:pt>
                <c:pt idx="20">
                  <c:v>3.2366999999999977</c:v>
                </c:pt>
                <c:pt idx="21">
                  <c:v>3.3558999999999832</c:v>
                </c:pt>
                <c:pt idx="22">
                  <c:v>3.2867999999999999</c:v>
                </c:pt>
                <c:pt idx="23">
                  <c:v>3.2111999999999998</c:v>
                </c:pt>
                <c:pt idx="24">
                  <c:v>3.1387999999999998</c:v>
                </c:pt>
                <c:pt idx="25">
                  <c:v>3.1457999999999999</c:v>
                </c:pt>
                <c:pt idx="26">
                  <c:v>3.1402000000000001</c:v>
                </c:pt>
                <c:pt idx="27">
                  <c:v>3.1353999999999997</c:v>
                </c:pt>
                <c:pt idx="28">
                  <c:v>3.8649</c:v>
                </c:pt>
                <c:pt idx="29">
                  <c:v>4.2650999999999986</c:v>
                </c:pt>
                <c:pt idx="30">
                  <c:v>4.4853000000000014</c:v>
                </c:pt>
                <c:pt idx="31">
                  <c:v>3.7513000000000001</c:v>
                </c:pt>
                <c:pt idx="32">
                  <c:v>3.2576999999999998</c:v>
                </c:pt>
              </c:numCache>
            </c:numRef>
          </c:yVal>
        </c:ser>
        <c:axId val="74705920"/>
        <c:axId val="74757248"/>
      </c:scatterChart>
      <c:valAx>
        <c:axId val="74705920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757248"/>
        <c:crosses val="autoZero"/>
        <c:crossBetween val="midCat"/>
      </c:valAx>
      <c:valAx>
        <c:axId val="74757248"/>
        <c:scaling>
          <c:orientation val="minMax"/>
          <c:max val="12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4705920"/>
        <c:crossesAt val="-8000"/>
        <c:crossBetween val="midCat"/>
      </c:valAx>
    </c:plotArea>
    <c:legend>
      <c:legendPos val="r"/>
      <c:layout/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2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plume4!$J$1</c:f>
              <c:strCache>
                <c:ptCount val="1"/>
                <c:pt idx="0">
                  <c:v>NOy 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plume4!$K$2:$K$1441</c:f>
              <c:numCache>
                <c:formatCode>General</c:formatCode>
                <c:ptCount val="1440"/>
                <c:pt idx="0">
                  <c:v>-116341.03679999999</c:v>
                </c:pt>
                <c:pt idx="1">
                  <c:v>-116234.10570000041</c:v>
                </c:pt>
                <c:pt idx="2">
                  <c:v>-116127.17460000039</c:v>
                </c:pt>
                <c:pt idx="3">
                  <c:v>-116020.24349999997</c:v>
                </c:pt>
                <c:pt idx="4">
                  <c:v>-115913.3124</c:v>
                </c:pt>
                <c:pt idx="5">
                  <c:v>-115806.38129999999</c:v>
                </c:pt>
                <c:pt idx="6">
                  <c:v>-115699.45020000001</c:v>
                </c:pt>
                <c:pt idx="7">
                  <c:v>-115592.5191</c:v>
                </c:pt>
                <c:pt idx="8">
                  <c:v>-115485.588</c:v>
                </c:pt>
                <c:pt idx="9">
                  <c:v>-115378.6569</c:v>
                </c:pt>
                <c:pt idx="10">
                  <c:v>-115271.7258</c:v>
                </c:pt>
                <c:pt idx="11">
                  <c:v>-115164.7947</c:v>
                </c:pt>
                <c:pt idx="12">
                  <c:v>-115057.8636</c:v>
                </c:pt>
                <c:pt idx="13">
                  <c:v>-114950.93249999997</c:v>
                </c:pt>
                <c:pt idx="14">
                  <c:v>-114844.00139999999</c:v>
                </c:pt>
                <c:pt idx="15">
                  <c:v>-114737.07030000002</c:v>
                </c:pt>
                <c:pt idx="16">
                  <c:v>-114630.13920000002</c:v>
                </c:pt>
                <c:pt idx="17">
                  <c:v>-114523.2081</c:v>
                </c:pt>
                <c:pt idx="18">
                  <c:v>-114416.277</c:v>
                </c:pt>
                <c:pt idx="19">
                  <c:v>-114309.3459</c:v>
                </c:pt>
                <c:pt idx="20">
                  <c:v>-114202.41479999997</c:v>
                </c:pt>
                <c:pt idx="21">
                  <c:v>-114095.4837</c:v>
                </c:pt>
                <c:pt idx="22">
                  <c:v>-113988.5526</c:v>
                </c:pt>
                <c:pt idx="23">
                  <c:v>-113881.62150000002</c:v>
                </c:pt>
                <c:pt idx="24">
                  <c:v>-113774.69040000002</c:v>
                </c:pt>
                <c:pt idx="25">
                  <c:v>-113667.75930000002</c:v>
                </c:pt>
                <c:pt idx="26">
                  <c:v>-113560.8282</c:v>
                </c:pt>
                <c:pt idx="27">
                  <c:v>-113453.8971</c:v>
                </c:pt>
                <c:pt idx="28">
                  <c:v>-113346.96599999999</c:v>
                </c:pt>
                <c:pt idx="29">
                  <c:v>-113240.0349</c:v>
                </c:pt>
                <c:pt idx="30">
                  <c:v>-113133.1038</c:v>
                </c:pt>
                <c:pt idx="31">
                  <c:v>-113026.17270000002</c:v>
                </c:pt>
                <c:pt idx="32">
                  <c:v>-112919.24159999994</c:v>
                </c:pt>
                <c:pt idx="33">
                  <c:v>-112812.31050000001</c:v>
                </c:pt>
                <c:pt idx="34">
                  <c:v>-112705.37940000054</c:v>
                </c:pt>
                <c:pt idx="35">
                  <c:v>-112598.44829999958</c:v>
                </c:pt>
                <c:pt idx="36">
                  <c:v>-112491.51719999999</c:v>
                </c:pt>
                <c:pt idx="37">
                  <c:v>-112384.5861</c:v>
                </c:pt>
                <c:pt idx="38">
                  <c:v>-112277.65500000039</c:v>
                </c:pt>
                <c:pt idx="39">
                  <c:v>-112170.7239</c:v>
                </c:pt>
                <c:pt idx="40">
                  <c:v>-112063.79279999997</c:v>
                </c:pt>
                <c:pt idx="41">
                  <c:v>-111956.86169999999</c:v>
                </c:pt>
                <c:pt idx="42">
                  <c:v>-111849.93060000001</c:v>
                </c:pt>
                <c:pt idx="43">
                  <c:v>-111742.99950000001</c:v>
                </c:pt>
                <c:pt idx="44">
                  <c:v>-111636.0684</c:v>
                </c:pt>
                <c:pt idx="45">
                  <c:v>-111529.1373</c:v>
                </c:pt>
                <c:pt idx="46">
                  <c:v>-111422.20619999999</c:v>
                </c:pt>
                <c:pt idx="47">
                  <c:v>-111315.27510000039</c:v>
                </c:pt>
                <c:pt idx="48">
                  <c:v>-111208.344</c:v>
                </c:pt>
                <c:pt idx="49">
                  <c:v>-111101.4128999993</c:v>
                </c:pt>
                <c:pt idx="50">
                  <c:v>-110994.48179999999</c:v>
                </c:pt>
                <c:pt idx="51">
                  <c:v>-110887.55070000002</c:v>
                </c:pt>
                <c:pt idx="52">
                  <c:v>-110780.61960000002</c:v>
                </c:pt>
                <c:pt idx="53">
                  <c:v>-110673.6885</c:v>
                </c:pt>
                <c:pt idx="54">
                  <c:v>-110566.7574</c:v>
                </c:pt>
                <c:pt idx="55">
                  <c:v>-110459.8263</c:v>
                </c:pt>
                <c:pt idx="56">
                  <c:v>-110352.8952</c:v>
                </c:pt>
                <c:pt idx="57">
                  <c:v>-110245.9641</c:v>
                </c:pt>
                <c:pt idx="58">
                  <c:v>-110139.033</c:v>
                </c:pt>
                <c:pt idx="59">
                  <c:v>-110032.10189999999</c:v>
                </c:pt>
                <c:pt idx="60">
                  <c:v>-109925.17080000002</c:v>
                </c:pt>
                <c:pt idx="61">
                  <c:v>-109818.23970000002</c:v>
                </c:pt>
                <c:pt idx="62">
                  <c:v>-109711.3086</c:v>
                </c:pt>
                <c:pt idx="63">
                  <c:v>-109604.3775</c:v>
                </c:pt>
                <c:pt idx="64">
                  <c:v>-109497.44639999943</c:v>
                </c:pt>
                <c:pt idx="65">
                  <c:v>-109390.5153</c:v>
                </c:pt>
                <c:pt idx="66">
                  <c:v>-109283.5842</c:v>
                </c:pt>
                <c:pt idx="67">
                  <c:v>-109176.65310000005</c:v>
                </c:pt>
                <c:pt idx="68">
                  <c:v>-109069.72199999999</c:v>
                </c:pt>
                <c:pt idx="69">
                  <c:v>-108962.79090000001</c:v>
                </c:pt>
                <c:pt idx="70">
                  <c:v>-108855.85980000002</c:v>
                </c:pt>
                <c:pt idx="71">
                  <c:v>-108748.9287</c:v>
                </c:pt>
                <c:pt idx="72">
                  <c:v>-108641.99759999952</c:v>
                </c:pt>
                <c:pt idx="73">
                  <c:v>-108535.06649999999</c:v>
                </c:pt>
                <c:pt idx="74">
                  <c:v>-108428.13540000039</c:v>
                </c:pt>
                <c:pt idx="75">
                  <c:v>-108321.2043</c:v>
                </c:pt>
                <c:pt idx="76">
                  <c:v>-108214.2732</c:v>
                </c:pt>
                <c:pt idx="77">
                  <c:v>-108107.34209999997</c:v>
                </c:pt>
                <c:pt idx="78">
                  <c:v>-108000.41100000001</c:v>
                </c:pt>
                <c:pt idx="79">
                  <c:v>-107893.47990000002</c:v>
                </c:pt>
                <c:pt idx="80">
                  <c:v>-107786.54879999999</c:v>
                </c:pt>
                <c:pt idx="81">
                  <c:v>-107679.6177</c:v>
                </c:pt>
                <c:pt idx="82">
                  <c:v>-107572.6866</c:v>
                </c:pt>
                <c:pt idx="83">
                  <c:v>-107465.7555</c:v>
                </c:pt>
                <c:pt idx="84">
                  <c:v>-107358.82440000039</c:v>
                </c:pt>
                <c:pt idx="85">
                  <c:v>-107251.8933</c:v>
                </c:pt>
                <c:pt idx="86">
                  <c:v>-107144.96219999997</c:v>
                </c:pt>
                <c:pt idx="87">
                  <c:v>-107038.03110000002</c:v>
                </c:pt>
                <c:pt idx="88">
                  <c:v>-106931.1</c:v>
                </c:pt>
                <c:pt idx="89">
                  <c:v>-106824.1689</c:v>
                </c:pt>
                <c:pt idx="90">
                  <c:v>-106717.23779999999</c:v>
                </c:pt>
                <c:pt idx="91">
                  <c:v>-106610.3067</c:v>
                </c:pt>
                <c:pt idx="92">
                  <c:v>-106503.37560000039</c:v>
                </c:pt>
                <c:pt idx="93">
                  <c:v>-106396.44449999997</c:v>
                </c:pt>
                <c:pt idx="94">
                  <c:v>-106289.5134</c:v>
                </c:pt>
                <c:pt idx="95">
                  <c:v>-106182.58229999997</c:v>
                </c:pt>
                <c:pt idx="96">
                  <c:v>-106075.65120000002</c:v>
                </c:pt>
                <c:pt idx="97">
                  <c:v>-105968.72010000002</c:v>
                </c:pt>
                <c:pt idx="98">
                  <c:v>-105861.789</c:v>
                </c:pt>
                <c:pt idx="99">
                  <c:v>-105754.8579</c:v>
                </c:pt>
                <c:pt idx="100">
                  <c:v>-105647.92679999999</c:v>
                </c:pt>
                <c:pt idx="101">
                  <c:v>-105540.9957</c:v>
                </c:pt>
                <c:pt idx="102">
                  <c:v>-105434.0646</c:v>
                </c:pt>
                <c:pt idx="103">
                  <c:v>-105327.1335</c:v>
                </c:pt>
                <c:pt idx="104">
                  <c:v>-105220.20239999997</c:v>
                </c:pt>
                <c:pt idx="105">
                  <c:v>-105113.27130000002</c:v>
                </c:pt>
                <c:pt idx="106">
                  <c:v>-105006.34020000001</c:v>
                </c:pt>
                <c:pt idx="107">
                  <c:v>-104899.4091</c:v>
                </c:pt>
                <c:pt idx="108">
                  <c:v>-104792.478</c:v>
                </c:pt>
                <c:pt idx="109">
                  <c:v>-104685.54689999943</c:v>
                </c:pt>
                <c:pt idx="110">
                  <c:v>-104578.6158</c:v>
                </c:pt>
                <c:pt idx="111">
                  <c:v>-104471.68470000039</c:v>
                </c:pt>
                <c:pt idx="112">
                  <c:v>-104364.7536</c:v>
                </c:pt>
                <c:pt idx="113">
                  <c:v>-104257.82249999999</c:v>
                </c:pt>
                <c:pt idx="114">
                  <c:v>-104150.89140000002</c:v>
                </c:pt>
                <c:pt idx="115">
                  <c:v>-104043.96030000001</c:v>
                </c:pt>
                <c:pt idx="116">
                  <c:v>-103937.0292</c:v>
                </c:pt>
                <c:pt idx="117">
                  <c:v>-103830.0981</c:v>
                </c:pt>
                <c:pt idx="118">
                  <c:v>-103723.167</c:v>
                </c:pt>
                <c:pt idx="119">
                  <c:v>-103616.2359</c:v>
                </c:pt>
                <c:pt idx="120">
                  <c:v>-103509.3048</c:v>
                </c:pt>
                <c:pt idx="121">
                  <c:v>-103402.37370000005</c:v>
                </c:pt>
                <c:pt idx="122">
                  <c:v>-103295.44259999928</c:v>
                </c:pt>
                <c:pt idx="123">
                  <c:v>-103188.51150000001</c:v>
                </c:pt>
                <c:pt idx="124">
                  <c:v>-103081.58040000002</c:v>
                </c:pt>
                <c:pt idx="125">
                  <c:v>-102974.6493</c:v>
                </c:pt>
                <c:pt idx="126">
                  <c:v>-102867.71819999999</c:v>
                </c:pt>
                <c:pt idx="127">
                  <c:v>-102760.7871</c:v>
                </c:pt>
                <c:pt idx="128">
                  <c:v>-102653.856</c:v>
                </c:pt>
                <c:pt idx="129">
                  <c:v>-102546.9249</c:v>
                </c:pt>
                <c:pt idx="130">
                  <c:v>-102439.99379999997</c:v>
                </c:pt>
                <c:pt idx="131">
                  <c:v>-102333.06269999997</c:v>
                </c:pt>
                <c:pt idx="132">
                  <c:v>-102226.13160000002</c:v>
                </c:pt>
                <c:pt idx="133">
                  <c:v>-102119.20050000001</c:v>
                </c:pt>
                <c:pt idx="134">
                  <c:v>-102012.2694</c:v>
                </c:pt>
                <c:pt idx="135">
                  <c:v>-101905.3383</c:v>
                </c:pt>
                <c:pt idx="136">
                  <c:v>-101798.40719999999</c:v>
                </c:pt>
                <c:pt idx="137">
                  <c:v>-101691.4761</c:v>
                </c:pt>
                <c:pt idx="138">
                  <c:v>-101584.545</c:v>
                </c:pt>
                <c:pt idx="139">
                  <c:v>-101477.6139</c:v>
                </c:pt>
                <c:pt idx="140">
                  <c:v>-101370.6828</c:v>
                </c:pt>
                <c:pt idx="141">
                  <c:v>-101263.75169999999</c:v>
                </c:pt>
                <c:pt idx="142">
                  <c:v>-101156.82060000002</c:v>
                </c:pt>
                <c:pt idx="143">
                  <c:v>-101049.8895</c:v>
                </c:pt>
                <c:pt idx="144">
                  <c:v>-100942.9584</c:v>
                </c:pt>
                <c:pt idx="145">
                  <c:v>-100836.0273</c:v>
                </c:pt>
                <c:pt idx="146">
                  <c:v>-100729.09619999999</c:v>
                </c:pt>
                <c:pt idx="147">
                  <c:v>-100622.16510000039</c:v>
                </c:pt>
                <c:pt idx="148">
                  <c:v>-100515.234</c:v>
                </c:pt>
                <c:pt idx="149">
                  <c:v>-100408.3029</c:v>
                </c:pt>
                <c:pt idx="150">
                  <c:v>-100301.37180000002</c:v>
                </c:pt>
                <c:pt idx="151">
                  <c:v>-100194.44070000001</c:v>
                </c:pt>
                <c:pt idx="152">
                  <c:v>-100087.5096</c:v>
                </c:pt>
                <c:pt idx="153">
                  <c:v>-99980.578500000003</c:v>
                </c:pt>
                <c:pt idx="154">
                  <c:v>-99873.647400000002</c:v>
                </c:pt>
                <c:pt idx="155">
                  <c:v>-99766.716299999331</c:v>
                </c:pt>
                <c:pt idx="156">
                  <c:v>-99659.785200000013</c:v>
                </c:pt>
                <c:pt idx="157">
                  <c:v>-99552.854099999997</c:v>
                </c:pt>
                <c:pt idx="158">
                  <c:v>-99445.922999999908</c:v>
                </c:pt>
                <c:pt idx="159">
                  <c:v>-99338.991899999979</c:v>
                </c:pt>
                <c:pt idx="160">
                  <c:v>-99232.060799999992</c:v>
                </c:pt>
                <c:pt idx="161">
                  <c:v>-99125.129700000427</c:v>
                </c:pt>
                <c:pt idx="162">
                  <c:v>-99018.198600000003</c:v>
                </c:pt>
                <c:pt idx="163">
                  <c:v>-98911.267499999973</c:v>
                </c:pt>
                <c:pt idx="164">
                  <c:v>-98804.3364</c:v>
                </c:pt>
                <c:pt idx="165">
                  <c:v>-98697.405299999999</c:v>
                </c:pt>
                <c:pt idx="166">
                  <c:v>-98590.474199999997</c:v>
                </c:pt>
                <c:pt idx="167">
                  <c:v>-98483.543099999908</c:v>
                </c:pt>
                <c:pt idx="168">
                  <c:v>-98376.611999999994</c:v>
                </c:pt>
                <c:pt idx="169">
                  <c:v>-98269.680900000007</c:v>
                </c:pt>
                <c:pt idx="170">
                  <c:v>-98162.749799999991</c:v>
                </c:pt>
                <c:pt idx="171">
                  <c:v>-98055.818700000003</c:v>
                </c:pt>
                <c:pt idx="172">
                  <c:v>-97948.887600000002</c:v>
                </c:pt>
                <c:pt idx="173">
                  <c:v>-97841.956499999971</c:v>
                </c:pt>
                <c:pt idx="174">
                  <c:v>-97735.025400000057</c:v>
                </c:pt>
                <c:pt idx="175">
                  <c:v>-97628.094299999968</c:v>
                </c:pt>
                <c:pt idx="176">
                  <c:v>-97521.163199999995</c:v>
                </c:pt>
                <c:pt idx="177">
                  <c:v>-97414.232099999979</c:v>
                </c:pt>
                <c:pt idx="178">
                  <c:v>-97307.301000000007</c:v>
                </c:pt>
                <c:pt idx="179">
                  <c:v>-97200.369900000005</c:v>
                </c:pt>
                <c:pt idx="180">
                  <c:v>-97093.438799999989</c:v>
                </c:pt>
                <c:pt idx="181">
                  <c:v>-96986.507700000002</c:v>
                </c:pt>
                <c:pt idx="182">
                  <c:v>-96879.5766</c:v>
                </c:pt>
                <c:pt idx="183">
                  <c:v>-96772.645500000013</c:v>
                </c:pt>
                <c:pt idx="184">
                  <c:v>-96665.714399999968</c:v>
                </c:pt>
                <c:pt idx="185">
                  <c:v>-96558.783299999908</c:v>
                </c:pt>
                <c:pt idx="186">
                  <c:v>-96451.852199999994</c:v>
                </c:pt>
                <c:pt idx="187">
                  <c:v>-96344.921100000007</c:v>
                </c:pt>
                <c:pt idx="188">
                  <c:v>-96237.989999999991</c:v>
                </c:pt>
                <c:pt idx="189">
                  <c:v>-96131.058900000004</c:v>
                </c:pt>
                <c:pt idx="190">
                  <c:v>-96024.127800000002</c:v>
                </c:pt>
                <c:pt idx="191">
                  <c:v>-95917.1967</c:v>
                </c:pt>
                <c:pt idx="192">
                  <c:v>-95810.265599999999</c:v>
                </c:pt>
                <c:pt idx="193">
                  <c:v>-95703.334499999997</c:v>
                </c:pt>
                <c:pt idx="194">
                  <c:v>-95596.403399999908</c:v>
                </c:pt>
                <c:pt idx="195">
                  <c:v>-95489.472299999979</c:v>
                </c:pt>
                <c:pt idx="196">
                  <c:v>-95382.541199999992</c:v>
                </c:pt>
                <c:pt idx="197">
                  <c:v>-95275.610100000005</c:v>
                </c:pt>
                <c:pt idx="198">
                  <c:v>-95168.679000000426</c:v>
                </c:pt>
                <c:pt idx="199">
                  <c:v>-95061.747899999376</c:v>
                </c:pt>
                <c:pt idx="200">
                  <c:v>-94954.816799999971</c:v>
                </c:pt>
                <c:pt idx="201">
                  <c:v>-94847.885700000057</c:v>
                </c:pt>
                <c:pt idx="202">
                  <c:v>-94740.954599999968</c:v>
                </c:pt>
                <c:pt idx="203">
                  <c:v>-94634.023499999996</c:v>
                </c:pt>
                <c:pt idx="204">
                  <c:v>-94527.092399999878</c:v>
                </c:pt>
                <c:pt idx="205">
                  <c:v>-94420.161300000007</c:v>
                </c:pt>
                <c:pt idx="206">
                  <c:v>-94313.230199999991</c:v>
                </c:pt>
                <c:pt idx="207">
                  <c:v>-94206.299100000004</c:v>
                </c:pt>
                <c:pt idx="208">
                  <c:v>-94099.368000000002</c:v>
                </c:pt>
                <c:pt idx="209">
                  <c:v>-93992.436899999346</c:v>
                </c:pt>
                <c:pt idx="210">
                  <c:v>-93885.505800000014</c:v>
                </c:pt>
                <c:pt idx="211">
                  <c:v>-93778.574699999997</c:v>
                </c:pt>
                <c:pt idx="212">
                  <c:v>-93671.643599999938</c:v>
                </c:pt>
                <c:pt idx="213">
                  <c:v>-93564.712499999878</c:v>
                </c:pt>
                <c:pt idx="214">
                  <c:v>-93457.781400000007</c:v>
                </c:pt>
                <c:pt idx="215">
                  <c:v>-93350.850300000006</c:v>
                </c:pt>
                <c:pt idx="216">
                  <c:v>-93243.919199999989</c:v>
                </c:pt>
                <c:pt idx="217">
                  <c:v>-93136.988100000002</c:v>
                </c:pt>
                <c:pt idx="218">
                  <c:v>-93030.057000000001</c:v>
                </c:pt>
                <c:pt idx="219">
                  <c:v>-92923.125900000057</c:v>
                </c:pt>
                <c:pt idx="220">
                  <c:v>-92816.194799999997</c:v>
                </c:pt>
                <c:pt idx="221">
                  <c:v>-92709.263699999938</c:v>
                </c:pt>
                <c:pt idx="222">
                  <c:v>-92602.332599999878</c:v>
                </c:pt>
                <c:pt idx="223">
                  <c:v>-92495.401499999993</c:v>
                </c:pt>
                <c:pt idx="224">
                  <c:v>-92388.470400000006</c:v>
                </c:pt>
                <c:pt idx="225">
                  <c:v>-92281.539300000004</c:v>
                </c:pt>
                <c:pt idx="226">
                  <c:v>-92174.608200000002</c:v>
                </c:pt>
                <c:pt idx="227">
                  <c:v>-92067.677100000423</c:v>
                </c:pt>
                <c:pt idx="228">
                  <c:v>-91960.745999999999</c:v>
                </c:pt>
                <c:pt idx="229">
                  <c:v>-91853.814899999998</c:v>
                </c:pt>
                <c:pt idx="230">
                  <c:v>-91746.883799999996</c:v>
                </c:pt>
                <c:pt idx="231">
                  <c:v>-91639.952699999878</c:v>
                </c:pt>
                <c:pt idx="232">
                  <c:v>-91533.021600000007</c:v>
                </c:pt>
                <c:pt idx="233">
                  <c:v>-91426.090499999991</c:v>
                </c:pt>
                <c:pt idx="234">
                  <c:v>-91319.159400000426</c:v>
                </c:pt>
                <c:pt idx="235">
                  <c:v>-91212.228300000002</c:v>
                </c:pt>
                <c:pt idx="236">
                  <c:v>-91105.297199999972</c:v>
                </c:pt>
                <c:pt idx="237">
                  <c:v>-90998.366099999999</c:v>
                </c:pt>
                <c:pt idx="238">
                  <c:v>-90891.434999999998</c:v>
                </c:pt>
                <c:pt idx="239">
                  <c:v>-90784.503899999938</c:v>
                </c:pt>
                <c:pt idx="240">
                  <c:v>-90677.572799999994</c:v>
                </c:pt>
                <c:pt idx="241">
                  <c:v>-90570.641700000007</c:v>
                </c:pt>
                <c:pt idx="242">
                  <c:v>-90463.710599999948</c:v>
                </c:pt>
                <c:pt idx="243">
                  <c:v>-90356.779500000004</c:v>
                </c:pt>
                <c:pt idx="244">
                  <c:v>-90249.848400000003</c:v>
                </c:pt>
                <c:pt idx="245">
                  <c:v>-90142.917299999346</c:v>
                </c:pt>
                <c:pt idx="246">
                  <c:v>-90035.986199999999</c:v>
                </c:pt>
                <c:pt idx="247">
                  <c:v>-89929.055100000027</c:v>
                </c:pt>
                <c:pt idx="248">
                  <c:v>-89822.123999999996</c:v>
                </c:pt>
                <c:pt idx="249">
                  <c:v>-89715.192899999878</c:v>
                </c:pt>
                <c:pt idx="250">
                  <c:v>-89608.261799999993</c:v>
                </c:pt>
                <c:pt idx="251">
                  <c:v>-89501.330700000006</c:v>
                </c:pt>
                <c:pt idx="252">
                  <c:v>-89394.399600000004</c:v>
                </c:pt>
                <c:pt idx="253">
                  <c:v>-89287.468499999988</c:v>
                </c:pt>
                <c:pt idx="254">
                  <c:v>-89180.537400000001</c:v>
                </c:pt>
                <c:pt idx="255">
                  <c:v>-89073.606299999999</c:v>
                </c:pt>
                <c:pt idx="256">
                  <c:v>-88966.675200000027</c:v>
                </c:pt>
                <c:pt idx="257">
                  <c:v>-88859.744099999938</c:v>
                </c:pt>
                <c:pt idx="258">
                  <c:v>-88752.812999999878</c:v>
                </c:pt>
                <c:pt idx="259">
                  <c:v>-88645.881900000022</c:v>
                </c:pt>
                <c:pt idx="260">
                  <c:v>-88538.950799999991</c:v>
                </c:pt>
                <c:pt idx="261">
                  <c:v>-88432.019700000004</c:v>
                </c:pt>
                <c:pt idx="262">
                  <c:v>-88325.088600000003</c:v>
                </c:pt>
                <c:pt idx="263">
                  <c:v>-88218.157500000001</c:v>
                </c:pt>
                <c:pt idx="264">
                  <c:v>-88111.2264</c:v>
                </c:pt>
                <c:pt idx="265">
                  <c:v>-88004.295299999998</c:v>
                </c:pt>
                <c:pt idx="266">
                  <c:v>-87897.364199999996</c:v>
                </c:pt>
                <c:pt idx="267">
                  <c:v>-87790.433099999878</c:v>
                </c:pt>
                <c:pt idx="268">
                  <c:v>-87683.502000000008</c:v>
                </c:pt>
                <c:pt idx="269">
                  <c:v>-87576.570900000006</c:v>
                </c:pt>
                <c:pt idx="270">
                  <c:v>-87469.639800000004</c:v>
                </c:pt>
                <c:pt idx="271">
                  <c:v>-87362.708700000003</c:v>
                </c:pt>
                <c:pt idx="272">
                  <c:v>-87255.777600000001</c:v>
                </c:pt>
                <c:pt idx="273">
                  <c:v>-87148.846499999971</c:v>
                </c:pt>
                <c:pt idx="274">
                  <c:v>-87041.915399999998</c:v>
                </c:pt>
                <c:pt idx="275">
                  <c:v>-86934.984299999938</c:v>
                </c:pt>
                <c:pt idx="276">
                  <c:v>-86828.053199999995</c:v>
                </c:pt>
                <c:pt idx="277">
                  <c:v>-86721.122100000022</c:v>
                </c:pt>
                <c:pt idx="278">
                  <c:v>-86614.191000000006</c:v>
                </c:pt>
                <c:pt idx="279">
                  <c:v>-86507.259900000005</c:v>
                </c:pt>
                <c:pt idx="280">
                  <c:v>-86400.328800000003</c:v>
                </c:pt>
                <c:pt idx="281">
                  <c:v>-86293.397700000001</c:v>
                </c:pt>
                <c:pt idx="282">
                  <c:v>-86186.46659999933</c:v>
                </c:pt>
                <c:pt idx="283">
                  <c:v>-86079.535500000013</c:v>
                </c:pt>
                <c:pt idx="284">
                  <c:v>-85972.604399999997</c:v>
                </c:pt>
                <c:pt idx="285">
                  <c:v>-85865.673299999995</c:v>
                </c:pt>
                <c:pt idx="286">
                  <c:v>-85758.742199999979</c:v>
                </c:pt>
                <c:pt idx="287">
                  <c:v>-85651.811100000006</c:v>
                </c:pt>
                <c:pt idx="288">
                  <c:v>-85544.88</c:v>
                </c:pt>
                <c:pt idx="289">
                  <c:v>-85437.948899999436</c:v>
                </c:pt>
                <c:pt idx="290">
                  <c:v>-85331.017799999972</c:v>
                </c:pt>
                <c:pt idx="291">
                  <c:v>-85224.0867</c:v>
                </c:pt>
                <c:pt idx="292">
                  <c:v>-85117.155600000027</c:v>
                </c:pt>
                <c:pt idx="293">
                  <c:v>-85010.224499999997</c:v>
                </c:pt>
                <c:pt idx="294">
                  <c:v>-84903.293399999908</c:v>
                </c:pt>
                <c:pt idx="295">
                  <c:v>-84796.362299999979</c:v>
                </c:pt>
                <c:pt idx="296">
                  <c:v>-84689.431199999992</c:v>
                </c:pt>
                <c:pt idx="297">
                  <c:v>-84582.500100000005</c:v>
                </c:pt>
                <c:pt idx="298">
                  <c:v>-84475.569000000003</c:v>
                </c:pt>
                <c:pt idx="299">
                  <c:v>-84368.637900000002</c:v>
                </c:pt>
                <c:pt idx="300">
                  <c:v>-84261.706799999971</c:v>
                </c:pt>
                <c:pt idx="301">
                  <c:v>-84154.775700000027</c:v>
                </c:pt>
                <c:pt idx="302">
                  <c:v>-84047.844599999968</c:v>
                </c:pt>
                <c:pt idx="303">
                  <c:v>-83940.913499999908</c:v>
                </c:pt>
                <c:pt idx="304">
                  <c:v>-83833.982399999979</c:v>
                </c:pt>
                <c:pt idx="305">
                  <c:v>-83727.051300000006</c:v>
                </c:pt>
                <c:pt idx="306">
                  <c:v>-83620.120200000005</c:v>
                </c:pt>
                <c:pt idx="307">
                  <c:v>-83513.189100000425</c:v>
                </c:pt>
                <c:pt idx="308">
                  <c:v>-83406.258000000002</c:v>
                </c:pt>
                <c:pt idx="309">
                  <c:v>-83299.3269</c:v>
                </c:pt>
                <c:pt idx="310">
                  <c:v>-83192.395800000013</c:v>
                </c:pt>
                <c:pt idx="311">
                  <c:v>-83085.464699999968</c:v>
                </c:pt>
                <c:pt idx="312">
                  <c:v>-82978.533599999908</c:v>
                </c:pt>
                <c:pt idx="313">
                  <c:v>-82871.602499999994</c:v>
                </c:pt>
                <c:pt idx="314">
                  <c:v>-82764.671400000487</c:v>
                </c:pt>
                <c:pt idx="315">
                  <c:v>-82657.740299999918</c:v>
                </c:pt>
                <c:pt idx="316">
                  <c:v>-82550.809200000003</c:v>
                </c:pt>
                <c:pt idx="317">
                  <c:v>-82443.878100000424</c:v>
                </c:pt>
                <c:pt idx="318">
                  <c:v>-82336.946999999331</c:v>
                </c:pt>
                <c:pt idx="319">
                  <c:v>-82230.015899999999</c:v>
                </c:pt>
                <c:pt idx="320">
                  <c:v>-82123.084799999997</c:v>
                </c:pt>
                <c:pt idx="321">
                  <c:v>-82016.153699999995</c:v>
                </c:pt>
                <c:pt idx="322">
                  <c:v>-81909.222599999979</c:v>
                </c:pt>
                <c:pt idx="323">
                  <c:v>-81802.291499999992</c:v>
                </c:pt>
                <c:pt idx="324">
                  <c:v>-81695.360400000005</c:v>
                </c:pt>
                <c:pt idx="325">
                  <c:v>-81588.429300000003</c:v>
                </c:pt>
                <c:pt idx="326">
                  <c:v>-81481.498199999973</c:v>
                </c:pt>
                <c:pt idx="327">
                  <c:v>-81374.5671</c:v>
                </c:pt>
                <c:pt idx="328">
                  <c:v>-81267.636000000013</c:v>
                </c:pt>
                <c:pt idx="329">
                  <c:v>-81160.704899999968</c:v>
                </c:pt>
                <c:pt idx="330">
                  <c:v>-81053.773799999995</c:v>
                </c:pt>
                <c:pt idx="331">
                  <c:v>-80946.842699999979</c:v>
                </c:pt>
                <c:pt idx="332">
                  <c:v>-80839.911599999978</c:v>
                </c:pt>
                <c:pt idx="333">
                  <c:v>-80732.980499999991</c:v>
                </c:pt>
                <c:pt idx="334">
                  <c:v>-80626.049400000004</c:v>
                </c:pt>
                <c:pt idx="335">
                  <c:v>-80519.118300000002</c:v>
                </c:pt>
                <c:pt idx="336">
                  <c:v>-80412.1872</c:v>
                </c:pt>
                <c:pt idx="337">
                  <c:v>-80305.256099999999</c:v>
                </c:pt>
                <c:pt idx="338">
                  <c:v>-80198.324999999997</c:v>
                </c:pt>
                <c:pt idx="339">
                  <c:v>-80091.393899999908</c:v>
                </c:pt>
                <c:pt idx="340">
                  <c:v>-79984.462799999979</c:v>
                </c:pt>
                <c:pt idx="341">
                  <c:v>-79877.531700000007</c:v>
                </c:pt>
                <c:pt idx="342">
                  <c:v>-79770.600600000005</c:v>
                </c:pt>
                <c:pt idx="343">
                  <c:v>-79663.669500000004</c:v>
                </c:pt>
                <c:pt idx="344">
                  <c:v>-79556.738400000002</c:v>
                </c:pt>
                <c:pt idx="345">
                  <c:v>-79449.8073</c:v>
                </c:pt>
                <c:pt idx="346">
                  <c:v>-79342.876200000013</c:v>
                </c:pt>
                <c:pt idx="347">
                  <c:v>-79235.945099999968</c:v>
                </c:pt>
                <c:pt idx="348">
                  <c:v>-79129.013999999908</c:v>
                </c:pt>
                <c:pt idx="349">
                  <c:v>-79022.082899999979</c:v>
                </c:pt>
                <c:pt idx="350">
                  <c:v>-78915.151800000007</c:v>
                </c:pt>
                <c:pt idx="351">
                  <c:v>-78808.220700000005</c:v>
                </c:pt>
                <c:pt idx="352">
                  <c:v>-78701.289600000004</c:v>
                </c:pt>
                <c:pt idx="353">
                  <c:v>-78594.358500000002</c:v>
                </c:pt>
                <c:pt idx="354">
                  <c:v>-78487.4274</c:v>
                </c:pt>
                <c:pt idx="355">
                  <c:v>-78380.496299999329</c:v>
                </c:pt>
                <c:pt idx="356">
                  <c:v>-78273.565199999997</c:v>
                </c:pt>
                <c:pt idx="357">
                  <c:v>-78166.634099999996</c:v>
                </c:pt>
                <c:pt idx="358">
                  <c:v>-78059.702999999878</c:v>
                </c:pt>
                <c:pt idx="359">
                  <c:v>-77952.771900000007</c:v>
                </c:pt>
                <c:pt idx="360">
                  <c:v>-77845.840799999991</c:v>
                </c:pt>
                <c:pt idx="361">
                  <c:v>-77738.909700000004</c:v>
                </c:pt>
                <c:pt idx="362">
                  <c:v>-77631.978600000002</c:v>
                </c:pt>
                <c:pt idx="363">
                  <c:v>-77525.047499999971</c:v>
                </c:pt>
                <c:pt idx="364">
                  <c:v>-77418.116399999999</c:v>
                </c:pt>
                <c:pt idx="365">
                  <c:v>-77311.185299999997</c:v>
                </c:pt>
                <c:pt idx="366">
                  <c:v>-77204.254199999996</c:v>
                </c:pt>
                <c:pt idx="367">
                  <c:v>-77097.323099999994</c:v>
                </c:pt>
                <c:pt idx="368">
                  <c:v>-76990.391999999993</c:v>
                </c:pt>
                <c:pt idx="369">
                  <c:v>-76883.460899999918</c:v>
                </c:pt>
                <c:pt idx="370">
                  <c:v>-76776.529800000004</c:v>
                </c:pt>
                <c:pt idx="371">
                  <c:v>-76669.598700000002</c:v>
                </c:pt>
                <c:pt idx="372">
                  <c:v>-76562.667600000001</c:v>
                </c:pt>
                <c:pt idx="373">
                  <c:v>-76455.736499999999</c:v>
                </c:pt>
                <c:pt idx="374">
                  <c:v>-76348.805399999997</c:v>
                </c:pt>
                <c:pt idx="375">
                  <c:v>-76241.874299999996</c:v>
                </c:pt>
                <c:pt idx="376">
                  <c:v>-76134.943199999878</c:v>
                </c:pt>
                <c:pt idx="377">
                  <c:v>-76028.012099999978</c:v>
                </c:pt>
                <c:pt idx="378">
                  <c:v>-75921.081000000006</c:v>
                </c:pt>
                <c:pt idx="379">
                  <c:v>-75814.149900000004</c:v>
                </c:pt>
                <c:pt idx="380">
                  <c:v>-75707.218799999988</c:v>
                </c:pt>
                <c:pt idx="381">
                  <c:v>-75600.287700000001</c:v>
                </c:pt>
                <c:pt idx="382">
                  <c:v>-75493.356599999999</c:v>
                </c:pt>
                <c:pt idx="383">
                  <c:v>-75386.425500000012</c:v>
                </c:pt>
                <c:pt idx="384">
                  <c:v>-75279.494399999938</c:v>
                </c:pt>
                <c:pt idx="385">
                  <c:v>-75172.563299999878</c:v>
                </c:pt>
                <c:pt idx="386">
                  <c:v>-75065.632199999993</c:v>
                </c:pt>
                <c:pt idx="387">
                  <c:v>-74958.701100000006</c:v>
                </c:pt>
                <c:pt idx="388">
                  <c:v>-74851.77</c:v>
                </c:pt>
                <c:pt idx="389">
                  <c:v>-74744.838900000002</c:v>
                </c:pt>
                <c:pt idx="390">
                  <c:v>-74637.907799999972</c:v>
                </c:pt>
                <c:pt idx="391">
                  <c:v>-74530.976699999999</c:v>
                </c:pt>
                <c:pt idx="392">
                  <c:v>-74424.045599999998</c:v>
                </c:pt>
                <c:pt idx="393">
                  <c:v>-74317.114499999996</c:v>
                </c:pt>
                <c:pt idx="394">
                  <c:v>-74210.183399999994</c:v>
                </c:pt>
                <c:pt idx="395">
                  <c:v>-74103.252299999978</c:v>
                </c:pt>
                <c:pt idx="396">
                  <c:v>-73996.321200000006</c:v>
                </c:pt>
                <c:pt idx="397">
                  <c:v>-73889.390100000004</c:v>
                </c:pt>
                <c:pt idx="398">
                  <c:v>-73782.459000000003</c:v>
                </c:pt>
                <c:pt idx="399">
                  <c:v>-73675.527900000001</c:v>
                </c:pt>
                <c:pt idx="400">
                  <c:v>-73568.596799999999</c:v>
                </c:pt>
                <c:pt idx="401">
                  <c:v>-73461.665700000027</c:v>
                </c:pt>
                <c:pt idx="402">
                  <c:v>-73354.734599999938</c:v>
                </c:pt>
                <c:pt idx="403">
                  <c:v>-73247.803499999995</c:v>
                </c:pt>
                <c:pt idx="404">
                  <c:v>-73140.872400000007</c:v>
                </c:pt>
                <c:pt idx="405">
                  <c:v>-73033.941299999948</c:v>
                </c:pt>
                <c:pt idx="406">
                  <c:v>-72927.01019999999</c:v>
                </c:pt>
                <c:pt idx="407">
                  <c:v>-72820.079100000425</c:v>
                </c:pt>
                <c:pt idx="408">
                  <c:v>-72713.148000000001</c:v>
                </c:pt>
                <c:pt idx="409">
                  <c:v>-72606.21689999933</c:v>
                </c:pt>
                <c:pt idx="410">
                  <c:v>-72499.285800000012</c:v>
                </c:pt>
                <c:pt idx="411">
                  <c:v>-72392.354699999996</c:v>
                </c:pt>
                <c:pt idx="412">
                  <c:v>-72285.423599999878</c:v>
                </c:pt>
                <c:pt idx="413">
                  <c:v>-72178.492499999978</c:v>
                </c:pt>
                <c:pt idx="414">
                  <c:v>-72071.561400000006</c:v>
                </c:pt>
                <c:pt idx="415">
                  <c:v>-71964.630300000004</c:v>
                </c:pt>
                <c:pt idx="416">
                  <c:v>-71857.699200000003</c:v>
                </c:pt>
                <c:pt idx="417">
                  <c:v>-71750.768100000001</c:v>
                </c:pt>
                <c:pt idx="418">
                  <c:v>-71643.837</c:v>
                </c:pt>
                <c:pt idx="419">
                  <c:v>-71536.905899999998</c:v>
                </c:pt>
                <c:pt idx="420">
                  <c:v>-71429.974799999996</c:v>
                </c:pt>
                <c:pt idx="421">
                  <c:v>-71323.043699999878</c:v>
                </c:pt>
                <c:pt idx="422">
                  <c:v>-71216.112600000008</c:v>
                </c:pt>
                <c:pt idx="423">
                  <c:v>-71109.181500000006</c:v>
                </c:pt>
                <c:pt idx="424">
                  <c:v>-71002.250400000004</c:v>
                </c:pt>
                <c:pt idx="425">
                  <c:v>-70895.319300000003</c:v>
                </c:pt>
                <c:pt idx="426">
                  <c:v>-70788.388200000001</c:v>
                </c:pt>
                <c:pt idx="427">
                  <c:v>-70681.4571</c:v>
                </c:pt>
                <c:pt idx="428">
                  <c:v>-70574.526000000013</c:v>
                </c:pt>
                <c:pt idx="429">
                  <c:v>-70467.594899999938</c:v>
                </c:pt>
                <c:pt idx="430">
                  <c:v>-70360.663799999995</c:v>
                </c:pt>
                <c:pt idx="431">
                  <c:v>-70253.732699999979</c:v>
                </c:pt>
                <c:pt idx="432">
                  <c:v>-70146.801600000006</c:v>
                </c:pt>
                <c:pt idx="433">
                  <c:v>-70039.870500000005</c:v>
                </c:pt>
                <c:pt idx="434">
                  <c:v>-69932.939400000003</c:v>
                </c:pt>
                <c:pt idx="435">
                  <c:v>-69826.008300000001</c:v>
                </c:pt>
                <c:pt idx="436">
                  <c:v>-69719.0772</c:v>
                </c:pt>
                <c:pt idx="437">
                  <c:v>-69612.146099999998</c:v>
                </c:pt>
                <c:pt idx="438">
                  <c:v>-69505.214999999938</c:v>
                </c:pt>
                <c:pt idx="439">
                  <c:v>-69398.283899999908</c:v>
                </c:pt>
                <c:pt idx="440">
                  <c:v>-69291.352799999993</c:v>
                </c:pt>
                <c:pt idx="441">
                  <c:v>-69184.421700000006</c:v>
                </c:pt>
                <c:pt idx="442">
                  <c:v>-69077.490599999495</c:v>
                </c:pt>
                <c:pt idx="443">
                  <c:v>-68970.559500000003</c:v>
                </c:pt>
                <c:pt idx="444">
                  <c:v>-68863.628400000423</c:v>
                </c:pt>
                <c:pt idx="445">
                  <c:v>-68756.6973</c:v>
                </c:pt>
                <c:pt idx="446">
                  <c:v>-68649.766199999998</c:v>
                </c:pt>
                <c:pt idx="447">
                  <c:v>-68542.835099999997</c:v>
                </c:pt>
                <c:pt idx="448">
                  <c:v>-68435.903999999908</c:v>
                </c:pt>
                <c:pt idx="449">
                  <c:v>-68328.972899999979</c:v>
                </c:pt>
                <c:pt idx="450">
                  <c:v>-68222.041799999992</c:v>
                </c:pt>
                <c:pt idx="451">
                  <c:v>-68115.110700000005</c:v>
                </c:pt>
                <c:pt idx="452">
                  <c:v>-68008.179600000425</c:v>
                </c:pt>
                <c:pt idx="453">
                  <c:v>-67901.248499999972</c:v>
                </c:pt>
                <c:pt idx="454">
                  <c:v>-67794.3174</c:v>
                </c:pt>
                <c:pt idx="455">
                  <c:v>-67687.386299999998</c:v>
                </c:pt>
                <c:pt idx="456">
                  <c:v>-67580.455199999997</c:v>
                </c:pt>
                <c:pt idx="457">
                  <c:v>-67473.524099999995</c:v>
                </c:pt>
                <c:pt idx="458">
                  <c:v>-67366.592999999979</c:v>
                </c:pt>
                <c:pt idx="459">
                  <c:v>-67259.661900000006</c:v>
                </c:pt>
                <c:pt idx="460">
                  <c:v>-67152.73079999999</c:v>
                </c:pt>
                <c:pt idx="461">
                  <c:v>-67045.799700000003</c:v>
                </c:pt>
                <c:pt idx="462">
                  <c:v>-66938.868600000002</c:v>
                </c:pt>
                <c:pt idx="463">
                  <c:v>-66831.937499999971</c:v>
                </c:pt>
                <c:pt idx="464">
                  <c:v>-66725.006399999998</c:v>
                </c:pt>
                <c:pt idx="465">
                  <c:v>-66618.075299999997</c:v>
                </c:pt>
                <c:pt idx="466">
                  <c:v>-66511.144199999995</c:v>
                </c:pt>
                <c:pt idx="467">
                  <c:v>-66404.213099999979</c:v>
                </c:pt>
                <c:pt idx="468">
                  <c:v>-66297.281999999992</c:v>
                </c:pt>
                <c:pt idx="469">
                  <c:v>-66190.350900000005</c:v>
                </c:pt>
                <c:pt idx="470">
                  <c:v>-66083.419799999989</c:v>
                </c:pt>
                <c:pt idx="471">
                  <c:v>-65976.488700000002</c:v>
                </c:pt>
                <c:pt idx="472">
                  <c:v>-65869.5576</c:v>
                </c:pt>
                <c:pt idx="473">
                  <c:v>-65762.626500000013</c:v>
                </c:pt>
                <c:pt idx="474">
                  <c:v>-65655.695399999997</c:v>
                </c:pt>
                <c:pt idx="475">
                  <c:v>-65548.764299999908</c:v>
                </c:pt>
                <c:pt idx="476">
                  <c:v>-65441.833200000001</c:v>
                </c:pt>
                <c:pt idx="477">
                  <c:v>-65334.902100000007</c:v>
                </c:pt>
                <c:pt idx="478">
                  <c:v>-65227.971000000005</c:v>
                </c:pt>
                <c:pt idx="479">
                  <c:v>-65121.039899999996</c:v>
                </c:pt>
                <c:pt idx="480">
                  <c:v>-65014.108800000002</c:v>
                </c:pt>
                <c:pt idx="481">
                  <c:v>-64907.177699999993</c:v>
                </c:pt>
                <c:pt idx="482">
                  <c:v>-64800.246600000006</c:v>
                </c:pt>
                <c:pt idx="483">
                  <c:v>-64693.315500000012</c:v>
                </c:pt>
                <c:pt idx="484">
                  <c:v>-64586.384400000003</c:v>
                </c:pt>
                <c:pt idx="485">
                  <c:v>-64479.453300000001</c:v>
                </c:pt>
                <c:pt idx="486">
                  <c:v>-64372.522199999999</c:v>
                </c:pt>
                <c:pt idx="487">
                  <c:v>-64265.591099999998</c:v>
                </c:pt>
                <c:pt idx="488">
                  <c:v>-64158.659999999996</c:v>
                </c:pt>
                <c:pt idx="489">
                  <c:v>-64051.728899999995</c:v>
                </c:pt>
                <c:pt idx="490">
                  <c:v>-63944.797799999986</c:v>
                </c:pt>
                <c:pt idx="491">
                  <c:v>-63837.866700000006</c:v>
                </c:pt>
                <c:pt idx="492">
                  <c:v>-63730.935600000004</c:v>
                </c:pt>
                <c:pt idx="493">
                  <c:v>-63624.004500000003</c:v>
                </c:pt>
                <c:pt idx="494">
                  <c:v>-63517.073399999994</c:v>
                </c:pt>
                <c:pt idx="495">
                  <c:v>-63410.1423</c:v>
                </c:pt>
                <c:pt idx="496">
                  <c:v>-63303.211199999998</c:v>
                </c:pt>
                <c:pt idx="497">
                  <c:v>-63196.280100000004</c:v>
                </c:pt>
                <c:pt idx="498">
                  <c:v>-63089.349000000002</c:v>
                </c:pt>
                <c:pt idx="499">
                  <c:v>-62982.4179</c:v>
                </c:pt>
                <c:pt idx="500">
                  <c:v>-62875.486800000013</c:v>
                </c:pt>
                <c:pt idx="501">
                  <c:v>-62768.555700000004</c:v>
                </c:pt>
                <c:pt idx="502">
                  <c:v>-62661.624599999996</c:v>
                </c:pt>
                <c:pt idx="503">
                  <c:v>-62554.693499999994</c:v>
                </c:pt>
                <c:pt idx="504">
                  <c:v>-62447.762399999992</c:v>
                </c:pt>
                <c:pt idx="505">
                  <c:v>-62340.831300000005</c:v>
                </c:pt>
                <c:pt idx="506">
                  <c:v>-62233.900200000011</c:v>
                </c:pt>
                <c:pt idx="507">
                  <c:v>-62126.969099999995</c:v>
                </c:pt>
                <c:pt idx="508">
                  <c:v>-62020.038</c:v>
                </c:pt>
                <c:pt idx="509">
                  <c:v>-61913.106900000006</c:v>
                </c:pt>
                <c:pt idx="510">
                  <c:v>-61806.175799999997</c:v>
                </c:pt>
                <c:pt idx="511">
                  <c:v>-61699.244699999996</c:v>
                </c:pt>
                <c:pt idx="512">
                  <c:v>-61592.313600000001</c:v>
                </c:pt>
                <c:pt idx="513">
                  <c:v>-61485.382500000043</c:v>
                </c:pt>
                <c:pt idx="514">
                  <c:v>-61378.451400000005</c:v>
                </c:pt>
                <c:pt idx="515">
                  <c:v>-61271.520300000004</c:v>
                </c:pt>
                <c:pt idx="516">
                  <c:v>-61164.589200000002</c:v>
                </c:pt>
                <c:pt idx="517">
                  <c:v>-61057.658100000001</c:v>
                </c:pt>
                <c:pt idx="518">
                  <c:v>-60950.726999999999</c:v>
                </c:pt>
                <c:pt idx="519">
                  <c:v>-60843.795899999997</c:v>
                </c:pt>
                <c:pt idx="520">
                  <c:v>-60736.864800000003</c:v>
                </c:pt>
                <c:pt idx="521">
                  <c:v>-60629.933699999994</c:v>
                </c:pt>
                <c:pt idx="522">
                  <c:v>-60523.0026</c:v>
                </c:pt>
                <c:pt idx="523">
                  <c:v>-60416.071499999998</c:v>
                </c:pt>
                <c:pt idx="524">
                  <c:v>-60309.140400000004</c:v>
                </c:pt>
                <c:pt idx="525">
                  <c:v>-60202.209299999995</c:v>
                </c:pt>
                <c:pt idx="526">
                  <c:v>-60095.278200000001</c:v>
                </c:pt>
                <c:pt idx="527">
                  <c:v>-59988.347100000006</c:v>
                </c:pt>
                <c:pt idx="528">
                  <c:v>-59881.416000000012</c:v>
                </c:pt>
                <c:pt idx="529">
                  <c:v>-59774.484900000003</c:v>
                </c:pt>
                <c:pt idx="530">
                  <c:v>-59667.553800000002</c:v>
                </c:pt>
                <c:pt idx="531">
                  <c:v>-59560.622699999993</c:v>
                </c:pt>
                <c:pt idx="532">
                  <c:v>-59453.691599999998</c:v>
                </c:pt>
                <c:pt idx="533">
                  <c:v>-59346.760500000004</c:v>
                </c:pt>
                <c:pt idx="534">
                  <c:v>-59239.829399999995</c:v>
                </c:pt>
                <c:pt idx="535">
                  <c:v>-59132.898300000001</c:v>
                </c:pt>
                <c:pt idx="536">
                  <c:v>-59025.967199999999</c:v>
                </c:pt>
                <c:pt idx="537">
                  <c:v>-58919.036100000005</c:v>
                </c:pt>
                <c:pt idx="538">
                  <c:v>-58812.104999999996</c:v>
                </c:pt>
                <c:pt idx="539">
                  <c:v>-58705.173899999994</c:v>
                </c:pt>
                <c:pt idx="540">
                  <c:v>-58598.2428</c:v>
                </c:pt>
                <c:pt idx="541">
                  <c:v>-58491.311700000006</c:v>
                </c:pt>
                <c:pt idx="542">
                  <c:v>-58384.380600000011</c:v>
                </c:pt>
                <c:pt idx="543">
                  <c:v>-58277.449500000002</c:v>
                </c:pt>
                <c:pt idx="544">
                  <c:v>-58170.518400000001</c:v>
                </c:pt>
                <c:pt idx="545">
                  <c:v>-58063.587300000007</c:v>
                </c:pt>
                <c:pt idx="546">
                  <c:v>-57956.656200000012</c:v>
                </c:pt>
                <c:pt idx="547">
                  <c:v>-57849.725099999989</c:v>
                </c:pt>
                <c:pt idx="548">
                  <c:v>-57742.793999999994</c:v>
                </c:pt>
                <c:pt idx="549">
                  <c:v>-57635.8629</c:v>
                </c:pt>
                <c:pt idx="550">
                  <c:v>-57528.931799999998</c:v>
                </c:pt>
                <c:pt idx="551">
                  <c:v>-57422.000700000004</c:v>
                </c:pt>
                <c:pt idx="552">
                  <c:v>-57315.069599999995</c:v>
                </c:pt>
                <c:pt idx="553">
                  <c:v>-57208.138500000001</c:v>
                </c:pt>
                <c:pt idx="554">
                  <c:v>-57101.207399999999</c:v>
                </c:pt>
                <c:pt idx="555">
                  <c:v>-56994.276300000005</c:v>
                </c:pt>
                <c:pt idx="556">
                  <c:v>-56887.345200000003</c:v>
                </c:pt>
                <c:pt idx="557">
                  <c:v>-56780.414100000002</c:v>
                </c:pt>
                <c:pt idx="558">
                  <c:v>-56673.483</c:v>
                </c:pt>
                <c:pt idx="559">
                  <c:v>-56566.551900000006</c:v>
                </c:pt>
                <c:pt idx="560">
                  <c:v>-56459.620799999997</c:v>
                </c:pt>
                <c:pt idx="561">
                  <c:v>-56352.689699999995</c:v>
                </c:pt>
                <c:pt idx="562">
                  <c:v>-56245.758600000001</c:v>
                </c:pt>
                <c:pt idx="563">
                  <c:v>-56138.827499999999</c:v>
                </c:pt>
                <c:pt idx="564">
                  <c:v>-56031.896400000005</c:v>
                </c:pt>
                <c:pt idx="565">
                  <c:v>-55924.965299999996</c:v>
                </c:pt>
                <c:pt idx="566">
                  <c:v>-55818.034200000002</c:v>
                </c:pt>
                <c:pt idx="567">
                  <c:v>-55711.103099999993</c:v>
                </c:pt>
                <c:pt idx="568">
                  <c:v>-55604.171999999999</c:v>
                </c:pt>
                <c:pt idx="569">
                  <c:v>-55497.240900000004</c:v>
                </c:pt>
                <c:pt idx="570">
                  <c:v>-55390.309800000003</c:v>
                </c:pt>
                <c:pt idx="571">
                  <c:v>-55283.378700000001</c:v>
                </c:pt>
                <c:pt idx="572">
                  <c:v>-55176.4476</c:v>
                </c:pt>
                <c:pt idx="573">
                  <c:v>-55069.516500000012</c:v>
                </c:pt>
                <c:pt idx="574">
                  <c:v>-54962.585400000004</c:v>
                </c:pt>
                <c:pt idx="575">
                  <c:v>-54855.654300000002</c:v>
                </c:pt>
                <c:pt idx="576">
                  <c:v>-54748.723199999986</c:v>
                </c:pt>
                <c:pt idx="577">
                  <c:v>-54641.792099999999</c:v>
                </c:pt>
                <c:pt idx="578">
                  <c:v>-54534.861000000004</c:v>
                </c:pt>
                <c:pt idx="579">
                  <c:v>-54427.929899999996</c:v>
                </c:pt>
                <c:pt idx="580">
                  <c:v>-54320.998800000001</c:v>
                </c:pt>
                <c:pt idx="581">
                  <c:v>-54214.067699999992</c:v>
                </c:pt>
                <c:pt idx="582">
                  <c:v>-54107.136600000005</c:v>
                </c:pt>
                <c:pt idx="583">
                  <c:v>-54000.205500000004</c:v>
                </c:pt>
                <c:pt idx="584">
                  <c:v>-53893.274399999995</c:v>
                </c:pt>
                <c:pt idx="585">
                  <c:v>-53786.3433</c:v>
                </c:pt>
                <c:pt idx="586">
                  <c:v>-53679.412200000013</c:v>
                </c:pt>
                <c:pt idx="587">
                  <c:v>-53572.481100000005</c:v>
                </c:pt>
                <c:pt idx="588">
                  <c:v>-53465.55</c:v>
                </c:pt>
                <c:pt idx="589">
                  <c:v>-53358.618900000001</c:v>
                </c:pt>
                <c:pt idx="590">
                  <c:v>-53251.6878</c:v>
                </c:pt>
                <c:pt idx="591">
                  <c:v>-53144.756700000005</c:v>
                </c:pt>
                <c:pt idx="592">
                  <c:v>-53037.825600000004</c:v>
                </c:pt>
                <c:pt idx="593">
                  <c:v>-52930.894500000002</c:v>
                </c:pt>
                <c:pt idx="594">
                  <c:v>-52823.963399999993</c:v>
                </c:pt>
                <c:pt idx="595">
                  <c:v>-52717.032300000006</c:v>
                </c:pt>
                <c:pt idx="596">
                  <c:v>-52610.101199999997</c:v>
                </c:pt>
                <c:pt idx="597">
                  <c:v>-52503.170099999996</c:v>
                </c:pt>
                <c:pt idx="598">
                  <c:v>-52396.238999999994</c:v>
                </c:pt>
                <c:pt idx="599">
                  <c:v>-52289.3079</c:v>
                </c:pt>
                <c:pt idx="600">
                  <c:v>-52182.376800000013</c:v>
                </c:pt>
                <c:pt idx="601">
                  <c:v>-52075.445700000004</c:v>
                </c:pt>
                <c:pt idx="602">
                  <c:v>-51968.514600000002</c:v>
                </c:pt>
                <c:pt idx="603">
                  <c:v>-51861.583500000001</c:v>
                </c:pt>
                <c:pt idx="604">
                  <c:v>-51754.652400000006</c:v>
                </c:pt>
                <c:pt idx="605">
                  <c:v>-51647.721299999997</c:v>
                </c:pt>
                <c:pt idx="606">
                  <c:v>-51540.790199999996</c:v>
                </c:pt>
                <c:pt idx="607">
                  <c:v>-51433.859100000001</c:v>
                </c:pt>
                <c:pt idx="608">
                  <c:v>-51326.928</c:v>
                </c:pt>
                <c:pt idx="609">
                  <c:v>-51219.996900000006</c:v>
                </c:pt>
                <c:pt idx="610">
                  <c:v>-51113.065800000004</c:v>
                </c:pt>
                <c:pt idx="611">
                  <c:v>-51006.134699999995</c:v>
                </c:pt>
                <c:pt idx="612">
                  <c:v>-50899.203599999993</c:v>
                </c:pt>
                <c:pt idx="613">
                  <c:v>-50792.272499999999</c:v>
                </c:pt>
                <c:pt idx="614">
                  <c:v>-50685.341400000005</c:v>
                </c:pt>
                <c:pt idx="615">
                  <c:v>-50578.410300000003</c:v>
                </c:pt>
                <c:pt idx="616">
                  <c:v>-50471.479200000002</c:v>
                </c:pt>
                <c:pt idx="617">
                  <c:v>-50364.5481</c:v>
                </c:pt>
                <c:pt idx="618">
                  <c:v>-50257.617000000006</c:v>
                </c:pt>
                <c:pt idx="619">
                  <c:v>-50150.685900000004</c:v>
                </c:pt>
                <c:pt idx="620">
                  <c:v>-50043.754800000002</c:v>
                </c:pt>
                <c:pt idx="621">
                  <c:v>-49936.823699999994</c:v>
                </c:pt>
                <c:pt idx="622">
                  <c:v>-49829.892600000006</c:v>
                </c:pt>
                <c:pt idx="623">
                  <c:v>-49722.961499999998</c:v>
                </c:pt>
                <c:pt idx="624">
                  <c:v>-49616.030399999996</c:v>
                </c:pt>
                <c:pt idx="625">
                  <c:v>-49509.099299999994</c:v>
                </c:pt>
                <c:pt idx="626">
                  <c:v>-49402.1682</c:v>
                </c:pt>
                <c:pt idx="627">
                  <c:v>-49295.237099999998</c:v>
                </c:pt>
                <c:pt idx="628">
                  <c:v>-49188.306000000011</c:v>
                </c:pt>
                <c:pt idx="629">
                  <c:v>-49081.374900000003</c:v>
                </c:pt>
                <c:pt idx="630">
                  <c:v>-48974.443800000001</c:v>
                </c:pt>
                <c:pt idx="631">
                  <c:v>-48867.512700000007</c:v>
                </c:pt>
                <c:pt idx="632">
                  <c:v>-48760.581600000005</c:v>
                </c:pt>
                <c:pt idx="633">
                  <c:v>-48653.650500000003</c:v>
                </c:pt>
                <c:pt idx="634">
                  <c:v>-48546.719399999994</c:v>
                </c:pt>
                <c:pt idx="635">
                  <c:v>-48439.7883</c:v>
                </c:pt>
                <c:pt idx="636">
                  <c:v>-48332.857200000013</c:v>
                </c:pt>
                <c:pt idx="637">
                  <c:v>-48225.926100000004</c:v>
                </c:pt>
                <c:pt idx="638">
                  <c:v>-48118.994999999995</c:v>
                </c:pt>
                <c:pt idx="639">
                  <c:v>-48012.063899999994</c:v>
                </c:pt>
                <c:pt idx="640">
                  <c:v>-47905.132799999999</c:v>
                </c:pt>
                <c:pt idx="641">
                  <c:v>-47798.201699999998</c:v>
                </c:pt>
                <c:pt idx="642">
                  <c:v>-47691.270599999996</c:v>
                </c:pt>
                <c:pt idx="643">
                  <c:v>-47584.339500000002</c:v>
                </c:pt>
                <c:pt idx="644">
                  <c:v>-47477.4084</c:v>
                </c:pt>
                <c:pt idx="645">
                  <c:v>-47370.477300000006</c:v>
                </c:pt>
                <c:pt idx="646">
                  <c:v>-47263.546200000012</c:v>
                </c:pt>
                <c:pt idx="647">
                  <c:v>-47156.615099999995</c:v>
                </c:pt>
                <c:pt idx="648">
                  <c:v>-47049.684000000001</c:v>
                </c:pt>
                <c:pt idx="649">
                  <c:v>-46942.752900000007</c:v>
                </c:pt>
                <c:pt idx="650">
                  <c:v>-46835.821799999998</c:v>
                </c:pt>
                <c:pt idx="651">
                  <c:v>-46728.890700000004</c:v>
                </c:pt>
                <c:pt idx="652">
                  <c:v>-46621.959600000002</c:v>
                </c:pt>
                <c:pt idx="653">
                  <c:v>-46515.0285</c:v>
                </c:pt>
                <c:pt idx="654">
                  <c:v>-46408.097399999999</c:v>
                </c:pt>
                <c:pt idx="655">
                  <c:v>-46301.166300000004</c:v>
                </c:pt>
                <c:pt idx="656">
                  <c:v>-46194.235199999996</c:v>
                </c:pt>
                <c:pt idx="657">
                  <c:v>-46087.304100000001</c:v>
                </c:pt>
                <c:pt idx="658">
                  <c:v>-45980.373</c:v>
                </c:pt>
                <c:pt idx="659">
                  <c:v>-45873.441900000005</c:v>
                </c:pt>
                <c:pt idx="660">
                  <c:v>-45766.510800000011</c:v>
                </c:pt>
                <c:pt idx="661">
                  <c:v>-45659.579699999995</c:v>
                </c:pt>
                <c:pt idx="662">
                  <c:v>-45552.6486</c:v>
                </c:pt>
                <c:pt idx="663">
                  <c:v>-45445.717499999999</c:v>
                </c:pt>
                <c:pt idx="664">
                  <c:v>-45338.786400000005</c:v>
                </c:pt>
                <c:pt idx="665">
                  <c:v>-45231.855300000003</c:v>
                </c:pt>
                <c:pt idx="666">
                  <c:v>-45124.924200000001</c:v>
                </c:pt>
                <c:pt idx="667">
                  <c:v>-45017.993099999992</c:v>
                </c:pt>
                <c:pt idx="668">
                  <c:v>-44911.061999999998</c:v>
                </c:pt>
                <c:pt idx="669">
                  <c:v>-44804.130900000004</c:v>
                </c:pt>
                <c:pt idx="670">
                  <c:v>-44697.199799999995</c:v>
                </c:pt>
                <c:pt idx="671">
                  <c:v>-44590.268699999993</c:v>
                </c:pt>
                <c:pt idx="672">
                  <c:v>-44483.337600000006</c:v>
                </c:pt>
                <c:pt idx="673">
                  <c:v>-44376.406500000012</c:v>
                </c:pt>
                <c:pt idx="674">
                  <c:v>-44269.475399999996</c:v>
                </c:pt>
                <c:pt idx="675">
                  <c:v>-44162.544300000001</c:v>
                </c:pt>
                <c:pt idx="676">
                  <c:v>-44055.6132</c:v>
                </c:pt>
                <c:pt idx="677">
                  <c:v>-43948.682100000005</c:v>
                </c:pt>
                <c:pt idx="678">
                  <c:v>-43841.751000000004</c:v>
                </c:pt>
                <c:pt idx="679">
                  <c:v>-43734.819900000002</c:v>
                </c:pt>
                <c:pt idx="680">
                  <c:v>-43627.888800000212</c:v>
                </c:pt>
                <c:pt idx="681">
                  <c:v>-43520.957700000006</c:v>
                </c:pt>
                <c:pt idx="682">
                  <c:v>-43414.026600000005</c:v>
                </c:pt>
                <c:pt idx="683">
                  <c:v>-43307.095499999996</c:v>
                </c:pt>
                <c:pt idx="684">
                  <c:v>-43200.164399999994</c:v>
                </c:pt>
                <c:pt idx="685">
                  <c:v>-43093.233299999993</c:v>
                </c:pt>
                <c:pt idx="686">
                  <c:v>-42986.302200000013</c:v>
                </c:pt>
                <c:pt idx="687">
                  <c:v>-42879.371100000004</c:v>
                </c:pt>
                <c:pt idx="688">
                  <c:v>-42772.44</c:v>
                </c:pt>
                <c:pt idx="689">
                  <c:v>-42665.508900000001</c:v>
                </c:pt>
                <c:pt idx="690">
                  <c:v>-42558.577799999999</c:v>
                </c:pt>
                <c:pt idx="691">
                  <c:v>-42451.646700000005</c:v>
                </c:pt>
                <c:pt idx="692">
                  <c:v>-42344.715599999996</c:v>
                </c:pt>
                <c:pt idx="693">
                  <c:v>-42237.784500000002</c:v>
                </c:pt>
                <c:pt idx="694">
                  <c:v>-42130.8534</c:v>
                </c:pt>
                <c:pt idx="695">
                  <c:v>-42023.922300000006</c:v>
                </c:pt>
                <c:pt idx="696">
                  <c:v>-41916.991199999997</c:v>
                </c:pt>
                <c:pt idx="697">
                  <c:v>-41810.060099999995</c:v>
                </c:pt>
                <c:pt idx="698">
                  <c:v>-41703.128999999994</c:v>
                </c:pt>
                <c:pt idx="699">
                  <c:v>-41596.197899999999</c:v>
                </c:pt>
                <c:pt idx="700">
                  <c:v>-41489.266799999998</c:v>
                </c:pt>
                <c:pt idx="701">
                  <c:v>-41382.335699999996</c:v>
                </c:pt>
                <c:pt idx="702">
                  <c:v>-41275.404600000002</c:v>
                </c:pt>
                <c:pt idx="703">
                  <c:v>-41168.4735</c:v>
                </c:pt>
                <c:pt idx="704">
                  <c:v>-41061.542400000006</c:v>
                </c:pt>
                <c:pt idx="705">
                  <c:v>-40954.611300000004</c:v>
                </c:pt>
                <c:pt idx="706">
                  <c:v>-40847.680200000003</c:v>
                </c:pt>
                <c:pt idx="707">
                  <c:v>-40740.749099999994</c:v>
                </c:pt>
                <c:pt idx="708">
                  <c:v>-40633.818000000043</c:v>
                </c:pt>
                <c:pt idx="709">
                  <c:v>-40526.886900000012</c:v>
                </c:pt>
                <c:pt idx="710">
                  <c:v>-40419.955800000003</c:v>
                </c:pt>
                <c:pt idx="711">
                  <c:v>-40313.024699999994</c:v>
                </c:pt>
                <c:pt idx="712">
                  <c:v>-40206.093599999993</c:v>
                </c:pt>
                <c:pt idx="713">
                  <c:v>-40099.162499999999</c:v>
                </c:pt>
                <c:pt idx="714">
                  <c:v>-39992.231399999997</c:v>
                </c:pt>
                <c:pt idx="715">
                  <c:v>-39885.300300000003</c:v>
                </c:pt>
                <c:pt idx="716">
                  <c:v>-39778.369200000001</c:v>
                </c:pt>
                <c:pt idx="717">
                  <c:v>-39671.438100000007</c:v>
                </c:pt>
                <c:pt idx="718">
                  <c:v>-39564.507000000005</c:v>
                </c:pt>
                <c:pt idx="719">
                  <c:v>-39457.575899999996</c:v>
                </c:pt>
                <c:pt idx="720">
                  <c:v>-39350.644800000002</c:v>
                </c:pt>
                <c:pt idx="721">
                  <c:v>-39243.713699999993</c:v>
                </c:pt>
                <c:pt idx="722">
                  <c:v>-39136.782600000006</c:v>
                </c:pt>
                <c:pt idx="723">
                  <c:v>-39029.851500000012</c:v>
                </c:pt>
                <c:pt idx="724">
                  <c:v>-38922.920399999995</c:v>
                </c:pt>
                <c:pt idx="725">
                  <c:v>-38815.989300000001</c:v>
                </c:pt>
                <c:pt idx="726">
                  <c:v>-38709.058200000043</c:v>
                </c:pt>
                <c:pt idx="727">
                  <c:v>-38602.127099999998</c:v>
                </c:pt>
                <c:pt idx="728">
                  <c:v>-38495.196000000004</c:v>
                </c:pt>
                <c:pt idx="729">
                  <c:v>-38388.264899999995</c:v>
                </c:pt>
                <c:pt idx="730">
                  <c:v>-38281.3338</c:v>
                </c:pt>
                <c:pt idx="731">
                  <c:v>-38174.402700000006</c:v>
                </c:pt>
                <c:pt idx="732">
                  <c:v>-38067.471600000004</c:v>
                </c:pt>
                <c:pt idx="733">
                  <c:v>-37960.540500000003</c:v>
                </c:pt>
                <c:pt idx="734">
                  <c:v>-37853.609399999994</c:v>
                </c:pt>
                <c:pt idx="735">
                  <c:v>-37746.6783</c:v>
                </c:pt>
                <c:pt idx="736">
                  <c:v>-37639.747199999998</c:v>
                </c:pt>
                <c:pt idx="737">
                  <c:v>-37532.816100000011</c:v>
                </c:pt>
                <c:pt idx="738">
                  <c:v>-37425.885000000002</c:v>
                </c:pt>
                <c:pt idx="739">
                  <c:v>-37318.9539</c:v>
                </c:pt>
                <c:pt idx="740">
                  <c:v>-37212.022799999999</c:v>
                </c:pt>
                <c:pt idx="741">
                  <c:v>-37105.091699999997</c:v>
                </c:pt>
                <c:pt idx="742">
                  <c:v>-36998.160599999996</c:v>
                </c:pt>
                <c:pt idx="743">
                  <c:v>-36891.229499999994</c:v>
                </c:pt>
                <c:pt idx="744">
                  <c:v>-36784.298399999992</c:v>
                </c:pt>
                <c:pt idx="745">
                  <c:v>-36677.367300000005</c:v>
                </c:pt>
                <c:pt idx="746">
                  <c:v>-36570.436200000011</c:v>
                </c:pt>
                <c:pt idx="747">
                  <c:v>-36463.505099999995</c:v>
                </c:pt>
                <c:pt idx="748">
                  <c:v>-36356.574000000001</c:v>
                </c:pt>
                <c:pt idx="749">
                  <c:v>-36249.642900000006</c:v>
                </c:pt>
                <c:pt idx="750">
                  <c:v>-36142.711799999997</c:v>
                </c:pt>
                <c:pt idx="751">
                  <c:v>-36035.780699999996</c:v>
                </c:pt>
                <c:pt idx="752">
                  <c:v>-35928.849600000001</c:v>
                </c:pt>
                <c:pt idx="753">
                  <c:v>-35821.918500000043</c:v>
                </c:pt>
                <c:pt idx="754">
                  <c:v>-35714.987400000005</c:v>
                </c:pt>
                <c:pt idx="755">
                  <c:v>-35608.056300000011</c:v>
                </c:pt>
                <c:pt idx="756">
                  <c:v>-35501.125199999995</c:v>
                </c:pt>
                <c:pt idx="757">
                  <c:v>-35394.194099999993</c:v>
                </c:pt>
                <c:pt idx="758">
                  <c:v>-35287.262999999999</c:v>
                </c:pt>
                <c:pt idx="759">
                  <c:v>-35180.331900000005</c:v>
                </c:pt>
                <c:pt idx="760">
                  <c:v>-35073.400800000003</c:v>
                </c:pt>
                <c:pt idx="761">
                  <c:v>-34966.469699999994</c:v>
                </c:pt>
                <c:pt idx="762">
                  <c:v>-34859.5386</c:v>
                </c:pt>
                <c:pt idx="763">
                  <c:v>-34752.607499999998</c:v>
                </c:pt>
                <c:pt idx="764">
                  <c:v>-34645.676400000004</c:v>
                </c:pt>
                <c:pt idx="765">
                  <c:v>-34538.745299999995</c:v>
                </c:pt>
                <c:pt idx="766">
                  <c:v>-34431.814200000212</c:v>
                </c:pt>
                <c:pt idx="767">
                  <c:v>-34324.883100000006</c:v>
                </c:pt>
                <c:pt idx="768">
                  <c:v>-34217.952000000012</c:v>
                </c:pt>
                <c:pt idx="769">
                  <c:v>-34111.020899999996</c:v>
                </c:pt>
                <c:pt idx="770">
                  <c:v>-34004.089800000002</c:v>
                </c:pt>
                <c:pt idx="771">
                  <c:v>-33897.1587</c:v>
                </c:pt>
                <c:pt idx="772">
                  <c:v>-33790.227599999998</c:v>
                </c:pt>
                <c:pt idx="773">
                  <c:v>-33683.296499999997</c:v>
                </c:pt>
                <c:pt idx="774">
                  <c:v>-33576.365399999995</c:v>
                </c:pt>
                <c:pt idx="775">
                  <c:v>-33469.434300000001</c:v>
                </c:pt>
                <c:pt idx="776">
                  <c:v>-33362.503199999999</c:v>
                </c:pt>
                <c:pt idx="777">
                  <c:v>-33255.572100000005</c:v>
                </c:pt>
                <c:pt idx="778">
                  <c:v>-33148.640999999996</c:v>
                </c:pt>
                <c:pt idx="779">
                  <c:v>-33041.709899999994</c:v>
                </c:pt>
                <c:pt idx="780">
                  <c:v>-32934.7788</c:v>
                </c:pt>
                <c:pt idx="781">
                  <c:v>-32827.847700000006</c:v>
                </c:pt>
                <c:pt idx="782">
                  <c:v>-32720.9166</c:v>
                </c:pt>
                <c:pt idx="783">
                  <c:v>-32613.985500000021</c:v>
                </c:pt>
                <c:pt idx="784">
                  <c:v>-32507.054400000001</c:v>
                </c:pt>
                <c:pt idx="785">
                  <c:v>-32400.123299999996</c:v>
                </c:pt>
                <c:pt idx="786">
                  <c:v>-32293.192199999998</c:v>
                </c:pt>
                <c:pt idx="787">
                  <c:v>-32186.261100000025</c:v>
                </c:pt>
                <c:pt idx="788">
                  <c:v>-32079.329999999896</c:v>
                </c:pt>
                <c:pt idx="789">
                  <c:v>-31972.3989</c:v>
                </c:pt>
                <c:pt idx="790">
                  <c:v>-31865.467800000119</c:v>
                </c:pt>
                <c:pt idx="791">
                  <c:v>-31758.536700000001</c:v>
                </c:pt>
                <c:pt idx="792">
                  <c:v>-31651.605599999992</c:v>
                </c:pt>
                <c:pt idx="793">
                  <c:v>-31544.674499999997</c:v>
                </c:pt>
                <c:pt idx="794">
                  <c:v>-31437.743399999999</c:v>
                </c:pt>
                <c:pt idx="795">
                  <c:v>-31330.812299999896</c:v>
                </c:pt>
                <c:pt idx="796">
                  <c:v>-31223.8812</c:v>
                </c:pt>
                <c:pt idx="797">
                  <c:v>-31116.950100000005</c:v>
                </c:pt>
                <c:pt idx="798">
                  <c:v>-31010.018999999997</c:v>
                </c:pt>
                <c:pt idx="799">
                  <c:v>-30903.08790000002</c:v>
                </c:pt>
                <c:pt idx="800">
                  <c:v>-30796.156800000001</c:v>
                </c:pt>
                <c:pt idx="801">
                  <c:v>-30689.225699999999</c:v>
                </c:pt>
                <c:pt idx="802">
                  <c:v>-30582.294600000001</c:v>
                </c:pt>
                <c:pt idx="803">
                  <c:v>-30475.363499999999</c:v>
                </c:pt>
                <c:pt idx="804">
                  <c:v>-30368.432400000005</c:v>
                </c:pt>
                <c:pt idx="805">
                  <c:v>-30261.5013</c:v>
                </c:pt>
                <c:pt idx="806">
                  <c:v>-30154.570200000002</c:v>
                </c:pt>
                <c:pt idx="807">
                  <c:v>-30047.639099999869</c:v>
                </c:pt>
                <c:pt idx="808">
                  <c:v>-29940.707999999999</c:v>
                </c:pt>
                <c:pt idx="809">
                  <c:v>-29833.776900000001</c:v>
                </c:pt>
                <c:pt idx="810">
                  <c:v>-29726.845799999999</c:v>
                </c:pt>
                <c:pt idx="811">
                  <c:v>-29619.914700000001</c:v>
                </c:pt>
                <c:pt idx="812">
                  <c:v>-29512.983600000021</c:v>
                </c:pt>
                <c:pt idx="813">
                  <c:v>-29406.052500000002</c:v>
                </c:pt>
                <c:pt idx="814">
                  <c:v>-29299.1214</c:v>
                </c:pt>
                <c:pt idx="815">
                  <c:v>-29192.190299999897</c:v>
                </c:pt>
                <c:pt idx="816">
                  <c:v>-29085.259199999997</c:v>
                </c:pt>
                <c:pt idx="817">
                  <c:v>-28978.328099999999</c:v>
                </c:pt>
                <c:pt idx="818">
                  <c:v>-28871.397000000001</c:v>
                </c:pt>
                <c:pt idx="819">
                  <c:v>-28764.465900000021</c:v>
                </c:pt>
                <c:pt idx="820">
                  <c:v>-28657.534800000001</c:v>
                </c:pt>
                <c:pt idx="821">
                  <c:v>-28550.6037</c:v>
                </c:pt>
                <c:pt idx="822">
                  <c:v>-28443.672600000002</c:v>
                </c:pt>
                <c:pt idx="823">
                  <c:v>-28336.7415</c:v>
                </c:pt>
                <c:pt idx="824">
                  <c:v>-28229.810399999897</c:v>
                </c:pt>
                <c:pt idx="825">
                  <c:v>-28122.87929999988</c:v>
                </c:pt>
                <c:pt idx="826">
                  <c:v>-28015.948200000021</c:v>
                </c:pt>
                <c:pt idx="827">
                  <c:v>-27909.017100000001</c:v>
                </c:pt>
                <c:pt idx="828">
                  <c:v>-27802.085999999999</c:v>
                </c:pt>
                <c:pt idx="829">
                  <c:v>-27695.154899999998</c:v>
                </c:pt>
                <c:pt idx="830">
                  <c:v>-27588.223800000025</c:v>
                </c:pt>
                <c:pt idx="831">
                  <c:v>-27481.292700000005</c:v>
                </c:pt>
                <c:pt idx="832">
                  <c:v>-27374.3616</c:v>
                </c:pt>
                <c:pt idx="833">
                  <c:v>-27267.430499999999</c:v>
                </c:pt>
                <c:pt idx="834">
                  <c:v>-27160.499400000001</c:v>
                </c:pt>
                <c:pt idx="835">
                  <c:v>-27053.568299999999</c:v>
                </c:pt>
                <c:pt idx="836">
                  <c:v>-26946.637199999997</c:v>
                </c:pt>
                <c:pt idx="837">
                  <c:v>-26839.706099999999</c:v>
                </c:pt>
                <c:pt idx="838">
                  <c:v>-26732.775000000001</c:v>
                </c:pt>
                <c:pt idx="839">
                  <c:v>-26625.8439</c:v>
                </c:pt>
                <c:pt idx="840">
                  <c:v>-26518.912800000009</c:v>
                </c:pt>
                <c:pt idx="841">
                  <c:v>-26411.981700000029</c:v>
                </c:pt>
                <c:pt idx="842">
                  <c:v>-26305.0505999999</c:v>
                </c:pt>
                <c:pt idx="843">
                  <c:v>-26198.119499999892</c:v>
                </c:pt>
                <c:pt idx="844">
                  <c:v>-26091.188399999999</c:v>
                </c:pt>
                <c:pt idx="845">
                  <c:v>-25984.257300000001</c:v>
                </c:pt>
                <c:pt idx="846">
                  <c:v>-25877.3262</c:v>
                </c:pt>
                <c:pt idx="847">
                  <c:v>-25770.395100000005</c:v>
                </c:pt>
                <c:pt idx="848">
                  <c:v>-25663.464000000025</c:v>
                </c:pt>
                <c:pt idx="849">
                  <c:v>-25556.532900000002</c:v>
                </c:pt>
                <c:pt idx="850">
                  <c:v>-25449.6018</c:v>
                </c:pt>
                <c:pt idx="851">
                  <c:v>-25342.670699999901</c:v>
                </c:pt>
                <c:pt idx="852">
                  <c:v>-25235.739599999892</c:v>
                </c:pt>
                <c:pt idx="853">
                  <c:v>-25128.808499999999</c:v>
                </c:pt>
                <c:pt idx="854">
                  <c:v>-25021.877400000001</c:v>
                </c:pt>
                <c:pt idx="855">
                  <c:v>-24914.946300000021</c:v>
                </c:pt>
                <c:pt idx="856">
                  <c:v>-24808.015200000002</c:v>
                </c:pt>
                <c:pt idx="857">
                  <c:v>-24701.084100000029</c:v>
                </c:pt>
                <c:pt idx="858">
                  <c:v>-24594.152999999897</c:v>
                </c:pt>
                <c:pt idx="859">
                  <c:v>-24487.2219</c:v>
                </c:pt>
                <c:pt idx="860">
                  <c:v>-24380.290799999999</c:v>
                </c:pt>
                <c:pt idx="861">
                  <c:v>-24273.359699999892</c:v>
                </c:pt>
                <c:pt idx="862">
                  <c:v>-24166.428599999999</c:v>
                </c:pt>
                <c:pt idx="863">
                  <c:v>-24059.497500000001</c:v>
                </c:pt>
                <c:pt idx="864">
                  <c:v>-23952.566400000025</c:v>
                </c:pt>
                <c:pt idx="865">
                  <c:v>-23845.635300000002</c:v>
                </c:pt>
                <c:pt idx="866">
                  <c:v>-23738.7042</c:v>
                </c:pt>
                <c:pt idx="867">
                  <c:v>-23631.773099999999</c:v>
                </c:pt>
                <c:pt idx="868">
                  <c:v>-23524.842000000001</c:v>
                </c:pt>
                <c:pt idx="869">
                  <c:v>-23417.910899999999</c:v>
                </c:pt>
                <c:pt idx="870">
                  <c:v>-23310.979800000001</c:v>
                </c:pt>
                <c:pt idx="871">
                  <c:v>-23204.048699999999</c:v>
                </c:pt>
                <c:pt idx="872">
                  <c:v>-23097.117599999896</c:v>
                </c:pt>
                <c:pt idx="873">
                  <c:v>-22990.1865</c:v>
                </c:pt>
                <c:pt idx="874">
                  <c:v>-22883.255400000005</c:v>
                </c:pt>
                <c:pt idx="875">
                  <c:v>-22776.3243</c:v>
                </c:pt>
                <c:pt idx="876">
                  <c:v>-22669.393199999999</c:v>
                </c:pt>
                <c:pt idx="877">
                  <c:v>-22562.46210000011</c:v>
                </c:pt>
                <c:pt idx="878">
                  <c:v>-22455.530999999992</c:v>
                </c:pt>
                <c:pt idx="879">
                  <c:v>-22348.599899999997</c:v>
                </c:pt>
                <c:pt idx="880">
                  <c:v>-22241.668799999999</c:v>
                </c:pt>
                <c:pt idx="881">
                  <c:v>-22134.737700000001</c:v>
                </c:pt>
                <c:pt idx="882">
                  <c:v>-22027.8066</c:v>
                </c:pt>
                <c:pt idx="883">
                  <c:v>-21920.875500000002</c:v>
                </c:pt>
                <c:pt idx="884">
                  <c:v>-21813.944400000029</c:v>
                </c:pt>
                <c:pt idx="885">
                  <c:v>-21707.0132999999</c:v>
                </c:pt>
                <c:pt idx="886">
                  <c:v>-21600.082200000001</c:v>
                </c:pt>
                <c:pt idx="887">
                  <c:v>-21493.151099999992</c:v>
                </c:pt>
                <c:pt idx="888">
                  <c:v>-21386.22</c:v>
                </c:pt>
                <c:pt idx="889">
                  <c:v>-21279.288900000021</c:v>
                </c:pt>
                <c:pt idx="890">
                  <c:v>-21172.357800000005</c:v>
                </c:pt>
                <c:pt idx="891">
                  <c:v>-21065.426700000025</c:v>
                </c:pt>
                <c:pt idx="892">
                  <c:v>-20958.495599999998</c:v>
                </c:pt>
                <c:pt idx="893">
                  <c:v>-20851.5645</c:v>
                </c:pt>
                <c:pt idx="894">
                  <c:v>-20744.633399999992</c:v>
                </c:pt>
                <c:pt idx="895">
                  <c:v>-20637.702300000001</c:v>
                </c:pt>
                <c:pt idx="896">
                  <c:v>-20530.771199999999</c:v>
                </c:pt>
                <c:pt idx="897">
                  <c:v>-20423.840100000001</c:v>
                </c:pt>
                <c:pt idx="898">
                  <c:v>-20316.909</c:v>
                </c:pt>
                <c:pt idx="899">
                  <c:v>-20209.977900000005</c:v>
                </c:pt>
                <c:pt idx="900">
                  <c:v>-20103.046800000029</c:v>
                </c:pt>
                <c:pt idx="901">
                  <c:v>-19996.115699999897</c:v>
                </c:pt>
                <c:pt idx="902">
                  <c:v>-19889.184600000001</c:v>
                </c:pt>
                <c:pt idx="903">
                  <c:v>-19782.253499999999</c:v>
                </c:pt>
                <c:pt idx="904">
                  <c:v>-19675.322400000001</c:v>
                </c:pt>
                <c:pt idx="905">
                  <c:v>-19568.391299999996</c:v>
                </c:pt>
                <c:pt idx="906">
                  <c:v>-19461.460200000001</c:v>
                </c:pt>
                <c:pt idx="907">
                  <c:v>-19354.5291</c:v>
                </c:pt>
                <c:pt idx="908">
                  <c:v>-19247.598000000005</c:v>
                </c:pt>
                <c:pt idx="909">
                  <c:v>-19140.6669</c:v>
                </c:pt>
                <c:pt idx="910">
                  <c:v>-19033.735799999999</c:v>
                </c:pt>
                <c:pt idx="911">
                  <c:v>-18926.804700000001</c:v>
                </c:pt>
                <c:pt idx="912">
                  <c:v>-18819.873599999992</c:v>
                </c:pt>
                <c:pt idx="913">
                  <c:v>-18712.942500000001</c:v>
                </c:pt>
                <c:pt idx="914">
                  <c:v>-18606.011399999996</c:v>
                </c:pt>
                <c:pt idx="915">
                  <c:v>-18499.080300000001</c:v>
                </c:pt>
                <c:pt idx="916">
                  <c:v>-18392.149199999996</c:v>
                </c:pt>
                <c:pt idx="917">
                  <c:v>-18285.218100000009</c:v>
                </c:pt>
                <c:pt idx="918">
                  <c:v>-18178.287000000029</c:v>
                </c:pt>
                <c:pt idx="919">
                  <c:v>-18071.355899999999</c:v>
                </c:pt>
                <c:pt idx="920">
                  <c:v>-17964.42480000011</c:v>
                </c:pt>
                <c:pt idx="921">
                  <c:v>-17857.493699999999</c:v>
                </c:pt>
                <c:pt idx="922">
                  <c:v>-17750.562600000001</c:v>
                </c:pt>
                <c:pt idx="923">
                  <c:v>-17643.631499999996</c:v>
                </c:pt>
                <c:pt idx="924">
                  <c:v>-17536.700400000005</c:v>
                </c:pt>
                <c:pt idx="925">
                  <c:v>-17429.7693</c:v>
                </c:pt>
                <c:pt idx="926">
                  <c:v>-17322.838199999998</c:v>
                </c:pt>
                <c:pt idx="927">
                  <c:v>-17215.907100000029</c:v>
                </c:pt>
                <c:pt idx="928">
                  <c:v>-17108.975999999999</c:v>
                </c:pt>
                <c:pt idx="929">
                  <c:v>-17002.044900000001</c:v>
                </c:pt>
                <c:pt idx="930">
                  <c:v>-16895.113799999996</c:v>
                </c:pt>
                <c:pt idx="931">
                  <c:v>-16788.182700000001</c:v>
                </c:pt>
                <c:pt idx="932">
                  <c:v>-16681.2516</c:v>
                </c:pt>
                <c:pt idx="933">
                  <c:v>-16574.320500000002</c:v>
                </c:pt>
                <c:pt idx="934">
                  <c:v>-16467.3894</c:v>
                </c:pt>
                <c:pt idx="935">
                  <c:v>-16360.458299999946</c:v>
                </c:pt>
                <c:pt idx="936">
                  <c:v>-16253.5272</c:v>
                </c:pt>
                <c:pt idx="937">
                  <c:v>-16146.596100000001</c:v>
                </c:pt>
                <c:pt idx="938">
                  <c:v>-16039.665000000001</c:v>
                </c:pt>
                <c:pt idx="939">
                  <c:v>-15932.733899999999</c:v>
                </c:pt>
                <c:pt idx="940">
                  <c:v>-15825.802799999989</c:v>
                </c:pt>
                <c:pt idx="941">
                  <c:v>-15718.8717</c:v>
                </c:pt>
                <c:pt idx="942">
                  <c:v>-15611.9406</c:v>
                </c:pt>
                <c:pt idx="943">
                  <c:v>-15505.0095</c:v>
                </c:pt>
                <c:pt idx="944">
                  <c:v>-15398.0784</c:v>
                </c:pt>
                <c:pt idx="945">
                  <c:v>-15291.147300000002</c:v>
                </c:pt>
                <c:pt idx="946">
                  <c:v>-15184.216200000004</c:v>
                </c:pt>
                <c:pt idx="947">
                  <c:v>-15077.285100000001</c:v>
                </c:pt>
                <c:pt idx="948">
                  <c:v>-14970.353999999921</c:v>
                </c:pt>
                <c:pt idx="949">
                  <c:v>-14863.4229</c:v>
                </c:pt>
                <c:pt idx="950">
                  <c:v>-14756.4918</c:v>
                </c:pt>
                <c:pt idx="951">
                  <c:v>-14649.5607</c:v>
                </c:pt>
                <c:pt idx="952">
                  <c:v>-14542.6296</c:v>
                </c:pt>
                <c:pt idx="953">
                  <c:v>-14435.6985</c:v>
                </c:pt>
                <c:pt idx="954">
                  <c:v>-14328.767400000002</c:v>
                </c:pt>
                <c:pt idx="955">
                  <c:v>-14221.836300000001</c:v>
                </c:pt>
                <c:pt idx="956">
                  <c:v>-14114.905199999921</c:v>
                </c:pt>
                <c:pt idx="957">
                  <c:v>-14007.974099999989</c:v>
                </c:pt>
                <c:pt idx="958">
                  <c:v>-13901.043000000012</c:v>
                </c:pt>
                <c:pt idx="959">
                  <c:v>-13794.1119</c:v>
                </c:pt>
                <c:pt idx="960">
                  <c:v>-13687.1808</c:v>
                </c:pt>
                <c:pt idx="961">
                  <c:v>-13580.249700000018</c:v>
                </c:pt>
                <c:pt idx="962">
                  <c:v>-13473.318600000001</c:v>
                </c:pt>
                <c:pt idx="963">
                  <c:v>-13366.387500000001</c:v>
                </c:pt>
                <c:pt idx="964">
                  <c:v>-13259.456400000001</c:v>
                </c:pt>
                <c:pt idx="965">
                  <c:v>-13152.525299999987</c:v>
                </c:pt>
                <c:pt idx="966">
                  <c:v>-13045.59420000001</c:v>
                </c:pt>
                <c:pt idx="967">
                  <c:v>-12938.6631</c:v>
                </c:pt>
                <c:pt idx="968">
                  <c:v>-12831.732000000016</c:v>
                </c:pt>
                <c:pt idx="969">
                  <c:v>-12724.800899999946</c:v>
                </c:pt>
                <c:pt idx="970">
                  <c:v>-12617.869799999951</c:v>
                </c:pt>
                <c:pt idx="971">
                  <c:v>-12510.938700000002</c:v>
                </c:pt>
                <c:pt idx="972">
                  <c:v>-12404.007600000001</c:v>
                </c:pt>
                <c:pt idx="973">
                  <c:v>-12297.076499999985</c:v>
                </c:pt>
                <c:pt idx="974">
                  <c:v>-12190.145399999989</c:v>
                </c:pt>
                <c:pt idx="975">
                  <c:v>-12083.214300000012</c:v>
                </c:pt>
                <c:pt idx="976">
                  <c:v>-11976.283200000014</c:v>
                </c:pt>
                <c:pt idx="977">
                  <c:v>-11869.352099999945</c:v>
                </c:pt>
                <c:pt idx="978">
                  <c:v>-11762.421</c:v>
                </c:pt>
                <c:pt idx="979">
                  <c:v>-11655.489899999951</c:v>
                </c:pt>
                <c:pt idx="980">
                  <c:v>-11548.558800000001</c:v>
                </c:pt>
                <c:pt idx="981">
                  <c:v>-11441.627700000006</c:v>
                </c:pt>
                <c:pt idx="982">
                  <c:v>-11334.696599999987</c:v>
                </c:pt>
                <c:pt idx="983">
                  <c:v>-11227.7655</c:v>
                </c:pt>
                <c:pt idx="984">
                  <c:v>-11120.834400000012</c:v>
                </c:pt>
                <c:pt idx="985">
                  <c:v>-11013.9033</c:v>
                </c:pt>
                <c:pt idx="986">
                  <c:v>-10906.9722</c:v>
                </c:pt>
                <c:pt idx="987">
                  <c:v>-10800.0411</c:v>
                </c:pt>
                <c:pt idx="988">
                  <c:v>-10693.11</c:v>
                </c:pt>
                <c:pt idx="989">
                  <c:v>-10586.178900000001</c:v>
                </c:pt>
                <c:pt idx="990">
                  <c:v>-10479.247799999999</c:v>
                </c:pt>
                <c:pt idx="991">
                  <c:v>-10372.316699999921</c:v>
                </c:pt>
                <c:pt idx="992">
                  <c:v>-10265.38559999994</c:v>
                </c:pt>
                <c:pt idx="993">
                  <c:v>-10158.4545</c:v>
                </c:pt>
                <c:pt idx="994">
                  <c:v>-10051.523400000016</c:v>
                </c:pt>
                <c:pt idx="995">
                  <c:v>-9944.5923000000003</c:v>
                </c:pt>
                <c:pt idx="996">
                  <c:v>-9837.6612000000005</c:v>
                </c:pt>
                <c:pt idx="997">
                  <c:v>-9730.7301000000007</c:v>
                </c:pt>
                <c:pt idx="998">
                  <c:v>-9623.7990000000009</c:v>
                </c:pt>
                <c:pt idx="999">
                  <c:v>-9516.8678999999083</c:v>
                </c:pt>
                <c:pt idx="1000">
                  <c:v>-9409.9367999999831</c:v>
                </c:pt>
                <c:pt idx="1001">
                  <c:v>-9303.0056999999215</c:v>
                </c:pt>
                <c:pt idx="1002">
                  <c:v>-9196.074599999989</c:v>
                </c:pt>
                <c:pt idx="1003">
                  <c:v>-9089.1435000000129</c:v>
                </c:pt>
                <c:pt idx="1004">
                  <c:v>-8982.2124000000149</c:v>
                </c:pt>
                <c:pt idx="1005">
                  <c:v>-8875.2813000000006</c:v>
                </c:pt>
                <c:pt idx="1006">
                  <c:v>-8768.3501999998934</c:v>
                </c:pt>
                <c:pt idx="1007">
                  <c:v>-8661.419099999981</c:v>
                </c:pt>
                <c:pt idx="1008">
                  <c:v>-8554.4879999999084</c:v>
                </c:pt>
                <c:pt idx="1009">
                  <c:v>-8447.5568999999214</c:v>
                </c:pt>
                <c:pt idx="1010">
                  <c:v>-8340.6257999999871</c:v>
                </c:pt>
                <c:pt idx="1011">
                  <c:v>-8233.6947000000109</c:v>
                </c:pt>
                <c:pt idx="1012">
                  <c:v>-8126.7636000000002</c:v>
                </c:pt>
                <c:pt idx="1013">
                  <c:v>-8019.8325000000004</c:v>
                </c:pt>
                <c:pt idx="1014">
                  <c:v>-7912.9013999999997</c:v>
                </c:pt>
                <c:pt idx="1015">
                  <c:v>-7805.970299999999</c:v>
                </c:pt>
                <c:pt idx="1016">
                  <c:v>-7699.0392000000002</c:v>
                </c:pt>
                <c:pt idx="1017">
                  <c:v>-7592.1081000000004</c:v>
                </c:pt>
                <c:pt idx="1018">
                  <c:v>-7485.1770000000006</c:v>
                </c:pt>
                <c:pt idx="1019">
                  <c:v>-7378.2459000000008</c:v>
                </c:pt>
                <c:pt idx="1020">
                  <c:v>-7271.3148000000001</c:v>
                </c:pt>
                <c:pt idx="1021">
                  <c:v>-7164.3836999999994</c:v>
                </c:pt>
                <c:pt idx="1022">
                  <c:v>-7057.4526000000014</c:v>
                </c:pt>
                <c:pt idx="1023">
                  <c:v>-6950.5215000000044</c:v>
                </c:pt>
                <c:pt idx="1024">
                  <c:v>-6843.5904</c:v>
                </c:pt>
                <c:pt idx="1025">
                  <c:v>-6736.6593000000003</c:v>
                </c:pt>
                <c:pt idx="1026">
                  <c:v>-6629.7282000000014</c:v>
                </c:pt>
                <c:pt idx="1027">
                  <c:v>-6522.7971000000007</c:v>
                </c:pt>
                <c:pt idx="1028">
                  <c:v>-6415.8660000000054</c:v>
                </c:pt>
                <c:pt idx="1029">
                  <c:v>-6308.9348999999975</c:v>
                </c:pt>
                <c:pt idx="1030">
                  <c:v>-6202.0037999999995</c:v>
                </c:pt>
                <c:pt idx="1031">
                  <c:v>-6095.0727000000015</c:v>
                </c:pt>
                <c:pt idx="1032">
                  <c:v>-5988.1416000000054</c:v>
                </c:pt>
                <c:pt idx="1033">
                  <c:v>-5881.2105000000001</c:v>
                </c:pt>
                <c:pt idx="1034">
                  <c:v>-5774.2793999999994</c:v>
                </c:pt>
                <c:pt idx="1035">
                  <c:v>-5667.3483000000006</c:v>
                </c:pt>
                <c:pt idx="1036">
                  <c:v>-5560.4172000000008</c:v>
                </c:pt>
                <c:pt idx="1037">
                  <c:v>-5453.4861000000001</c:v>
                </c:pt>
                <c:pt idx="1038">
                  <c:v>-5346.5550000000003</c:v>
                </c:pt>
                <c:pt idx="1039">
                  <c:v>-5239.6239000000014</c:v>
                </c:pt>
                <c:pt idx="1040">
                  <c:v>-5132.6928000000034</c:v>
                </c:pt>
                <c:pt idx="1041">
                  <c:v>-5025.7617</c:v>
                </c:pt>
                <c:pt idx="1042">
                  <c:v>-4918.8306000000002</c:v>
                </c:pt>
                <c:pt idx="1043">
                  <c:v>-4811.8995000000004</c:v>
                </c:pt>
                <c:pt idx="1044">
                  <c:v>-4704.9684000000007</c:v>
                </c:pt>
                <c:pt idx="1045">
                  <c:v>-4598.037299999999</c:v>
                </c:pt>
                <c:pt idx="1046">
                  <c:v>-4491.1062000000265</c:v>
                </c:pt>
                <c:pt idx="1047">
                  <c:v>-4384.1751000000004</c:v>
                </c:pt>
                <c:pt idx="1048">
                  <c:v>-4277.2439999999997</c:v>
                </c:pt>
                <c:pt idx="1049">
                  <c:v>-4170.3129000000044</c:v>
                </c:pt>
                <c:pt idx="1050">
                  <c:v>-4063.3818000000001</c:v>
                </c:pt>
                <c:pt idx="1051">
                  <c:v>-3956.4506999999999</c:v>
                </c:pt>
                <c:pt idx="1052">
                  <c:v>-3849.5196000000001</c:v>
                </c:pt>
                <c:pt idx="1053">
                  <c:v>-3742.5884999999848</c:v>
                </c:pt>
                <c:pt idx="1054">
                  <c:v>-3635.6574000000001</c:v>
                </c:pt>
                <c:pt idx="1055">
                  <c:v>-3528.7262999999848</c:v>
                </c:pt>
                <c:pt idx="1056">
                  <c:v>-3421.7952</c:v>
                </c:pt>
                <c:pt idx="1057">
                  <c:v>-3314.8641000000002</c:v>
                </c:pt>
                <c:pt idx="1058">
                  <c:v>-3207.9330000000123</c:v>
                </c:pt>
                <c:pt idx="1059">
                  <c:v>-3101.0019000000002</c:v>
                </c:pt>
                <c:pt idx="1060">
                  <c:v>-2994.0708</c:v>
                </c:pt>
                <c:pt idx="1061">
                  <c:v>-2887.1397000000002</c:v>
                </c:pt>
                <c:pt idx="1062">
                  <c:v>-2780.2085999999863</c:v>
                </c:pt>
                <c:pt idx="1063">
                  <c:v>-2673.2775000000001</c:v>
                </c:pt>
                <c:pt idx="1064">
                  <c:v>-2566.3463999999999</c:v>
                </c:pt>
                <c:pt idx="1065">
                  <c:v>-2459.4153000000147</c:v>
                </c:pt>
                <c:pt idx="1066">
                  <c:v>-2352.4841999999999</c:v>
                </c:pt>
                <c:pt idx="1067">
                  <c:v>-2245.5531000000133</c:v>
                </c:pt>
                <c:pt idx="1068">
                  <c:v>-2138.6219999999998</c:v>
                </c:pt>
                <c:pt idx="1069">
                  <c:v>-2031.6908999999998</c:v>
                </c:pt>
                <c:pt idx="1070">
                  <c:v>-1924.7598</c:v>
                </c:pt>
                <c:pt idx="1071">
                  <c:v>-1817.8287</c:v>
                </c:pt>
                <c:pt idx="1072">
                  <c:v>-1710.8976</c:v>
                </c:pt>
                <c:pt idx="1073">
                  <c:v>-1603.9665000000011</c:v>
                </c:pt>
                <c:pt idx="1074">
                  <c:v>-1497.0354</c:v>
                </c:pt>
                <c:pt idx="1075">
                  <c:v>-1390.1042999999934</c:v>
                </c:pt>
                <c:pt idx="1076">
                  <c:v>-1283.1731999999931</c:v>
                </c:pt>
                <c:pt idx="1077">
                  <c:v>-1176.2420999999999</c:v>
                </c:pt>
                <c:pt idx="1078">
                  <c:v>-1069.3109999999999</c:v>
                </c:pt>
                <c:pt idx="1079">
                  <c:v>-962.37990000000002</c:v>
                </c:pt>
                <c:pt idx="1080">
                  <c:v>-855.44880000000001</c:v>
                </c:pt>
                <c:pt idx="1081">
                  <c:v>-748.51769999999749</c:v>
                </c:pt>
                <c:pt idx="1082">
                  <c:v>-641.58659999999998</c:v>
                </c:pt>
                <c:pt idx="1083">
                  <c:v>-534.65549999999996</c:v>
                </c:pt>
                <c:pt idx="1084">
                  <c:v>-427.7244</c:v>
                </c:pt>
                <c:pt idx="1085">
                  <c:v>-320.79329999999823</c:v>
                </c:pt>
                <c:pt idx="1086">
                  <c:v>-213.8622000000008</c:v>
                </c:pt>
                <c:pt idx="1087">
                  <c:v>-106.93110000000038</c:v>
                </c:pt>
                <c:pt idx="1088">
                  <c:v>0</c:v>
                </c:pt>
                <c:pt idx="1089">
                  <c:v>106.93110000000038</c:v>
                </c:pt>
                <c:pt idx="1090">
                  <c:v>213.8622000000008</c:v>
                </c:pt>
                <c:pt idx="1091">
                  <c:v>320.79329999999823</c:v>
                </c:pt>
                <c:pt idx="1092">
                  <c:v>427.7244</c:v>
                </c:pt>
                <c:pt idx="1093">
                  <c:v>534.65549999999996</c:v>
                </c:pt>
                <c:pt idx="1094">
                  <c:v>641.58659999999998</c:v>
                </c:pt>
                <c:pt idx="1095">
                  <c:v>748.51769999999749</c:v>
                </c:pt>
                <c:pt idx="1096">
                  <c:v>855.44880000000001</c:v>
                </c:pt>
                <c:pt idx="1097">
                  <c:v>962.37990000000002</c:v>
                </c:pt>
                <c:pt idx="1098">
                  <c:v>1069.3109999999999</c:v>
                </c:pt>
                <c:pt idx="1099">
                  <c:v>1176.2420999999999</c:v>
                </c:pt>
                <c:pt idx="1100">
                  <c:v>1283.1731999999931</c:v>
                </c:pt>
                <c:pt idx="1101">
                  <c:v>1390.1042999999934</c:v>
                </c:pt>
                <c:pt idx="1102">
                  <c:v>1497.0354</c:v>
                </c:pt>
                <c:pt idx="1103">
                  <c:v>1603.9665000000011</c:v>
                </c:pt>
                <c:pt idx="1104">
                  <c:v>1710.8976</c:v>
                </c:pt>
                <c:pt idx="1105">
                  <c:v>1817.8287</c:v>
                </c:pt>
                <c:pt idx="1106">
                  <c:v>1924.7598</c:v>
                </c:pt>
                <c:pt idx="1107">
                  <c:v>2031.6908999999998</c:v>
                </c:pt>
                <c:pt idx="1108">
                  <c:v>2138.6219999999998</c:v>
                </c:pt>
                <c:pt idx="1109">
                  <c:v>2245.5531000000133</c:v>
                </c:pt>
                <c:pt idx="1110">
                  <c:v>2352.4841999999999</c:v>
                </c:pt>
                <c:pt idx="1111">
                  <c:v>2459.4153000000147</c:v>
                </c:pt>
                <c:pt idx="1112">
                  <c:v>2566.3463999999999</c:v>
                </c:pt>
                <c:pt idx="1113">
                  <c:v>2673.2775000000001</c:v>
                </c:pt>
                <c:pt idx="1114">
                  <c:v>2780.2085999999863</c:v>
                </c:pt>
                <c:pt idx="1115">
                  <c:v>2887.1397000000002</c:v>
                </c:pt>
                <c:pt idx="1116">
                  <c:v>2994.0708</c:v>
                </c:pt>
                <c:pt idx="1117">
                  <c:v>3101.0019000000002</c:v>
                </c:pt>
                <c:pt idx="1118">
                  <c:v>3207.9330000000123</c:v>
                </c:pt>
                <c:pt idx="1119">
                  <c:v>3314.8641000000002</c:v>
                </c:pt>
                <c:pt idx="1120">
                  <c:v>3421.7952</c:v>
                </c:pt>
                <c:pt idx="1121">
                  <c:v>3528.7262999999848</c:v>
                </c:pt>
                <c:pt idx="1122">
                  <c:v>3635.6574000000001</c:v>
                </c:pt>
                <c:pt idx="1123">
                  <c:v>3742.5884999999848</c:v>
                </c:pt>
                <c:pt idx="1124">
                  <c:v>3849.5196000000001</c:v>
                </c:pt>
                <c:pt idx="1125">
                  <c:v>3956.4506999999999</c:v>
                </c:pt>
                <c:pt idx="1126">
                  <c:v>4063.3818000000001</c:v>
                </c:pt>
                <c:pt idx="1127">
                  <c:v>4170.3129000000044</c:v>
                </c:pt>
                <c:pt idx="1128">
                  <c:v>4277.2439999999997</c:v>
                </c:pt>
                <c:pt idx="1129">
                  <c:v>4384.1751000000004</c:v>
                </c:pt>
                <c:pt idx="1130">
                  <c:v>4491.1062000000265</c:v>
                </c:pt>
                <c:pt idx="1131">
                  <c:v>4598.037299999999</c:v>
                </c:pt>
                <c:pt idx="1132">
                  <c:v>4704.9684000000007</c:v>
                </c:pt>
                <c:pt idx="1133">
                  <c:v>4811.8995000000004</c:v>
                </c:pt>
                <c:pt idx="1134">
                  <c:v>4918.8306000000002</c:v>
                </c:pt>
                <c:pt idx="1135">
                  <c:v>5025.7617</c:v>
                </c:pt>
                <c:pt idx="1136">
                  <c:v>5132.6928000000034</c:v>
                </c:pt>
                <c:pt idx="1137">
                  <c:v>5239.6239000000014</c:v>
                </c:pt>
                <c:pt idx="1138">
                  <c:v>5346.5550000000003</c:v>
                </c:pt>
                <c:pt idx="1139">
                  <c:v>5453.4861000000001</c:v>
                </c:pt>
                <c:pt idx="1140">
                  <c:v>5560.4172000000008</c:v>
                </c:pt>
                <c:pt idx="1141">
                  <c:v>5667.3483000000006</c:v>
                </c:pt>
                <c:pt idx="1142">
                  <c:v>5774.2793999999994</c:v>
                </c:pt>
                <c:pt idx="1143">
                  <c:v>5881.2105000000001</c:v>
                </c:pt>
                <c:pt idx="1144">
                  <c:v>5988.1416000000054</c:v>
                </c:pt>
                <c:pt idx="1145">
                  <c:v>6095.0727000000015</c:v>
                </c:pt>
                <c:pt idx="1146">
                  <c:v>6202.0037999999995</c:v>
                </c:pt>
                <c:pt idx="1147">
                  <c:v>6308.9348999999975</c:v>
                </c:pt>
                <c:pt idx="1148">
                  <c:v>6415.8660000000054</c:v>
                </c:pt>
                <c:pt idx="1149">
                  <c:v>6522.7971000000007</c:v>
                </c:pt>
                <c:pt idx="1150">
                  <c:v>6629.7282000000014</c:v>
                </c:pt>
                <c:pt idx="1151">
                  <c:v>6736.6593000000003</c:v>
                </c:pt>
                <c:pt idx="1152">
                  <c:v>6843.5904</c:v>
                </c:pt>
                <c:pt idx="1153">
                  <c:v>6950.5215000000044</c:v>
                </c:pt>
                <c:pt idx="1154">
                  <c:v>7057.4526000000014</c:v>
                </c:pt>
                <c:pt idx="1155">
                  <c:v>7164.3836999999994</c:v>
                </c:pt>
                <c:pt idx="1156">
                  <c:v>7271.3148000000001</c:v>
                </c:pt>
                <c:pt idx="1157">
                  <c:v>7378.2459000000008</c:v>
                </c:pt>
                <c:pt idx="1158">
                  <c:v>7485.1770000000006</c:v>
                </c:pt>
                <c:pt idx="1159">
                  <c:v>7592.1081000000004</c:v>
                </c:pt>
                <c:pt idx="1160">
                  <c:v>7699.0392000000002</c:v>
                </c:pt>
                <c:pt idx="1161">
                  <c:v>7805.970299999999</c:v>
                </c:pt>
                <c:pt idx="1162">
                  <c:v>7912.9013999999997</c:v>
                </c:pt>
                <c:pt idx="1163">
                  <c:v>8019.8325000000004</c:v>
                </c:pt>
                <c:pt idx="1164">
                  <c:v>8126.7636000000002</c:v>
                </c:pt>
                <c:pt idx="1165">
                  <c:v>8233.6947000000109</c:v>
                </c:pt>
                <c:pt idx="1166">
                  <c:v>8340.6257999999871</c:v>
                </c:pt>
                <c:pt idx="1167">
                  <c:v>8447.5568999999214</c:v>
                </c:pt>
                <c:pt idx="1168">
                  <c:v>8554.4879999999084</c:v>
                </c:pt>
                <c:pt idx="1169">
                  <c:v>8661.419099999981</c:v>
                </c:pt>
                <c:pt idx="1170">
                  <c:v>8768.3501999998934</c:v>
                </c:pt>
                <c:pt idx="1171">
                  <c:v>8875.2813000000006</c:v>
                </c:pt>
                <c:pt idx="1172">
                  <c:v>8982.2124000000149</c:v>
                </c:pt>
                <c:pt idx="1173">
                  <c:v>9089.1435000000129</c:v>
                </c:pt>
                <c:pt idx="1174">
                  <c:v>9196.074599999989</c:v>
                </c:pt>
                <c:pt idx="1175">
                  <c:v>9303.0056999999215</c:v>
                </c:pt>
                <c:pt idx="1176">
                  <c:v>9409.9367999999831</c:v>
                </c:pt>
                <c:pt idx="1177">
                  <c:v>9516.8678999999083</c:v>
                </c:pt>
                <c:pt idx="1178">
                  <c:v>9623.7990000000009</c:v>
                </c:pt>
                <c:pt idx="1179">
                  <c:v>9730.7301000000007</c:v>
                </c:pt>
                <c:pt idx="1180">
                  <c:v>9837.6612000000005</c:v>
                </c:pt>
                <c:pt idx="1181">
                  <c:v>9944.5923000000003</c:v>
                </c:pt>
                <c:pt idx="1182">
                  <c:v>10051.523400000016</c:v>
                </c:pt>
                <c:pt idx="1183">
                  <c:v>10158.4545</c:v>
                </c:pt>
                <c:pt idx="1184">
                  <c:v>10265.38559999994</c:v>
                </c:pt>
                <c:pt idx="1185">
                  <c:v>10372.316699999921</c:v>
                </c:pt>
                <c:pt idx="1186">
                  <c:v>10479.247799999999</c:v>
                </c:pt>
                <c:pt idx="1187">
                  <c:v>10586.178900000001</c:v>
                </c:pt>
                <c:pt idx="1188">
                  <c:v>10693.11</c:v>
                </c:pt>
                <c:pt idx="1189">
                  <c:v>10800.0411</c:v>
                </c:pt>
                <c:pt idx="1190">
                  <c:v>10906.9722</c:v>
                </c:pt>
                <c:pt idx="1191">
                  <c:v>11013.9033</c:v>
                </c:pt>
                <c:pt idx="1192">
                  <c:v>11120.834400000012</c:v>
                </c:pt>
                <c:pt idx="1193">
                  <c:v>11227.7655</c:v>
                </c:pt>
                <c:pt idx="1194">
                  <c:v>11334.696599999987</c:v>
                </c:pt>
                <c:pt idx="1195">
                  <c:v>11441.627700000006</c:v>
                </c:pt>
                <c:pt idx="1196">
                  <c:v>11548.558800000001</c:v>
                </c:pt>
                <c:pt idx="1197">
                  <c:v>11655.489899999951</c:v>
                </c:pt>
                <c:pt idx="1198">
                  <c:v>11762.421</c:v>
                </c:pt>
                <c:pt idx="1199">
                  <c:v>11869.352099999945</c:v>
                </c:pt>
                <c:pt idx="1200">
                  <c:v>11976.283200000014</c:v>
                </c:pt>
                <c:pt idx="1201">
                  <c:v>12083.214300000012</c:v>
                </c:pt>
                <c:pt idx="1202">
                  <c:v>12190.145399999989</c:v>
                </c:pt>
                <c:pt idx="1203">
                  <c:v>12297.076499999985</c:v>
                </c:pt>
                <c:pt idx="1204">
                  <c:v>12404.007600000001</c:v>
                </c:pt>
                <c:pt idx="1205">
                  <c:v>12510.938700000002</c:v>
                </c:pt>
                <c:pt idx="1206">
                  <c:v>12617.869799999951</c:v>
                </c:pt>
                <c:pt idx="1207">
                  <c:v>12724.800899999946</c:v>
                </c:pt>
                <c:pt idx="1208">
                  <c:v>12831.732000000016</c:v>
                </c:pt>
                <c:pt idx="1209">
                  <c:v>12938.6631</c:v>
                </c:pt>
                <c:pt idx="1210">
                  <c:v>13045.59420000001</c:v>
                </c:pt>
                <c:pt idx="1211">
                  <c:v>13152.525299999987</c:v>
                </c:pt>
                <c:pt idx="1212">
                  <c:v>13259.456400000001</c:v>
                </c:pt>
                <c:pt idx="1213">
                  <c:v>13366.387500000001</c:v>
                </c:pt>
                <c:pt idx="1214">
                  <c:v>13473.318600000001</c:v>
                </c:pt>
                <c:pt idx="1215">
                  <c:v>13580.249700000018</c:v>
                </c:pt>
                <c:pt idx="1216">
                  <c:v>13687.1808</c:v>
                </c:pt>
                <c:pt idx="1217">
                  <c:v>13794.1119</c:v>
                </c:pt>
                <c:pt idx="1218">
                  <c:v>13901.043000000012</c:v>
                </c:pt>
                <c:pt idx="1219">
                  <c:v>14007.974099999989</c:v>
                </c:pt>
                <c:pt idx="1220">
                  <c:v>14114.905199999921</c:v>
                </c:pt>
                <c:pt idx="1221">
                  <c:v>14221.836300000001</c:v>
                </c:pt>
                <c:pt idx="1222">
                  <c:v>14328.767400000002</c:v>
                </c:pt>
                <c:pt idx="1223">
                  <c:v>14435.6985</c:v>
                </c:pt>
                <c:pt idx="1224">
                  <c:v>14542.6296</c:v>
                </c:pt>
                <c:pt idx="1225">
                  <c:v>14649.5607</c:v>
                </c:pt>
                <c:pt idx="1226">
                  <c:v>14756.4918</c:v>
                </c:pt>
                <c:pt idx="1227">
                  <c:v>14863.4229</c:v>
                </c:pt>
                <c:pt idx="1228">
                  <c:v>14970.353999999921</c:v>
                </c:pt>
                <c:pt idx="1229">
                  <c:v>15077.285100000001</c:v>
                </c:pt>
                <c:pt idx="1230">
                  <c:v>15184.216200000004</c:v>
                </c:pt>
                <c:pt idx="1231">
                  <c:v>15291.147300000002</c:v>
                </c:pt>
                <c:pt idx="1232">
                  <c:v>15398.0784</c:v>
                </c:pt>
                <c:pt idx="1233">
                  <c:v>15505.0095</c:v>
                </c:pt>
                <c:pt idx="1234">
                  <c:v>15611.9406</c:v>
                </c:pt>
                <c:pt idx="1235">
                  <c:v>15718.8717</c:v>
                </c:pt>
                <c:pt idx="1236">
                  <c:v>15825.802799999989</c:v>
                </c:pt>
                <c:pt idx="1237">
                  <c:v>15932.733899999999</c:v>
                </c:pt>
                <c:pt idx="1238">
                  <c:v>16039.665000000001</c:v>
                </c:pt>
                <c:pt idx="1239">
                  <c:v>16146.596100000001</c:v>
                </c:pt>
                <c:pt idx="1240">
                  <c:v>16253.5272</c:v>
                </c:pt>
                <c:pt idx="1241">
                  <c:v>16360.458299999946</c:v>
                </c:pt>
                <c:pt idx="1242">
                  <c:v>16467.3894</c:v>
                </c:pt>
                <c:pt idx="1243">
                  <c:v>16574.320500000002</c:v>
                </c:pt>
                <c:pt idx="1244">
                  <c:v>16681.2516</c:v>
                </c:pt>
                <c:pt idx="1245">
                  <c:v>16788.182700000001</c:v>
                </c:pt>
                <c:pt idx="1246">
                  <c:v>16895.113799999996</c:v>
                </c:pt>
                <c:pt idx="1247">
                  <c:v>17002.044900000001</c:v>
                </c:pt>
                <c:pt idx="1248">
                  <c:v>17108.975999999999</c:v>
                </c:pt>
                <c:pt idx="1249">
                  <c:v>17215.907100000029</c:v>
                </c:pt>
                <c:pt idx="1250">
                  <c:v>17322.838199999998</c:v>
                </c:pt>
                <c:pt idx="1251">
                  <c:v>17429.7693</c:v>
                </c:pt>
                <c:pt idx="1252">
                  <c:v>17536.700400000005</c:v>
                </c:pt>
                <c:pt idx="1253">
                  <c:v>17643.631499999996</c:v>
                </c:pt>
                <c:pt idx="1254">
                  <c:v>17750.562600000001</c:v>
                </c:pt>
                <c:pt idx="1255">
                  <c:v>17857.493699999999</c:v>
                </c:pt>
                <c:pt idx="1256">
                  <c:v>17964.42480000011</c:v>
                </c:pt>
                <c:pt idx="1257">
                  <c:v>18071.355899999999</c:v>
                </c:pt>
                <c:pt idx="1258">
                  <c:v>18178.287000000029</c:v>
                </c:pt>
                <c:pt idx="1259">
                  <c:v>18285.218100000009</c:v>
                </c:pt>
                <c:pt idx="1260">
                  <c:v>18392.149199999996</c:v>
                </c:pt>
                <c:pt idx="1261">
                  <c:v>18499.080300000001</c:v>
                </c:pt>
                <c:pt idx="1262">
                  <c:v>18606.011399999996</c:v>
                </c:pt>
                <c:pt idx="1263">
                  <c:v>18712.942500000001</c:v>
                </c:pt>
                <c:pt idx="1264">
                  <c:v>18819.873599999992</c:v>
                </c:pt>
                <c:pt idx="1265">
                  <c:v>18926.804700000001</c:v>
                </c:pt>
                <c:pt idx="1266">
                  <c:v>19033.735799999999</c:v>
                </c:pt>
                <c:pt idx="1267">
                  <c:v>19140.6669</c:v>
                </c:pt>
                <c:pt idx="1268">
                  <c:v>19247.598000000005</c:v>
                </c:pt>
                <c:pt idx="1269">
                  <c:v>19354.5291</c:v>
                </c:pt>
                <c:pt idx="1270">
                  <c:v>19461.460200000001</c:v>
                </c:pt>
                <c:pt idx="1271">
                  <c:v>19568.391299999996</c:v>
                </c:pt>
                <c:pt idx="1272">
                  <c:v>19675.322400000001</c:v>
                </c:pt>
                <c:pt idx="1273">
                  <c:v>19782.253499999999</c:v>
                </c:pt>
                <c:pt idx="1274">
                  <c:v>19889.184600000001</c:v>
                </c:pt>
                <c:pt idx="1275">
                  <c:v>19996.115699999897</c:v>
                </c:pt>
                <c:pt idx="1276">
                  <c:v>20103.046800000029</c:v>
                </c:pt>
                <c:pt idx="1277">
                  <c:v>20209.977900000005</c:v>
                </c:pt>
                <c:pt idx="1278">
                  <c:v>20316.909</c:v>
                </c:pt>
                <c:pt idx="1279">
                  <c:v>20423.840100000001</c:v>
                </c:pt>
                <c:pt idx="1280">
                  <c:v>20530.771199999999</c:v>
                </c:pt>
                <c:pt idx="1281">
                  <c:v>20637.702300000001</c:v>
                </c:pt>
                <c:pt idx="1282">
                  <c:v>20744.633399999992</c:v>
                </c:pt>
                <c:pt idx="1283">
                  <c:v>20851.5645</c:v>
                </c:pt>
                <c:pt idx="1284">
                  <c:v>20958.495599999998</c:v>
                </c:pt>
                <c:pt idx="1285">
                  <c:v>21065.426700000025</c:v>
                </c:pt>
                <c:pt idx="1286">
                  <c:v>21172.357800000005</c:v>
                </c:pt>
                <c:pt idx="1287">
                  <c:v>21279.288900000021</c:v>
                </c:pt>
                <c:pt idx="1288">
                  <c:v>21386.22</c:v>
                </c:pt>
                <c:pt idx="1289">
                  <c:v>21493.151099999992</c:v>
                </c:pt>
                <c:pt idx="1290">
                  <c:v>21600.082200000001</c:v>
                </c:pt>
                <c:pt idx="1291">
                  <c:v>21707.0132999999</c:v>
                </c:pt>
                <c:pt idx="1292">
                  <c:v>21813.944400000029</c:v>
                </c:pt>
                <c:pt idx="1293">
                  <c:v>21920.875500000002</c:v>
                </c:pt>
                <c:pt idx="1294">
                  <c:v>22027.8066</c:v>
                </c:pt>
                <c:pt idx="1295">
                  <c:v>22134.737700000001</c:v>
                </c:pt>
                <c:pt idx="1296">
                  <c:v>22241.668799999999</c:v>
                </c:pt>
                <c:pt idx="1297">
                  <c:v>22348.599899999997</c:v>
                </c:pt>
                <c:pt idx="1298">
                  <c:v>22455.530999999992</c:v>
                </c:pt>
                <c:pt idx="1299">
                  <c:v>22562.46210000011</c:v>
                </c:pt>
                <c:pt idx="1300">
                  <c:v>22669.393199999999</c:v>
                </c:pt>
                <c:pt idx="1301">
                  <c:v>22776.3243</c:v>
                </c:pt>
                <c:pt idx="1302">
                  <c:v>22883.255400000005</c:v>
                </c:pt>
                <c:pt idx="1303">
                  <c:v>22990.1865</c:v>
                </c:pt>
                <c:pt idx="1304">
                  <c:v>23097.117599999896</c:v>
                </c:pt>
                <c:pt idx="1305">
                  <c:v>23204.048699999999</c:v>
                </c:pt>
                <c:pt idx="1306">
                  <c:v>23310.979800000001</c:v>
                </c:pt>
                <c:pt idx="1307">
                  <c:v>23417.910899999999</c:v>
                </c:pt>
                <c:pt idx="1308">
                  <c:v>23524.842000000001</c:v>
                </c:pt>
                <c:pt idx="1309">
                  <c:v>23631.773099999999</c:v>
                </c:pt>
                <c:pt idx="1310">
                  <c:v>23738.7042</c:v>
                </c:pt>
                <c:pt idx="1311">
                  <c:v>23845.635300000002</c:v>
                </c:pt>
                <c:pt idx="1312">
                  <c:v>23952.566400000025</c:v>
                </c:pt>
                <c:pt idx="1313">
                  <c:v>24059.497500000001</c:v>
                </c:pt>
                <c:pt idx="1314">
                  <c:v>24166.428599999999</c:v>
                </c:pt>
                <c:pt idx="1315">
                  <c:v>24273.359699999892</c:v>
                </c:pt>
                <c:pt idx="1316">
                  <c:v>24380.290799999999</c:v>
                </c:pt>
                <c:pt idx="1317">
                  <c:v>24487.2219</c:v>
                </c:pt>
                <c:pt idx="1318">
                  <c:v>24594.152999999897</c:v>
                </c:pt>
                <c:pt idx="1319">
                  <c:v>24701.084100000029</c:v>
                </c:pt>
                <c:pt idx="1320">
                  <c:v>24808.015200000002</c:v>
                </c:pt>
                <c:pt idx="1321">
                  <c:v>24914.946300000021</c:v>
                </c:pt>
                <c:pt idx="1322">
                  <c:v>25021.877400000001</c:v>
                </c:pt>
                <c:pt idx="1323">
                  <c:v>25128.808499999999</c:v>
                </c:pt>
                <c:pt idx="1324">
                  <c:v>25235.739599999892</c:v>
                </c:pt>
                <c:pt idx="1325">
                  <c:v>25342.670699999901</c:v>
                </c:pt>
                <c:pt idx="1326">
                  <c:v>25449.6018</c:v>
                </c:pt>
                <c:pt idx="1327">
                  <c:v>25556.532900000002</c:v>
                </c:pt>
                <c:pt idx="1328">
                  <c:v>25663.464000000025</c:v>
                </c:pt>
                <c:pt idx="1329">
                  <c:v>25770.395100000005</c:v>
                </c:pt>
                <c:pt idx="1330">
                  <c:v>25877.3262</c:v>
                </c:pt>
                <c:pt idx="1331">
                  <c:v>25984.257300000001</c:v>
                </c:pt>
                <c:pt idx="1332">
                  <c:v>26091.188399999999</c:v>
                </c:pt>
                <c:pt idx="1333">
                  <c:v>26198.119499999892</c:v>
                </c:pt>
                <c:pt idx="1334">
                  <c:v>26305.0505999999</c:v>
                </c:pt>
                <c:pt idx="1335">
                  <c:v>26411.981700000029</c:v>
                </c:pt>
                <c:pt idx="1336">
                  <c:v>26518.912800000009</c:v>
                </c:pt>
                <c:pt idx="1337">
                  <c:v>26625.8439</c:v>
                </c:pt>
                <c:pt idx="1338">
                  <c:v>26732.775000000001</c:v>
                </c:pt>
                <c:pt idx="1339">
                  <c:v>26839.706099999999</c:v>
                </c:pt>
                <c:pt idx="1340">
                  <c:v>26946.637199999997</c:v>
                </c:pt>
                <c:pt idx="1341">
                  <c:v>27053.568299999999</c:v>
                </c:pt>
                <c:pt idx="1342">
                  <c:v>27160.499400000001</c:v>
                </c:pt>
                <c:pt idx="1343">
                  <c:v>27267.430499999999</c:v>
                </c:pt>
                <c:pt idx="1344">
                  <c:v>27374.3616</c:v>
                </c:pt>
                <c:pt idx="1345">
                  <c:v>27481.292700000005</c:v>
                </c:pt>
                <c:pt idx="1346">
                  <c:v>27588.223800000025</c:v>
                </c:pt>
                <c:pt idx="1347">
                  <c:v>27695.154899999998</c:v>
                </c:pt>
                <c:pt idx="1348">
                  <c:v>27802.085999999999</c:v>
                </c:pt>
                <c:pt idx="1349">
                  <c:v>27909.017100000001</c:v>
                </c:pt>
                <c:pt idx="1350">
                  <c:v>28015.948200000021</c:v>
                </c:pt>
                <c:pt idx="1351">
                  <c:v>28122.87929999988</c:v>
                </c:pt>
                <c:pt idx="1352">
                  <c:v>28229.810399999897</c:v>
                </c:pt>
                <c:pt idx="1353">
                  <c:v>28336.7415</c:v>
                </c:pt>
                <c:pt idx="1354">
                  <c:v>28443.672600000002</c:v>
                </c:pt>
                <c:pt idx="1355">
                  <c:v>28550.6037</c:v>
                </c:pt>
                <c:pt idx="1356">
                  <c:v>28657.534800000001</c:v>
                </c:pt>
                <c:pt idx="1357">
                  <c:v>28764.465900000021</c:v>
                </c:pt>
                <c:pt idx="1358">
                  <c:v>28871.397000000001</c:v>
                </c:pt>
                <c:pt idx="1359">
                  <c:v>28978.328099999999</c:v>
                </c:pt>
                <c:pt idx="1360">
                  <c:v>29085.259199999997</c:v>
                </c:pt>
                <c:pt idx="1361">
                  <c:v>29192.190299999897</c:v>
                </c:pt>
                <c:pt idx="1362">
                  <c:v>29299.1214</c:v>
                </c:pt>
                <c:pt idx="1363">
                  <c:v>29406.052500000002</c:v>
                </c:pt>
                <c:pt idx="1364">
                  <c:v>29512.983600000021</c:v>
                </c:pt>
                <c:pt idx="1365">
                  <c:v>29619.914700000001</c:v>
                </c:pt>
                <c:pt idx="1366">
                  <c:v>29726.845799999999</c:v>
                </c:pt>
                <c:pt idx="1367">
                  <c:v>29833.776900000001</c:v>
                </c:pt>
                <c:pt idx="1368">
                  <c:v>29940.707999999999</c:v>
                </c:pt>
                <c:pt idx="1369">
                  <c:v>30047.639099999869</c:v>
                </c:pt>
                <c:pt idx="1370">
                  <c:v>30154.570200000002</c:v>
                </c:pt>
                <c:pt idx="1371">
                  <c:v>30261.5013</c:v>
                </c:pt>
                <c:pt idx="1372">
                  <c:v>30368.432400000005</c:v>
                </c:pt>
                <c:pt idx="1373">
                  <c:v>30475.363499999999</c:v>
                </c:pt>
                <c:pt idx="1374">
                  <c:v>30582.294600000001</c:v>
                </c:pt>
                <c:pt idx="1375">
                  <c:v>30689.225699999999</c:v>
                </c:pt>
                <c:pt idx="1376">
                  <c:v>30796.156800000001</c:v>
                </c:pt>
                <c:pt idx="1377">
                  <c:v>30903.08790000002</c:v>
                </c:pt>
                <c:pt idx="1378">
                  <c:v>31010.018999999997</c:v>
                </c:pt>
                <c:pt idx="1379">
                  <c:v>31116.950100000005</c:v>
                </c:pt>
                <c:pt idx="1380">
                  <c:v>31223.8812</c:v>
                </c:pt>
                <c:pt idx="1381">
                  <c:v>31330.812299999896</c:v>
                </c:pt>
                <c:pt idx="1382">
                  <c:v>31437.743399999999</c:v>
                </c:pt>
                <c:pt idx="1383">
                  <c:v>31544.674499999997</c:v>
                </c:pt>
                <c:pt idx="1384">
                  <c:v>31651.605599999992</c:v>
                </c:pt>
                <c:pt idx="1385">
                  <c:v>31758.536700000001</c:v>
                </c:pt>
                <c:pt idx="1386">
                  <c:v>31865.467800000119</c:v>
                </c:pt>
                <c:pt idx="1387">
                  <c:v>31972.3989</c:v>
                </c:pt>
                <c:pt idx="1388">
                  <c:v>32079.329999999896</c:v>
                </c:pt>
                <c:pt idx="1389">
                  <c:v>32186.261100000025</c:v>
                </c:pt>
                <c:pt idx="1390">
                  <c:v>32293.192199999998</c:v>
                </c:pt>
                <c:pt idx="1391">
                  <c:v>32400.123299999996</c:v>
                </c:pt>
                <c:pt idx="1392">
                  <c:v>32507.054400000001</c:v>
                </c:pt>
                <c:pt idx="1393">
                  <c:v>32613.985500000021</c:v>
                </c:pt>
                <c:pt idx="1394">
                  <c:v>32720.9166</c:v>
                </c:pt>
                <c:pt idx="1395">
                  <c:v>32827.847700000006</c:v>
                </c:pt>
                <c:pt idx="1396">
                  <c:v>32934.7788</c:v>
                </c:pt>
                <c:pt idx="1397">
                  <c:v>33041.709899999994</c:v>
                </c:pt>
                <c:pt idx="1398">
                  <c:v>33148.640999999996</c:v>
                </c:pt>
                <c:pt idx="1399">
                  <c:v>33255.572100000005</c:v>
                </c:pt>
                <c:pt idx="1400">
                  <c:v>33362.503199999999</c:v>
                </c:pt>
                <c:pt idx="1401">
                  <c:v>33469.434300000001</c:v>
                </c:pt>
                <c:pt idx="1402">
                  <c:v>33576.365399999995</c:v>
                </c:pt>
                <c:pt idx="1403">
                  <c:v>33683.296499999997</c:v>
                </c:pt>
                <c:pt idx="1404">
                  <c:v>33790.227599999998</c:v>
                </c:pt>
                <c:pt idx="1405">
                  <c:v>33897.1587</c:v>
                </c:pt>
                <c:pt idx="1406">
                  <c:v>34004.089800000002</c:v>
                </c:pt>
                <c:pt idx="1407">
                  <c:v>34111.020899999996</c:v>
                </c:pt>
                <c:pt idx="1408">
                  <c:v>34217.952000000012</c:v>
                </c:pt>
                <c:pt idx="1409">
                  <c:v>34324.883100000006</c:v>
                </c:pt>
                <c:pt idx="1410">
                  <c:v>34431.814200000212</c:v>
                </c:pt>
                <c:pt idx="1411">
                  <c:v>34538.745299999995</c:v>
                </c:pt>
                <c:pt idx="1412">
                  <c:v>34645.676400000004</c:v>
                </c:pt>
                <c:pt idx="1413">
                  <c:v>34752.607499999998</c:v>
                </c:pt>
                <c:pt idx="1414">
                  <c:v>34859.5386</c:v>
                </c:pt>
                <c:pt idx="1415">
                  <c:v>34966.469699999994</c:v>
                </c:pt>
                <c:pt idx="1416">
                  <c:v>35073.400800000003</c:v>
                </c:pt>
                <c:pt idx="1417">
                  <c:v>35180.331900000005</c:v>
                </c:pt>
                <c:pt idx="1418">
                  <c:v>35287.262999999999</c:v>
                </c:pt>
                <c:pt idx="1419">
                  <c:v>35394.194099999993</c:v>
                </c:pt>
                <c:pt idx="1420">
                  <c:v>35501.125199999995</c:v>
                </c:pt>
                <c:pt idx="1421">
                  <c:v>35608.056300000011</c:v>
                </c:pt>
                <c:pt idx="1422">
                  <c:v>35714.987400000005</c:v>
                </c:pt>
                <c:pt idx="1423">
                  <c:v>35821.918500000043</c:v>
                </c:pt>
                <c:pt idx="1424">
                  <c:v>35928.849600000001</c:v>
                </c:pt>
                <c:pt idx="1425">
                  <c:v>36035.780699999996</c:v>
                </c:pt>
                <c:pt idx="1426">
                  <c:v>36142.711799999997</c:v>
                </c:pt>
                <c:pt idx="1427">
                  <c:v>36249.642900000006</c:v>
                </c:pt>
                <c:pt idx="1428">
                  <c:v>36356.574000000001</c:v>
                </c:pt>
                <c:pt idx="1429">
                  <c:v>36463.505099999995</c:v>
                </c:pt>
                <c:pt idx="1430">
                  <c:v>36570.436200000011</c:v>
                </c:pt>
                <c:pt idx="1431">
                  <c:v>36677.367300000005</c:v>
                </c:pt>
                <c:pt idx="1432">
                  <c:v>36784.298399999992</c:v>
                </c:pt>
                <c:pt idx="1433">
                  <c:v>36891.229499999994</c:v>
                </c:pt>
                <c:pt idx="1434">
                  <c:v>36998.160599999996</c:v>
                </c:pt>
                <c:pt idx="1435">
                  <c:v>37105.091699999997</c:v>
                </c:pt>
                <c:pt idx="1436">
                  <c:v>37212.022799999999</c:v>
                </c:pt>
                <c:pt idx="1437">
                  <c:v>37318.9539</c:v>
                </c:pt>
                <c:pt idx="1438">
                  <c:v>37425.885000000002</c:v>
                </c:pt>
                <c:pt idx="1439">
                  <c:v>37532.816100000011</c:v>
                </c:pt>
              </c:numCache>
            </c:numRef>
          </c:xVal>
          <c:yVal>
            <c:numRef>
              <c:f>plume4!$J$2:$J$1441</c:f>
              <c:numCache>
                <c:formatCode>General</c:formatCode>
                <c:ptCount val="1440"/>
                <c:pt idx="0">
                  <c:v>2.59151</c:v>
                </c:pt>
                <c:pt idx="1">
                  <c:v>2.59151</c:v>
                </c:pt>
                <c:pt idx="2">
                  <c:v>2.59151</c:v>
                </c:pt>
                <c:pt idx="3">
                  <c:v>2.59151</c:v>
                </c:pt>
                <c:pt idx="4">
                  <c:v>2.59151</c:v>
                </c:pt>
                <c:pt idx="5">
                  <c:v>2.59151</c:v>
                </c:pt>
                <c:pt idx="6">
                  <c:v>2.59151</c:v>
                </c:pt>
                <c:pt idx="7">
                  <c:v>2.59151</c:v>
                </c:pt>
                <c:pt idx="8">
                  <c:v>2.59151</c:v>
                </c:pt>
                <c:pt idx="9">
                  <c:v>2.59151</c:v>
                </c:pt>
                <c:pt idx="10">
                  <c:v>2.59151</c:v>
                </c:pt>
                <c:pt idx="11">
                  <c:v>2.59151</c:v>
                </c:pt>
                <c:pt idx="12">
                  <c:v>2.59151</c:v>
                </c:pt>
                <c:pt idx="13">
                  <c:v>2.59151</c:v>
                </c:pt>
                <c:pt idx="14">
                  <c:v>2.59151</c:v>
                </c:pt>
                <c:pt idx="15">
                  <c:v>2.59151</c:v>
                </c:pt>
                <c:pt idx="16">
                  <c:v>2.59151</c:v>
                </c:pt>
                <c:pt idx="17">
                  <c:v>2.59151</c:v>
                </c:pt>
                <c:pt idx="18">
                  <c:v>2.59151</c:v>
                </c:pt>
                <c:pt idx="19">
                  <c:v>2.59151</c:v>
                </c:pt>
                <c:pt idx="20">
                  <c:v>2.59151</c:v>
                </c:pt>
                <c:pt idx="21">
                  <c:v>2.59151</c:v>
                </c:pt>
                <c:pt idx="22">
                  <c:v>2.59151</c:v>
                </c:pt>
                <c:pt idx="23">
                  <c:v>2.59151</c:v>
                </c:pt>
                <c:pt idx="24">
                  <c:v>2.59151</c:v>
                </c:pt>
                <c:pt idx="25">
                  <c:v>2.59151</c:v>
                </c:pt>
                <c:pt idx="26">
                  <c:v>2.59151</c:v>
                </c:pt>
                <c:pt idx="27">
                  <c:v>2.59151</c:v>
                </c:pt>
                <c:pt idx="28">
                  <c:v>2.59151</c:v>
                </c:pt>
                <c:pt idx="29">
                  <c:v>2.59151</c:v>
                </c:pt>
                <c:pt idx="30">
                  <c:v>2.59151</c:v>
                </c:pt>
                <c:pt idx="31">
                  <c:v>2.59151</c:v>
                </c:pt>
                <c:pt idx="32">
                  <c:v>2.59151</c:v>
                </c:pt>
                <c:pt idx="33">
                  <c:v>2.59151</c:v>
                </c:pt>
                <c:pt idx="34">
                  <c:v>2.59151</c:v>
                </c:pt>
                <c:pt idx="35">
                  <c:v>2.59151</c:v>
                </c:pt>
                <c:pt idx="36">
                  <c:v>2.59151</c:v>
                </c:pt>
                <c:pt idx="37">
                  <c:v>2.59151</c:v>
                </c:pt>
                <c:pt idx="38">
                  <c:v>2.59151</c:v>
                </c:pt>
                <c:pt idx="39">
                  <c:v>2.59151</c:v>
                </c:pt>
                <c:pt idx="40">
                  <c:v>2.59151</c:v>
                </c:pt>
                <c:pt idx="41">
                  <c:v>2.59151</c:v>
                </c:pt>
                <c:pt idx="42">
                  <c:v>2.59151</c:v>
                </c:pt>
                <c:pt idx="43">
                  <c:v>2.59151</c:v>
                </c:pt>
                <c:pt idx="44">
                  <c:v>2.59151</c:v>
                </c:pt>
                <c:pt idx="45">
                  <c:v>2.59151</c:v>
                </c:pt>
                <c:pt idx="46">
                  <c:v>2.59151</c:v>
                </c:pt>
                <c:pt idx="47">
                  <c:v>2.59151</c:v>
                </c:pt>
                <c:pt idx="48">
                  <c:v>2.59151</c:v>
                </c:pt>
                <c:pt idx="49">
                  <c:v>2.59151</c:v>
                </c:pt>
                <c:pt idx="50">
                  <c:v>2.59151</c:v>
                </c:pt>
                <c:pt idx="51">
                  <c:v>2.59151</c:v>
                </c:pt>
                <c:pt idx="52">
                  <c:v>2.59151</c:v>
                </c:pt>
                <c:pt idx="53">
                  <c:v>2.59151</c:v>
                </c:pt>
                <c:pt idx="54">
                  <c:v>2.59151</c:v>
                </c:pt>
                <c:pt idx="55">
                  <c:v>2.59151</c:v>
                </c:pt>
                <c:pt idx="56">
                  <c:v>2.59151</c:v>
                </c:pt>
                <c:pt idx="57">
                  <c:v>2.59151</c:v>
                </c:pt>
                <c:pt idx="58">
                  <c:v>2.59151</c:v>
                </c:pt>
                <c:pt idx="59">
                  <c:v>2.59151</c:v>
                </c:pt>
                <c:pt idx="60">
                  <c:v>2.59151</c:v>
                </c:pt>
                <c:pt idx="61">
                  <c:v>2.59151</c:v>
                </c:pt>
                <c:pt idx="62">
                  <c:v>2.59151</c:v>
                </c:pt>
                <c:pt idx="63">
                  <c:v>2.59151</c:v>
                </c:pt>
                <c:pt idx="64">
                  <c:v>2.59151</c:v>
                </c:pt>
                <c:pt idx="65">
                  <c:v>2.59151</c:v>
                </c:pt>
                <c:pt idx="66">
                  <c:v>2.59151</c:v>
                </c:pt>
                <c:pt idx="67">
                  <c:v>2.59151</c:v>
                </c:pt>
                <c:pt idx="68">
                  <c:v>2.59151</c:v>
                </c:pt>
                <c:pt idx="69">
                  <c:v>2.59151</c:v>
                </c:pt>
                <c:pt idx="70">
                  <c:v>2.59151</c:v>
                </c:pt>
                <c:pt idx="71">
                  <c:v>2.59151</c:v>
                </c:pt>
                <c:pt idx="72">
                  <c:v>2.59151</c:v>
                </c:pt>
                <c:pt idx="73">
                  <c:v>2.59151</c:v>
                </c:pt>
                <c:pt idx="74">
                  <c:v>2.59151</c:v>
                </c:pt>
                <c:pt idx="75">
                  <c:v>2.59151</c:v>
                </c:pt>
                <c:pt idx="76">
                  <c:v>2.59151</c:v>
                </c:pt>
                <c:pt idx="77">
                  <c:v>2.59151</c:v>
                </c:pt>
                <c:pt idx="78">
                  <c:v>2.59151</c:v>
                </c:pt>
                <c:pt idx="79">
                  <c:v>2.59151</c:v>
                </c:pt>
                <c:pt idx="80">
                  <c:v>2.59151</c:v>
                </c:pt>
                <c:pt idx="81">
                  <c:v>2.59151</c:v>
                </c:pt>
                <c:pt idx="82">
                  <c:v>2.59151</c:v>
                </c:pt>
                <c:pt idx="83">
                  <c:v>2.59151</c:v>
                </c:pt>
                <c:pt idx="84">
                  <c:v>2.59151</c:v>
                </c:pt>
                <c:pt idx="85">
                  <c:v>2.59151</c:v>
                </c:pt>
                <c:pt idx="86">
                  <c:v>2.59151</c:v>
                </c:pt>
                <c:pt idx="87">
                  <c:v>2.59151</c:v>
                </c:pt>
                <c:pt idx="88">
                  <c:v>2.59151</c:v>
                </c:pt>
                <c:pt idx="89">
                  <c:v>2.59151</c:v>
                </c:pt>
                <c:pt idx="90">
                  <c:v>2.59151</c:v>
                </c:pt>
                <c:pt idx="91">
                  <c:v>2.59151</c:v>
                </c:pt>
                <c:pt idx="92">
                  <c:v>2.59151</c:v>
                </c:pt>
                <c:pt idx="93">
                  <c:v>2.59151</c:v>
                </c:pt>
                <c:pt idx="94">
                  <c:v>2.59151</c:v>
                </c:pt>
                <c:pt idx="95">
                  <c:v>2.59151</c:v>
                </c:pt>
                <c:pt idx="96">
                  <c:v>2.59151</c:v>
                </c:pt>
                <c:pt idx="97">
                  <c:v>2.59151</c:v>
                </c:pt>
                <c:pt idx="98">
                  <c:v>2.59151</c:v>
                </c:pt>
                <c:pt idx="99">
                  <c:v>2.59151</c:v>
                </c:pt>
                <c:pt idx="100">
                  <c:v>2.59151</c:v>
                </c:pt>
                <c:pt idx="101">
                  <c:v>2.59151</c:v>
                </c:pt>
                <c:pt idx="102">
                  <c:v>2.59151</c:v>
                </c:pt>
                <c:pt idx="103">
                  <c:v>2.59151</c:v>
                </c:pt>
                <c:pt idx="104">
                  <c:v>2.59151</c:v>
                </c:pt>
                <c:pt idx="105">
                  <c:v>2.59151</c:v>
                </c:pt>
                <c:pt idx="106">
                  <c:v>2.59151</c:v>
                </c:pt>
                <c:pt idx="107">
                  <c:v>2.59151</c:v>
                </c:pt>
                <c:pt idx="108">
                  <c:v>2.59151</c:v>
                </c:pt>
                <c:pt idx="109">
                  <c:v>2.59151</c:v>
                </c:pt>
                <c:pt idx="110">
                  <c:v>2.59151</c:v>
                </c:pt>
                <c:pt idx="111">
                  <c:v>2.59151</c:v>
                </c:pt>
                <c:pt idx="112">
                  <c:v>2.59151</c:v>
                </c:pt>
                <c:pt idx="113">
                  <c:v>2.59151</c:v>
                </c:pt>
                <c:pt idx="114">
                  <c:v>2.59151</c:v>
                </c:pt>
                <c:pt idx="115">
                  <c:v>2.59151</c:v>
                </c:pt>
                <c:pt idx="116">
                  <c:v>2.59151</c:v>
                </c:pt>
                <c:pt idx="117">
                  <c:v>2.59151</c:v>
                </c:pt>
                <c:pt idx="118">
                  <c:v>2.59151</c:v>
                </c:pt>
                <c:pt idx="119">
                  <c:v>2.59151</c:v>
                </c:pt>
                <c:pt idx="120">
                  <c:v>2.59151</c:v>
                </c:pt>
                <c:pt idx="121">
                  <c:v>2.59151</c:v>
                </c:pt>
                <c:pt idx="122">
                  <c:v>2.59151</c:v>
                </c:pt>
                <c:pt idx="123">
                  <c:v>2.59151</c:v>
                </c:pt>
                <c:pt idx="124">
                  <c:v>2.59151</c:v>
                </c:pt>
                <c:pt idx="125">
                  <c:v>2.59151</c:v>
                </c:pt>
                <c:pt idx="126">
                  <c:v>2.59151</c:v>
                </c:pt>
                <c:pt idx="127">
                  <c:v>2.59151</c:v>
                </c:pt>
                <c:pt idx="128">
                  <c:v>2.59151</c:v>
                </c:pt>
                <c:pt idx="129">
                  <c:v>2.59151</c:v>
                </c:pt>
                <c:pt idx="130">
                  <c:v>2.59151</c:v>
                </c:pt>
                <c:pt idx="131">
                  <c:v>2.59151</c:v>
                </c:pt>
                <c:pt idx="132">
                  <c:v>2.59151</c:v>
                </c:pt>
                <c:pt idx="133">
                  <c:v>2.59151</c:v>
                </c:pt>
                <c:pt idx="134">
                  <c:v>2.59151</c:v>
                </c:pt>
                <c:pt idx="135">
                  <c:v>2.59151</c:v>
                </c:pt>
                <c:pt idx="136">
                  <c:v>2.59151</c:v>
                </c:pt>
                <c:pt idx="137">
                  <c:v>2.59151</c:v>
                </c:pt>
                <c:pt idx="138">
                  <c:v>2.59151</c:v>
                </c:pt>
                <c:pt idx="139">
                  <c:v>2.59151</c:v>
                </c:pt>
                <c:pt idx="140">
                  <c:v>2.59151</c:v>
                </c:pt>
                <c:pt idx="141">
                  <c:v>2.59151</c:v>
                </c:pt>
                <c:pt idx="142">
                  <c:v>2.59151</c:v>
                </c:pt>
                <c:pt idx="143">
                  <c:v>2.59151</c:v>
                </c:pt>
                <c:pt idx="144">
                  <c:v>2.59151</c:v>
                </c:pt>
                <c:pt idx="145">
                  <c:v>2.59151</c:v>
                </c:pt>
                <c:pt idx="146">
                  <c:v>2.59151</c:v>
                </c:pt>
                <c:pt idx="147">
                  <c:v>2.59151</c:v>
                </c:pt>
                <c:pt idx="148">
                  <c:v>2.59151</c:v>
                </c:pt>
                <c:pt idx="149">
                  <c:v>2.59151</c:v>
                </c:pt>
                <c:pt idx="150">
                  <c:v>2.59151</c:v>
                </c:pt>
                <c:pt idx="151">
                  <c:v>2.59151</c:v>
                </c:pt>
                <c:pt idx="152">
                  <c:v>2.59151</c:v>
                </c:pt>
                <c:pt idx="153">
                  <c:v>2.59151</c:v>
                </c:pt>
                <c:pt idx="154">
                  <c:v>2.59151</c:v>
                </c:pt>
                <c:pt idx="155">
                  <c:v>2.59151</c:v>
                </c:pt>
                <c:pt idx="156">
                  <c:v>2.59151</c:v>
                </c:pt>
                <c:pt idx="157">
                  <c:v>2.59151</c:v>
                </c:pt>
                <c:pt idx="158">
                  <c:v>2.59151</c:v>
                </c:pt>
                <c:pt idx="159">
                  <c:v>2.59151</c:v>
                </c:pt>
                <c:pt idx="160">
                  <c:v>2.59151</c:v>
                </c:pt>
                <c:pt idx="161">
                  <c:v>2.59151</c:v>
                </c:pt>
                <c:pt idx="162">
                  <c:v>2.59151</c:v>
                </c:pt>
                <c:pt idx="163">
                  <c:v>2.59151</c:v>
                </c:pt>
                <c:pt idx="164">
                  <c:v>2.59151</c:v>
                </c:pt>
                <c:pt idx="165">
                  <c:v>2.59151</c:v>
                </c:pt>
                <c:pt idx="166">
                  <c:v>2.59151</c:v>
                </c:pt>
                <c:pt idx="167">
                  <c:v>2.59151</c:v>
                </c:pt>
                <c:pt idx="168">
                  <c:v>2.59151</c:v>
                </c:pt>
                <c:pt idx="169">
                  <c:v>2.59151</c:v>
                </c:pt>
                <c:pt idx="170">
                  <c:v>2.59151</c:v>
                </c:pt>
                <c:pt idx="171">
                  <c:v>2.59151</c:v>
                </c:pt>
                <c:pt idx="172">
                  <c:v>2.59151</c:v>
                </c:pt>
                <c:pt idx="173">
                  <c:v>2.59151</c:v>
                </c:pt>
                <c:pt idx="174">
                  <c:v>2.59151</c:v>
                </c:pt>
                <c:pt idx="175">
                  <c:v>2.59151</c:v>
                </c:pt>
                <c:pt idx="176">
                  <c:v>2.59151</c:v>
                </c:pt>
                <c:pt idx="177">
                  <c:v>2.59151</c:v>
                </c:pt>
                <c:pt idx="178">
                  <c:v>2.59151</c:v>
                </c:pt>
                <c:pt idx="179">
                  <c:v>2.59151</c:v>
                </c:pt>
                <c:pt idx="180">
                  <c:v>2.59151</c:v>
                </c:pt>
                <c:pt idx="181">
                  <c:v>2.59151</c:v>
                </c:pt>
                <c:pt idx="182">
                  <c:v>2.59151</c:v>
                </c:pt>
                <c:pt idx="183">
                  <c:v>2.59151</c:v>
                </c:pt>
                <c:pt idx="184">
                  <c:v>2.59151</c:v>
                </c:pt>
                <c:pt idx="185">
                  <c:v>2.59151</c:v>
                </c:pt>
                <c:pt idx="186">
                  <c:v>2.59151</c:v>
                </c:pt>
                <c:pt idx="187">
                  <c:v>2.59151</c:v>
                </c:pt>
                <c:pt idx="188">
                  <c:v>2.59151</c:v>
                </c:pt>
                <c:pt idx="189">
                  <c:v>2.59151</c:v>
                </c:pt>
                <c:pt idx="190">
                  <c:v>2.59151</c:v>
                </c:pt>
                <c:pt idx="191">
                  <c:v>2.59151</c:v>
                </c:pt>
                <c:pt idx="192">
                  <c:v>2.59151</c:v>
                </c:pt>
                <c:pt idx="193">
                  <c:v>2.59151</c:v>
                </c:pt>
                <c:pt idx="194">
                  <c:v>2.59151</c:v>
                </c:pt>
                <c:pt idx="195">
                  <c:v>2.59151</c:v>
                </c:pt>
                <c:pt idx="196">
                  <c:v>2.59151</c:v>
                </c:pt>
                <c:pt idx="197">
                  <c:v>2.59151</c:v>
                </c:pt>
                <c:pt idx="198">
                  <c:v>2.59151</c:v>
                </c:pt>
                <c:pt idx="199">
                  <c:v>2.59151</c:v>
                </c:pt>
                <c:pt idx="200">
                  <c:v>2.59151</c:v>
                </c:pt>
                <c:pt idx="201">
                  <c:v>2.59151</c:v>
                </c:pt>
                <c:pt idx="202">
                  <c:v>2.59151</c:v>
                </c:pt>
                <c:pt idx="203">
                  <c:v>2.59151</c:v>
                </c:pt>
                <c:pt idx="204">
                  <c:v>2.59151</c:v>
                </c:pt>
                <c:pt idx="205">
                  <c:v>2.59151</c:v>
                </c:pt>
                <c:pt idx="206">
                  <c:v>2.59151</c:v>
                </c:pt>
                <c:pt idx="207">
                  <c:v>2.59151</c:v>
                </c:pt>
                <c:pt idx="208">
                  <c:v>2.59151</c:v>
                </c:pt>
                <c:pt idx="209">
                  <c:v>2.59151</c:v>
                </c:pt>
                <c:pt idx="210">
                  <c:v>2.59151</c:v>
                </c:pt>
                <c:pt idx="211">
                  <c:v>2.59151</c:v>
                </c:pt>
                <c:pt idx="212">
                  <c:v>2.59151</c:v>
                </c:pt>
                <c:pt idx="213">
                  <c:v>2.59151</c:v>
                </c:pt>
                <c:pt idx="214">
                  <c:v>2.59151</c:v>
                </c:pt>
                <c:pt idx="215">
                  <c:v>2.59151</c:v>
                </c:pt>
                <c:pt idx="216">
                  <c:v>2.59151</c:v>
                </c:pt>
                <c:pt idx="217">
                  <c:v>2.59151</c:v>
                </c:pt>
                <c:pt idx="218">
                  <c:v>2.59151</c:v>
                </c:pt>
                <c:pt idx="219">
                  <c:v>2.59151</c:v>
                </c:pt>
                <c:pt idx="220">
                  <c:v>2.59151</c:v>
                </c:pt>
                <c:pt idx="221">
                  <c:v>2.59151</c:v>
                </c:pt>
                <c:pt idx="222">
                  <c:v>2.59151</c:v>
                </c:pt>
                <c:pt idx="223">
                  <c:v>2.59151</c:v>
                </c:pt>
                <c:pt idx="224">
                  <c:v>2.59151</c:v>
                </c:pt>
                <c:pt idx="225">
                  <c:v>2.59151</c:v>
                </c:pt>
                <c:pt idx="226">
                  <c:v>2.59151</c:v>
                </c:pt>
                <c:pt idx="227">
                  <c:v>2.59151</c:v>
                </c:pt>
                <c:pt idx="228">
                  <c:v>2.59151</c:v>
                </c:pt>
                <c:pt idx="229">
                  <c:v>2.59151</c:v>
                </c:pt>
                <c:pt idx="230">
                  <c:v>2.59151</c:v>
                </c:pt>
                <c:pt idx="231">
                  <c:v>2.59151</c:v>
                </c:pt>
                <c:pt idx="232">
                  <c:v>2.59151</c:v>
                </c:pt>
                <c:pt idx="233">
                  <c:v>2.59151</c:v>
                </c:pt>
                <c:pt idx="234">
                  <c:v>2.59151</c:v>
                </c:pt>
                <c:pt idx="235">
                  <c:v>2.59151</c:v>
                </c:pt>
                <c:pt idx="236">
                  <c:v>2.59151</c:v>
                </c:pt>
                <c:pt idx="237">
                  <c:v>2.59151</c:v>
                </c:pt>
                <c:pt idx="238">
                  <c:v>2.59151</c:v>
                </c:pt>
                <c:pt idx="239">
                  <c:v>2.59151</c:v>
                </c:pt>
                <c:pt idx="240">
                  <c:v>2.59151</c:v>
                </c:pt>
                <c:pt idx="241">
                  <c:v>2.59151</c:v>
                </c:pt>
                <c:pt idx="242">
                  <c:v>2.59151</c:v>
                </c:pt>
                <c:pt idx="243">
                  <c:v>2.59151</c:v>
                </c:pt>
                <c:pt idx="244">
                  <c:v>2.59151</c:v>
                </c:pt>
                <c:pt idx="245">
                  <c:v>2.59151</c:v>
                </c:pt>
                <c:pt idx="246">
                  <c:v>2.59151</c:v>
                </c:pt>
                <c:pt idx="247">
                  <c:v>2.59151</c:v>
                </c:pt>
                <c:pt idx="248">
                  <c:v>2.59151</c:v>
                </c:pt>
                <c:pt idx="249">
                  <c:v>2.59151</c:v>
                </c:pt>
                <c:pt idx="250">
                  <c:v>2.59151</c:v>
                </c:pt>
                <c:pt idx="251">
                  <c:v>2.59151</c:v>
                </c:pt>
                <c:pt idx="252">
                  <c:v>2.59151</c:v>
                </c:pt>
                <c:pt idx="253">
                  <c:v>2.59151</c:v>
                </c:pt>
                <c:pt idx="254">
                  <c:v>2.59151</c:v>
                </c:pt>
                <c:pt idx="255">
                  <c:v>2.59151</c:v>
                </c:pt>
                <c:pt idx="256">
                  <c:v>2.59151</c:v>
                </c:pt>
                <c:pt idx="257">
                  <c:v>2.59151</c:v>
                </c:pt>
                <c:pt idx="258">
                  <c:v>2.59151</c:v>
                </c:pt>
                <c:pt idx="259">
                  <c:v>2.59151</c:v>
                </c:pt>
                <c:pt idx="260">
                  <c:v>2.59151</c:v>
                </c:pt>
                <c:pt idx="261">
                  <c:v>2.59151</c:v>
                </c:pt>
                <c:pt idx="262">
                  <c:v>2.59151</c:v>
                </c:pt>
                <c:pt idx="263">
                  <c:v>2.59151</c:v>
                </c:pt>
                <c:pt idx="264">
                  <c:v>2.59151</c:v>
                </c:pt>
                <c:pt idx="265">
                  <c:v>2.59151</c:v>
                </c:pt>
                <c:pt idx="266">
                  <c:v>2.59151</c:v>
                </c:pt>
                <c:pt idx="267">
                  <c:v>2.59151</c:v>
                </c:pt>
                <c:pt idx="268">
                  <c:v>2.59151</c:v>
                </c:pt>
                <c:pt idx="269">
                  <c:v>2.59151</c:v>
                </c:pt>
                <c:pt idx="270">
                  <c:v>2.59151</c:v>
                </c:pt>
                <c:pt idx="271">
                  <c:v>2.59151</c:v>
                </c:pt>
                <c:pt idx="272">
                  <c:v>2.59151</c:v>
                </c:pt>
                <c:pt idx="273">
                  <c:v>2.59151</c:v>
                </c:pt>
                <c:pt idx="274">
                  <c:v>2.59151</c:v>
                </c:pt>
                <c:pt idx="275">
                  <c:v>2.59151</c:v>
                </c:pt>
                <c:pt idx="276">
                  <c:v>2.59151</c:v>
                </c:pt>
                <c:pt idx="277">
                  <c:v>2.59151</c:v>
                </c:pt>
                <c:pt idx="278">
                  <c:v>2.59151</c:v>
                </c:pt>
                <c:pt idx="279">
                  <c:v>2.59151</c:v>
                </c:pt>
                <c:pt idx="280">
                  <c:v>2.59151</c:v>
                </c:pt>
                <c:pt idx="281">
                  <c:v>2.59151</c:v>
                </c:pt>
                <c:pt idx="282">
                  <c:v>2.59151</c:v>
                </c:pt>
                <c:pt idx="283">
                  <c:v>2.59151</c:v>
                </c:pt>
                <c:pt idx="284">
                  <c:v>2.59151</c:v>
                </c:pt>
                <c:pt idx="285">
                  <c:v>2.59151</c:v>
                </c:pt>
                <c:pt idx="286">
                  <c:v>2.59151</c:v>
                </c:pt>
                <c:pt idx="287">
                  <c:v>2.59151</c:v>
                </c:pt>
                <c:pt idx="288">
                  <c:v>2.59151</c:v>
                </c:pt>
                <c:pt idx="289">
                  <c:v>2.59151</c:v>
                </c:pt>
                <c:pt idx="290">
                  <c:v>2.59151</c:v>
                </c:pt>
                <c:pt idx="291">
                  <c:v>2.59151</c:v>
                </c:pt>
                <c:pt idx="292">
                  <c:v>2.59151</c:v>
                </c:pt>
                <c:pt idx="293">
                  <c:v>2.59151</c:v>
                </c:pt>
                <c:pt idx="294">
                  <c:v>2.59151</c:v>
                </c:pt>
                <c:pt idx="295">
                  <c:v>2.59151</c:v>
                </c:pt>
                <c:pt idx="296">
                  <c:v>2.59151</c:v>
                </c:pt>
                <c:pt idx="297">
                  <c:v>2.59151</c:v>
                </c:pt>
                <c:pt idx="298">
                  <c:v>2.59151</c:v>
                </c:pt>
                <c:pt idx="299">
                  <c:v>2.59151</c:v>
                </c:pt>
                <c:pt idx="300">
                  <c:v>2.59151</c:v>
                </c:pt>
                <c:pt idx="301">
                  <c:v>2.59151</c:v>
                </c:pt>
                <c:pt idx="302">
                  <c:v>2.59151</c:v>
                </c:pt>
                <c:pt idx="303">
                  <c:v>2.59151</c:v>
                </c:pt>
                <c:pt idx="304">
                  <c:v>2.59151</c:v>
                </c:pt>
                <c:pt idx="305">
                  <c:v>2.59151</c:v>
                </c:pt>
                <c:pt idx="306">
                  <c:v>2.59151</c:v>
                </c:pt>
                <c:pt idx="307">
                  <c:v>2.59151</c:v>
                </c:pt>
                <c:pt idx="308">
                  <c:v>2.59151</c:v>
                </c:pt>
                <c:pt idx="309">
                  <c:v>2.59151</c:v>
                </c:pt>
                <c:pt idx="310">
                  <c:v>2.59151</c:v>
                </c:pt>
                <c:pt idx="311">
                  <c:v>2.59151</c:v>
                </c:pt>
                <c:pt idx="312">
                  <c:v>2.59151</c:v>
                </c:pt>
                <c:pt idx="313">
                  <c:v>2.59151</c:v>
                </c:pt>
                <c:pt idx="314">
                  <c:v>2.59151</c:v>
                </c:pt>
                <c:pt idx="315">
                  <c:v>2.59151</c:v>
                </c:pt>
                <c:pt idx="316">
                  <c:v>2.59151</c:v>
                </c:pt>
                <c:pt idx="317">
                  <c:v>2.59151</c:v>
                </c:pt>
                <c:pt idx="318">
                  <c:v>2.59151</c:v>
                </c:pt>
                <c:pt idx="319">
                  <c:v>2.59151</c:v>
                </c:pt>
                <c:pt idx="320">
                  <c:v>2.59151</c:v>
                </c:pt>
                <c:pt idx="321">
                  <c:v>2.59151</c:v>
                </c:pt>
                <c:pt idx="322">
                  <c:v>2.59151</c:v>
                </c:pt>
                <c:pt idx="323">
                  <c:v>2.59151</c:v>
                </c:pt>
                <c:pt idx="324">
                  <c:v>2.59151</c:v>
                </c:pt>
                <c:pt idx="325">
                  <c:v>2.59151</c:v>
                </c:pt>
                <c:pt idx="326">
                  <c:v>2.59151</c:v>
                </c:pt>
                <c:pt idx="327">
                  <c:v>2.59151</c:v>
                </c:pt>
                <c:pt idx="328">
                  <c:v>2.59151</c:v>
                </c:pt>
                <c:pt idx="329">
                  <c:v>2.59151</c:v>
                </c:pt>
                <c:pt idx="330">
                  <c:v>2.59151</c:v>
                </c:pt>
                <c:pt idx="331">
                  <c:v>2.59151</c:v>
                </c:pt>
                <c:pt idx="332">
                  <c:v>2.59151</c:v>
                </c:pt>
                <c:pt idx="333">
                  <c:v>2.59151</c:v>
                </c:pt>
                <c:pt idx="334">
                  <c:v>2.59151</c:v>
                </c:pt>
                <c:pt idx="335">
                  <c:v>2.59151</c:v>
                </c:pt>
                <c:pt idx="336">
                  <c:v>2.59151</c:v>
                </c:pt>
                <c:pt idx="337">
                  <c:v>2.59151</c:v>
                </c:pt>
                <c:pt idx="338">
                  <c:v>2.59151</c:v>
                </c:pt>
                <c:pt idx="339">
                  <c:v>2.59151</c:v>
                </c:pt>
                <c:pt idx="340">
                  <c:v>2.59151</c:v>
                </c:pt>
                <c:pt idx="341">
                  <c:v>2.59151</c:v>
                </c:pt>
                <c:pt idx="342">
                  <c:v>2.59151</c:v>
                </c:pt>
                <c:pt idx="343">
                  <c:v>2.59151</c:v>
                </c:pt>
                <c:pt idx="344">
                  <c:v>2.59151</c:v>
                </c:pt>
                <c:pt idx="345">
                  <c:v>2.59151</c:v>
                </c:pt>
                <c:pt idx="346">
                  <c:v>2.59151</c:v>
                </c:pt>
                <c:pt idx="347">
                  <c:v>2.59151</c:v>
                </c:pt>
                <c:pt idx="348">
                  <c:v>2.59151</c:v>
                </c:pt>
                <c:pt idx="349">
                  <c:v>2.59151</c:v>
                </c:pt>
                <c:pt idx="350">
                  <c:v>2.59151</c:v>
                </c:pt>
                <c:pt idx="351">
                  <c:v>2.59151</c:v>
                </c:pt>
                <c:pt idx="352">
                  <c:v>2.59151</c:v>
                </c:pt>
                <c:pt idx="353">
                  <c:v>2.59151</c:v>
                </c:pt>
                <c:pt idx="354">
                  <c:v>2.59151</c:v>
                </c:pt>
                <c:pt idx="355">
                  <c:v>2.59151</c:v>
                </c:pt>
                <c:pt idx="356">
                  <c:v>2.59151</c:v>
                </c:pt>
                <c:pt idx="357">
                  <c:v>2.59151</c:v>
                </c:pt>
                <c:pt idx="358">
                  <c:v>2.59151</c:v>
                </c:pt>
                <c:pt idx="359">
                  <c:v>2.59151</c:v>
                </c:pt>
                <c:pt idx="360">
                  <c:v>2.59151</c:v>
                </c:pt>
                <c:pt idx="361">
                  <c:v>2.59151</c:v>
                </c:pt>
                <c:pt idx="362">
                  <c:v>2.59151</c:v>
                </c:pt>
                <c:pt idx="363">
                  <c:v>2.59151</c:v>
                </c:pt>
                <c:pt idx="364">
                  <c:v>2.59151</c:v>
                </c:pt>
                <c:pt idx="365">
                  <c:v>2.59151</c:v>
                </c:pt>
                <c:pt idx="366">
                  <c:v>2.59151</c:v>
                </c:pt>
                <c:pt idx="367">
                  <c:v>2.59151</c:v>
                </c:pt>
                <c:pt idx="368">
                  <c:v>2.59151</c:v>
                </c:pt>
                <c:pt idx="369">
                  <c:v>2.59151</c:v>
                </c:pt>
                <c:pt idx="370">
                  <c:v>2.59151</c:v>
                </c:pt>
                <c:pt idx="371">
                  <c:v>2.59151</c:v>
                </c:pt>
                <c:pt idx="372">
                  <c:v>2.59151</c:v>
                </c:pt>
                <c:pt idx="373">
                  <c:v>2.59151</c:v>
                </c:pt>
                <c:pt idx="374">
                  <c:v>2.59151</c:v>
                </c:pt>
                <c:pt idx="375">
                  <c:v>2.59151</c:v>
                </c:pt>
                <c:pt idx="376">
                  <c:v>2.59151</c:v>
                </c:pt>
                <c:pt idx="377">
                  <c:v>2.59151</c:v>
                </c:pt>
                <c:pt idx="378">
                  <c:v>2.59151</c:v>
                </c:pt>
                <c:pt idx="379">
                  <c:v>2.59151</c:v>
                </c:pt>
                <c:pt idx="380">
                  <c:v>2.59151</c:v>
                </c:pt>
                <c:pt idx="381">
                  <c:v>2.59151</c:v>
                </c:pt>
                <c:pt idx="382">
                  <c:v>2.59151</c:v>
                </c:pt>
                <c:pt idx="383">
                  <c:v>2.59151</c:v>
                </c:pt>
                <c:pt idx="384">
                  <c:v>2.59151</c:v>
                </c:pt>
                <c:pt idx="385">
                  <c:v>2.59151</c:v>
                </c:pt>
                <c:pt idx="386">
                  <c:v>2.59151</c:v>
                </c:pt>
                <c:pt idx="387">
                  <c:v>2.59151</c:v>
                </c:pt>
                <c:pt idx="388">
                  <c:v>2.59151</c:v>
                </c:pt>
                <c:pt idx="389">
                  <c:v>2.59151</c:v>
                </c:pt>
                <c:pt idx="390">
                  <c:v>2.59151</c:v>
                </c:pt>
                <c:pt idx="391">
                  <c:v>2.59151</c:v>
                </c:pt>
                <c:pt idx="392">
                  <c:v>2.59151</c:v>
                </c:pt>
                <c:pt idx="393">
                  <c:v>2.59151</c:v>
                </c:pt>
                <c:pt idx="394">
                  <c:v>2.59151</c:v>
                </c:pt>
                <c:pt idx="395">
                  <c:v>2.59151</c:v>
                </c:pt>
                <c:pt idx="396">
                  <c:v>2.59151</c:v>
                </c:pt>
                <c:pt idx="397">
                  <c:v>2.59151</c:v>
                </c:pt>
                <c:pt idx="398">
                  <c:v>2.59151</c:v>
                </c:pt>
                <c:pt idx="399">
                  <c:v>2.59151</c:v>
                </c:pt>
                <c:pt idx="400">
                  <c:v>2.59151</c:v>
                </c:pt>
                <c:pt idx="401">
                  <c:v>2.59151</c:v>
                </c:pt>
                <c:pt idx="402">
                  <c:v>2.59151</c:v>
                </c:pt>
                <c:pt idx="403">
                  <c:v>2.59151</c:v>
                </c:pt>
                <c:pt idx="404">
                  <c:v>2.59151</c:v>
                </c:pt>
                <c:pt idx="405">
                  <c:v>2.59151</c:v>
                </c:pt>
                <c:pt idx="406">
                  <c:v>2.59151</c:v>
                </c:pt>
                <c:pt idx="407">
                  <c:v>2.59151</c:v>
                </c:pt>
                <c:pt idx="408">
                  <c:v>2.59151</c:v>
                </c:pt>
                <c:pt idx="409">
                  <c:v>2.59151</c:v>
                </c:pt>
                <c:pt idx="410">
                  <c:v>2.59151</c:v>
                </c:pt>
                <c:pt idx="411">
                  <c:v>2.59151</c:v>
                </c:pt>
                <c:pt idx="412">
                  <c:v>2.59151</c:v>
                </c:pt>
                <c:pt idx="413">
                  <c:v>2.59151</c:v>
                </c:pt>
                <c:pt idx="414">
                  <c:v>2.59151</c:v>
                </c:pt>
                <c:pt idx="415">
                  <c:v>2.59151</c:v>
                </c:pt>
                <c:pt idx="416">
                  <c:v>2.59151</c:v>
                </c:pt>
                <c:pt idx="417">
                  <c:v>2.59151</c:v>
                </c:pt>
                <c:pt idx="418">
                  <c:v>2.59151</c:v>
                </c:pt>
                <c:pt idx="419">
                  <c:v>2.59151</c:v>
                </c:pt>
                <c:pt idx="420">
                  <c:v>2.59151</c:v>
                </c:pt>
                <c:pt idx="421">
                  <c:v>2.59151</c:v>
                </c:pt>
                <c:pt idx="422">
                  <c:v>2.59151</c:v>
                </c:pt>
                <c:pt idx="423">
                  <c:v>2.59151</c:v>
                </c:pt>
                <c:pt idx="424">
                  <c:v>2.59151</c:v>
                </c:pt>
                <c:pt idx="425">
                  <c:v>2.59151</c:v>
                </c:pt>
                <c:pt idx="426">
                  <c:v>2.59151</c:v>
                </c:pt>
                <c:pt idx="427">
                  <c:v>2.59151</c:v>
                </c:pt>
                <c:pt idx="428">
                  <c:v>2.59151</c:v>
                </c:pt>
                <c:pt idx="429">
                  <c:v>2.59151</c:v>
                </c:pt>
                <c:pt idx="430">
                  <c:v>2.59151</c:v>
                </c:pt>
                <c:pt idx="431">
                  <c:v>2.59151</c:v>
                </c:pt>
                <c:pt idx="432">
                  <c:v>2.59151</c:v>
                </c:pt>
                <c:pt idx="433">
                  <c:v>2.59151</c:v>
                </c:pt>
                <c:pt idx="434">
                  <c:v>2.59151</c:v>
                </c:pt>
                <c:pt idx="435">
                  <c:v>2.59151</c:v>
                </c:pt>
                <c:pt idx="436">
                  <c:v>2.59151</c:v>
                </c:pt>
                <c:pt idx="437">
                  <c:v>2.59151</c:v>
                </c:pt>
                <c:pt idx="438">
                  <c:v>2.59151</c:v>
                </c:pt>
                <c:pt idx="439">
                  <c:v>2.59151</c:v>
                </c:pt>
                <c:pt idx="440">
                  <c:v>2.59151</c:v>
                </c:pt>
                <c:pt idx="441">
                  <c:v>2.59151</c:v>
                </c:pt>
                <c:pt idx="442">
                  <c:v>2.59151</c:v>
                </c:pt>
                <c:pt idx="443">
                  <c:v>2.59151</c:v>
                </c:pt>
                <c:pt idx="444">
                  <c:v>2.59151</c:v>
                </c:pt>
                <c:pt idx="445">
                  <c:v>2.59151</c:v>
                </c:pt>
                <c:pt idx="446">
                  <c:v>2.59151</c:v>
                </c:pt>
                <c:pt idx="447">
                  <c:v>2.59151</c:v>
                </c:pt>
                <c:pt idx="448">
                  <c:v>2.59151</c:v>
                </c:pt>
                <c:pt idx="449">
                  <c:v>2.59151</c:v>
                </c:pt>
                <c:pt idx="450">
                  <c:v>2.59151</c:v>
                </c:pt>
                <c:pt idx="451">
                  <c:v>2.59151</c:v>
                </c:pt>
                <c:pt idx="452">
                  <c:v>2.59151</c:v>
                </c:pt>
                <c:pt idx="453">
                  <c:v>2.59151</c:v>
                </c:pt>
                <c:pt idx="454">
                  <c:v>2.59151</c:v>
                </c:pt>
                <c:pt idx="455">
                  <c:v>2.59151</c:v>
                </c:pt>
                <c:pt idx="456">
                  <c:v>2.59151</c:v>
                </c:pt>
                <c:pt idx="457">
                  <c:v>2.59151</c:v>
                </c:pt>
                <c:pt idx="458">
                  <c:v>2.59151</c:v>
                </c:pt>
                <c:pt idx="459">
                  <c:v>2.59151</c:v>
                </c:pt>
                <c:pt idx="460">
                  <c:v>2.59151</c:v>
                </c:pt>
                <c:pt idx="461">
                  <c:v>2.59151</c:v>
                </c:pt>
                <c:pt idx="462">
                  <c:v>2.59151</c:v>
                </c:pt>
                <c:pt idx="463">
                  <c:v>2.59151</c:v>
                </c:pt>
                <c:pt idx="464">
                  <c:v>2.59151</c:v>
                </c:pt>
                <c:pt idx="465">
                  <c:v>2.59151</c:v>
                </c:pt>
                <c:pt idx="466">
                  <c:v>2.59151</c:v>
                </c:pt>
                <c:pt idx="467">
                  <c:v>2.59151</c:v>
                </c:pt>
                <c:pt idx="468">
                  <c:v>2.59151</c:v>
                </c:pt>
                <c:pt idx="469">
                  <c:v>2.59151</c:v>
                </c:pt>
                <c:pt idx="470">
                  <c:v>2.59151</c:v>
                </c:pt>
                <c:pt idx="471">
                  <c:v>2.59151</c:v>
                </c:pt>
                <c:pt idx="472">
                  <c:v>2.59151</c:v>
                </c:pt>
                <c:pt idx="473">
                  <c:v>2.59151</c:v>
                </c:pt>
                <c:pt idx="474">
                  <c:v>2.59151</c:v>
                </c:pt>
                <c:pt idx="475">
                  <c:v>2.59151</c:v>
                </c:pt>
                <c:pt idx="476">
                  <c:v>2.59151</c:v>
                </c:pt>
                <c:pt idx="477">
                  <c:v>2.59151</c:v>
                </c:pt>
                <c:pt idx="478">
                  <c:v>2.59151</c:v>
                </c:pt>
                <c:pt idx="479">
                  <c:v>2.59151</c:v>
                </c:pt>
                <c:pt idx="480">
                  <c:v>2.59151</c:v>
                </c:pt>
                <c:pt idx="481">
                  <c:v>2.59151</c:v>
                </c:pt>
                <c:pt idx="482">
                  <c:v>2.59151</c:v>
                </c:pt>
                <c:pt idx="483">
                  <c:v>2.59151</c:v>
                </c:pt>
                <c:pt idx="484">
                  <c:v>2.59151</c:v>
                </c:pt>
                <c:pt idx="485">
                  <c:v>2.59151</c:v>
                </c:pt>
                <c:pt idx="486">
                  <c:v>2.59151</c:v>
                </c:pt>
                <c:pt idx="487">
                  <c:v>2.59151</c:v>
                </c:pt>
                <c:pt idx="488">
                  <c:v>2.59151</c:v>
                </c:pt>
                <c:pt idx="489">
                  <c:v>2.59151</c:v>
                </c:pt>
                <c:pt idx="490">
                  <c:v>2.59151</c:v>
                </c:pt>
                <c:pt idx="491">
                  <c:v>2.59151</c:v>
                </c:pt>
                <c:pt idx="492">
                  <c:v>2.59151</c:v>
                </c:pt>
                <c:pt idx="493">
                  <c:v>2.59151</c:v>
                </c:pt>
                <c:pt idx="494">
                  <c:v>2.59151</c:v>
                </c:pt>
                <c:pt idx="495">
                  <c:v>2.59151</c:v>
                </c:pt>
                <c:pt idx="496">
                  <c:v>2.59151</c:v>
                </c:pt>
                <c:pt idx="497">
                  <c:v>2.59151</c:v>
                </c:pt>
                <c:pt idx="498">
                  <c:v>2.59151</c:v>
                </c:pt>
                <c:pt idx="499">
                  <c:v>2.59151</c:v>
                </c:pt>
                <c:pt idx="500">
                  <c:v>2.59151</c:v>
                </c:pt>
                <c:pt idx="501">
                  <c:v>2.59151</c:v>
                </c:pt>
                <c:pt idx="502">
                  <c:v>2.59151</c:v>
                </c:pt>
                <c:pt idx="503">
                  <c:v>2.59151</c:v>
                </c:pt>
                <c:pt idx="504">
                  <c:v>2.59151</c:v>
                </c:pt>
                <c:pt idx="505">
                  <c:v>2.59151</c:v>
                </c:pt>
                <c:pt idx="506">
                  <c:v>2.59151</c:v>
                </c:pt>
                <c:pt idx="507">
                  <c:v>2.59151</c:v>
                </c:pt>
                <c:pt idx="508">
                  <c:v>2.59151</c:v>
                </c:pt>
                <c:pt idx="509">
                  <c:v>2.59151</c:v>
                </c:pt>
                <c:pt idx="510">
                  <c:v>2.59151</c:v>
                </c:pt>
                <c:pt idx="511">
                  <c:v>2.59151</c:v>
                </c:pt>
                <c:pt idx="512">
                  <c:v>2.59151</c:v>
                </c:pt>
                <c:pt idx="513">
                  <c:v>2.59151</c:v>
                </c:pt>
                <c:pt idx="514">
                  <c:v>2.59151</c:v>
                </c:pt>
                <c:pt idx="515">
                  <c:v>2.59151</c:v>
                </c:pt>
                <c:pt idx="516">
                  <c:v>2.59151</c:v>
                </c:pt>
                <c:pt idx="517">
                  <c:v>2.59151</c:v>
                </c:pt>
                <c:pt idx="518">
                  <c:v>2.59151</c:v>
                </c:pt>
                <c:pt idx="519">
                  <c:v>2.59151</c:v>
                </c:pt>
                <c:pt idx="520">
                  <c:v>2.59151</c:v>
                </c:pt>
                <c:pt idx="521">
                  <c:v>2.59151</c:v>
                </c:pt>
                <c:pt idx="522">
                  <c:v>2.59151</c:v>
                </c:pt>
                <c:pt idx="523">
                  <c:v>2.59151</c:v>
                </c:pt>
                <c:pt idx="524">
                  <c:v>2.59151</c:v>
                </c:pt>
                <c:pt idx="525">
                  <c:v>2.59151</c:v>
                </c:pt>
                <c:pt idx="526">
                  <c:v>2.59151</c:v>
                </c:pt>
                <c:pt idx="527">
                  <c:v>2.59151</c:v>
                </c:pt>
                <c:pt idx="528">
                  <c:v>2.59151</c:v>
                </c:pt>
                <c:pt idx="529">
                  <c:v>2.59151</c:v>
                </c:pt>
                <c:pt idx="530">
                  <c:v>2.59151</c:v>
                </c:pt>
                <c:pt idx="531">
                  <c:v>2.59151</c:v>
                </c:pt>
                <c:pt idx="532">
                  <c:v>2.59151</c:v>
                </c:pt>
                <c:pt idx="533">
                  <c:v>2.59151</c:v>
                </c:pt>
                <c:pt idx="534">
                  <c:v>2.59151</c:v>
                </c:pt>
                <c:pt idx="535">
                  <c:v>2.59151</c:v>
                </c:pt>
                <c:pt idx="536">
                  <c:v>2.59151</c:v>
                </c:pt>
                <c:pt idx="537">
                  <c:v>2.59151</c:v>
                </c:pt>
                <c:pt idx="538">
                  <c:v>2.59151</c:v>
                </c:pt>
                <c:pt idx="539">
                  <c:v>2.59151</c:v>
                </c:pt>
                <c:pt idx="540">
                  <c:v>2.59151</c:v>
                </c:pt>
                <c:pt idx="541">
                  <c:v>2.59151</c:v>
                </c:pt>
                <c:pt idx="542">
                  <c:v>2.59151</c:v>
                </c:pt>
                <c:pt idx="543">
                  <c:v>2.59151</c:v>
                </c:pt>
                <c:pt idx="544">
                  <c:v>2.59151</c:v>
                </c:pt>
                <c:pt idx="545">
                  <c:v>2.59151</c:v>
                </c:pt>
                <c:pt idx="546">
                  <c:v>2.59151</c:v>
                </c:pt>
                <c:pt idx="547">
                  <c:v>2.59151</c:v>
                </c:pt>
                <c:pt idx="548">
                  <c:v>2.59151</c:v>
                </c:pt>
                <c:pt idx="549">
                  <c:v>2.59151</c:v>
                </c:pt>
                <c:pt idx="550">
                  <c:v>2.59151</c:v>
                </c:pt>
                <c:pt idx="551">
                  <c:v>2.59151</c:v>
                </c:pt>
                <c:pt idx="552">
                  <c:v>2.59151</c:v>
                </c:pt>
                <c:pt idx="553">
                  <c:v>2.59151</c:v>
                </c:pt>
                <c:pt idx="554">
                  <c:v>2.59151</c:v>
                </c:pt>
                <c:pt idx="555">
                  <c:v>2.59151</c:v>
                </c:pt>
                <c:pt idx="556">
                  <c:v>2.59151</c:v>
                </c:pt>
                <c:pt idx="557">
                  <c:v>2.59151</c:v>
                </c:pt>
                <c:pt idx="558">
                  <c:v>2.59151</c:v>
                </c:pt>
                <c:pt idx="559">
                  <c:v>2.59151</c:v>
                </c:pt>
                <c:pt idx="560">
                  <c:v>2.59151</c:v>
                </c:pt>
                <c:pt idx="561">
                  <c:v>2.59151</c:v>
                </c:pt>
                <c:pt idx="562">
                  <c:v>2.59151</c:v>
                </c:pt>
                <c:pt idx="563">
                  <c:v>2.59151</c:v>
                </c:pt>
                <c:pt idx="564">
                  <c:v>2.59151</c:v>
                </c:pt>
                <c:pt idx="565">
                  <c:v>2.59151</c:v>
                </c:pt>
                <c:pt idx="566">
                  <c:v>2.59151</c:v>
                </c:pt>
                <c:pt idx="567">
                  <c:v>2.59151</c:v>
                </c:pt>
                <c:pt idx="568">
                  <c:v>2.59151</c:v>
                </c:pt>
                <c:pt idx="569">
                  <c:v>2.59151</c:v>
                </c:pt>
                <c:pt idx="570">
                  <c:v>2.59151</c:v>
                </c:pt>
                <c:pt idx="571">
                  <c:v>2.59151</c:v>
                </c:pt>
                <c:pt idx="572">
                  <c:v>2.59151</c:v>
                </c:pt>
                <c:pt idx="573">
                  <c:v>2.59151</c:v>
                </c:pt>
                <c:pt idx="574">
                  <c:v>2.59151</c:v>
                </c:pt>
                <c:pt idx="575">
                  <c:v>2.59151</c:v>
                </c:pt>
                <c:pt idx="576">
                  <c:v>2.59151</c:v>
                </c:pt>
                <c:pt idx="577">
                  <c:v>2.59151</c:v>
                </c:pt>
                <c:pt idx="578">
                  <c:v>2.59151</c:v>
                </c:pt>
                <c:pt idx="579">
                  <c:v>2.59151</c:v>
                </c:pt>
                <c:pt idx="580">
                  <c:v>2.59151</c:v>
                </c:pt>
                <c:pt idx="581">
                  <c:v>2.59151</c:v>
                </c:pt>
                <c:pt idx="582">
                  <c:v>2.59151</c:v>
                </c:pt>
                <c:pt idx="583">
                  <c:v>2.59151</c:v>
                </c:pt>
                <c:pt idx="584">
                  <c:v>2.59151</c:v>
                </c:pt>
                <c:pt idx="585">
                  <c:v>2.59151</c:v>
                </c:pt>
                <c:pt idx="586">
                  <c:v>2.59151</c:v>
                </c:pt>
                <c:pt idx="587">
                  <c:v>2.59151</c:v>
                </c:pt>
                <c:pt idx="588">
                  <c:v>2.59151</c:v>
                </c:pt>
                <c:pt idx="589">
                  <c:v>2.59151</c:v>
                </c:pt>
                <c:pt idx="590">
                  <c:v>2.59151</c:v>
                </c:pt>
                <c:pt idx="591">
                  <c:v>2.59151</c:v>
                </c:pt>
                <c:pt idx="592">
                  <c:v>2.59151</c:v>
                </c:pt>
                <c:pt idx="593">
                  <c:v>2.59151</c:v>
                </c:pt>
                <c:pt idx="594">
                  <c:v>2.59151</c:v>
                </c:pt>
                <c:pt idx="595">
                  <c:v>2.59151</c:v>
                </c:pt>
                <c:pt idx="596">
                  <c:v>2.59151</c:v>
                </c:pt>
                <c:pt idx="597">
                  <c:v>2.59151</c:v>
                </c:pt>
                <c:pt idx="598">
                  <c:v>2.59151</c:v>
                </c:pt>
                <c:pt idx="599">
                  <c:v>2.59151</c:v>
                </c:pt>
                <c:pt idx="600">
                  <c:v>2.59151</c:v>
                </c:pt>
                <c:pt idx="601">
                  <c:v>2.59151</c:v>
                </c:pt>
                <c:pt idx="602">
                  <c:v>2.59151</c:v>
                </c:pt>
                <c:pt idx="603">
                  <c:v>2.59151</c:v>
                </c:pt>
                <c:pt idx="604">
                  <c:v>2.59151</c:v>
                </c:pt>
                <c:pt idx="605">
                  <c:v>2.59151</c:v>
                </c:pt>
                <c:pt idx="606">
                  <c:v>2.59151</c:v>
                </c:pt>
                <c:pt idx="607">
                  <c:v>2.59151</c:v>
                </c:pt>
                <c:pt idx="608">
                  <c:v>2.59151</c:v>
                </c:pt>
                <c:pt idx="609">
                  <c:v>2.59151</c:v>
                </c:pt>
                <c:pt idx="610">
                  <c:v>2.59151</c:v>
                </c:pt>
                <c:pt idx="611">
                  <c:v>2.59151</c:v>
                </c:pt>
                <c:pt idx="612">
                  <c:v>2.59151</c:v>
                </c:pt>
                <c:pt idx="613">
                  <c:v>2.59151</c:v>
                </c:pt>
                <c:pt idx="614">
                  <c:v>2.59151</c:v>
                </c:pt>
                <c:pt idx="615">
                  <c:v>2.59151</c:v>
                </c:pt>
                <c:pt idx="616">
                  <c:v>2.59151</c:v>
                </c:pt>
                <c:pt idx="617">
                  <c:v>2.59151</c:v>
                </c:pt>
                <c:pt idx="618">
                  <c:v>2.59151</c:v>
                </c:pt>
                <c:pt idx="619">
                  <c:v>2.59151</c:v>
                </c:pt>
                <c:pt idx="620">
                  <c:v>2.59151</c:v>
                </c:pt>
                <c:pt idx="621">
                  <c:v>2.59151</c:v>
                </c:pt>
                <c:pt idx="622">
                  <c:v>2.59151</c:v>
                </c:pt>
                <c:pt idx="623">
                  <c:v>2.59151</c:v>
                </c:pt>
                <c:pt idx="624">
                  <c:v>2.59151</c:v>
                </c:pt>
                <c:pt idx="625">
                  <c:v>2.59151</c:v>
                </c:pt>
                <c:pt idx="626">
                  <c:v>2.59151</c:v>
                </c:pt>
                <c:pt idx="627">
                  <c:v>2.59151</c:v>
                </c:pt>
                <c:pt idx="628">
                  <c:v>2.59151</c:v>
                </c:pt>
                <c:pt idx="629">
                  <c:v>2.59151</c:v>
                </c:pt>
                <c:pt idx="630">
                  <c:v>2.59151</c:v>
                </c:pt>
                <c:pt idx="631">
                  <c:v>2.59151</c:v>
                </c:pt>
                <c:pt idx="632">
                  <c:v>2.59151</c:v>
                </c:pt>
                <c:pt idx="633">
                  <c:v>2.59151</c:v>
                </c:pt>
                <c:pt idx="634">
                  <c:v>2.59151</c:v>
                </c:pt>
                <c:pt idx="635">
                  <c:v>2.59151</c:v>
                </c:pt>
                <c:pt idx="636">
                  <c:v>2.59151</c:v>
                </c:pt>
                <c:pt idx="637">
                  <c:v>2.59151</c:v>
                </c:pt>
                <c:pt idx="638">
                  <c:v>2.59151</c:v>
                </c:pt>
                <c:pt idx="639">
                  <c:v>2.59151</c:v>
                </c:pt>
                <c:pt idx="640">
                  <c:v>2.59151</c:v>
                </c:pt>
                <c:pt idx="641">
                  <c:v>2.59151</c:v>
                </c:pt>
                <c:pt idx="642">
                  <c:v>2.59151</c:v>
                </c:pt>
                <c:pt idx="643">
                  <c:v>2.59151</c:v>
                </c:pt>
                <c:pt idx="644">
                  <c:v>2.59151</c:v>
                </c:pt>
                <c:pt idx="645">
                  <c:v>2.59151</c:v>
                </c:pt>
                <c:pt idx="646">
                  <c:v>2.59151</c:v>
                </c:pt>
                <c:pt idx="647">
                  <c:v>2.59151</c:v>
                </c:pt>
                <c:pt idx="648">
                  <c:v>2.59151</c:v>
                </c:pt>
                <c:pt idx="649">
                  <c:v>2.59151</c:v>
                </c:pt>
                <c:pt idx="650">
                  <c:v>2.59151</c:v>
                </c:pt>
                <c:pt idx="651">
                  <c:v>2.59151</c:v>
                </c:pt>
                <c:pt idx="652">
                  <c:v>2.59151</c:v>
                </c:pt>
                <c:pt idx="653">
                  <c:v>2.59151</c:v>
                </c:pt>
                <c:pt idx="654">
                  <c:v>2.59151</c:v>
                </c:pt>
                <c:pt idx="655">
                  <c:v>2.59151</c:v>
                </c:pt>
                <c:pt idx="656">
                  <c:v>2.59151</c:v>
                </c:pt>
                <c:pt idx="657">
                  <c:v>2.59151</c:v>
                </c:pt>
                <c:pt idx="658">
                  <c:v>2.59151</c:v>
                </c:pt>
                <c:pt idx="659">
                  <c:v>2.59151</c:v>
                </c:pt>
                <c:pt idx="660">
                  <c:v>2.59151</c:v>
                </c:pt>
                <c:pt idx="661">
                  <c:v>2.59151</c:v>
                </c:pt>
                <c:pt idx="662">
                  <c:v>2.59151</c:v>
                </c:pt>
                <c:pt idx="663">
                  <c:v>2.59151</c:v>
                </c:pt>
                <c:pt idx="664">
                  <c:v>2.59151</c:v>
                </c:pt>
                <c:pt idx="665">
                  <c:v>2.59151</c:v>
                </c:pt>
                <c:pt idx="666">
                  <c:v>2.59151</c:v>
                </c:pt>
                <c:pt idx="667">
                  <c:v>2.59151</c:v>
                </c:pt>
                <c:pt idx="668">
                  <c:v>2.59151</c:v>
                </c:pt>
                <c:pt idx="669">
                  <c:v>2.59151</c:v>
                </c:pt>
                <c:pt idx="670">
                  <c:v>2.59151</c:v>
                </c:pt>
                <c:pt idx="671">
                  <c:v>2.59151</c:v>
                </c:pt>
                <c:pt idx="672">
                  <c:v>2.59151</c:v>
                </c:pt>
                <c:pt idx="673">
                  <c:v>2.59151</c:v>
                </c:pt>
                <c:pt idx="674">
                  <c:v>2.59151</c:v>
                </c:pt>
                <c:pt idx="675">
                  <c:v>2.59151</c:v>
                </c:pt>
                <c:pt idx="676">
                  <c:v>2.59151</c:v>
                </c:pt>
                <c:pt idx="677">
                  <c:v>2.59151</c:v>
                </c:pt>
                <c:pt idx="678">
                  <c:v>2.59151</c:v>
                </c:pt>
                <c:pt idx="679">
                  <c:v>2.59151</c:v>
                </c:pt>
                <c:pt idx="680">
                  <c:v>2.59151</c:v>
                </c:pt>
                <c:pt idx="681">
                  <c:v>2.59151</c:v>
                </c:pt>
                <c:pt idx="682">
                  <c:v>2.59151</c:v>
                </c:pt>
                <c:pt idx="683">
                  <c:v>2.59151</c:v>
                </c:pt>
                <c:pt idx="684">
                  <c:v>2.59151</c:v>
                </c:pt>
                <c:pt idx="685">
                  <c:v>2.59151</c:v>
                </c:pt>
                <c:pt idx="686">
                  <c:v>2.59151</c:v>
                </c:pt>
                <c:pt idx="687">
                  <c:v>2.59151</c:v>
                </c:pt>
                <c:pt idx="688">
                  <c:v>2.59151</c:v>
                </c:pt>
                <c:pt idx="689">
                  <c:v>2.59151</c:v>
                </c:pt>
                <c:pt idx="690">
                  <c:v>2.59151</c:v>
                </c:pt>
                <c:pt idx="691">
                  <c:v>2.59151</c:v>
                </c:pt>
                <c:pt idx="692">
                  <c:v>2.59151</c:v>
                </c:pt>
                <c:pt idx="693">
                  <c:v>2.59151</c:v>
                </c:pt>
                <c:pt idx="694">
                  <c:v>2.59151</c:v>
                </c:pt>
                <c:pt idx="695">
                  <c:v>2.59151</c:v>
                </c:pt>
                <c:pt idx="696">
                  <c:v>2.59151</c:v>
                </c:pt>
                <c:pt idx="697">
                  <c:v>2.59151</c:v>
                </c:pt>
                <c:pt idx="698">
                  <c:v>2.59151</c:v>
                </c:pt>
                <c:pt idx="699">
                  <c:v>2.59151</c:v>
                </c:pt>
                <c:pt idx="700">
                  <c:v>2.59151</c:v>
                </c:pt>
                <c:pt idx="701">
                  <c:v>2.59151</c:v>
                </c:pt>
                <c:pt idx="702">
                  <c:v>2.59151</c:v>
                </c:pt>
                <c:pt idx="703">
                  <c:v>2.59151</c:v>
                </c:pt>
                <c:pt idx="704">
                  <c:v>2.59151</c:v>
                </c:pt>
                <c:pt idx="705">
                  <c:v>2.59151</c:v>
                </c:pt>
                <c:pt idx="706">
                  <c:v>2.59151</c:v>
                </c:pt>
                <c:pt idx="707">
                  <c:v>2.59151</c:v>
                </c:pt>
                <c:pt idx="708">
                  <c:v>2.59151</c:v>
                </c:pt>
                <c:pt idx="709">
                  <c:v>2.59151</c:v>
                </c:pt>
                <c:pt idx="710">
                  <c:v>2.59151</c:v>
                </c:pt>
                <c:pt idx="711">
                  <c:v>2.59151</c:v>
                </c:pt>
                <c:pt idx="712">
                  <c:v>2.59151</c:v>
                </c:pt>
                <c:pt idx="713">
                  <c:v>2.59151</c:v>
                </c:pt>
                <c:pt idx="714">
                  <c:v>2.59151</c:v>
                </c:pt>
                <c:pt idx="715">
                  <c:v>2.59151</c:v>
                </c:pt>
                <c:pt idx="716">
                  <c:v>2.59151</c:v>
                </c:pt>
                <c:pt idx="717">
                  <c:v>2.59151</c:v>
                </c:pt>
                <c:pt idx="718">
                  <c:v>2.59151</c:v>
                </c:pt>
                <c:pt idx="719">
                  <c:v>2.59151</c:v>
                </c:pt>
                <c:pt idx="720">
                  <c:v>2.59151</c:v>
                </c:pt>
                <c:pt idx="721">
                  <c:v>2.59151</c:v>
                </c:pt>
                <c:pt idx="722">
                  <c:v>2.59151</c:v>
                </c:pt>
                <c:pt idx="723">
                  <c:v>2.59151</c:v>
                </c:pt>
                <c:pt idx="724">
                  <c:v>2.59151</c:v>
                </c:pt>
                <c:pt idx="725">
                  <c:v>2.59151</c:v>
                </c:pt>
                <c:pt idx="726">
                  <c:v>2.59151</c:v>
                </c:pt>
                <c:pt idx="727">
                  <c:v>2.59151</c:v>
                </c:pt>
                <c:pt idx="728">
                  <c:v>2.59151</c:v>
                </c:pt>
                <c:pt idx="729">
                  <c:v>2.59151</c:v>
                </c:pt>
                <c:pt idx="730">
                  <c:v>2.59151</c:v>
                </c:pt>
                <c:pt idx="731">
                  <c:v>2.59151</c:v>
                </c:pt>
                <c:pt idx="732">
                  <c:v>2.59151</c:v>
                </c:pt>
                <c:pt idx="733">
                  <c:v>2.59151</c:v>
                </c:pt>
                <c:pt idx="734">
                  <c:v>2.59151</c:v>
                </c:pt>
                <c:pt idx="735">
                  <c:v>2.59151</c:v>
                </c:pt>
                <c:pt idx="736">
                  <c:v>2.59151</c:v>
                </c:pt>
                <c:pt idx="737">
                  <c:v>2.59151</c:v>
                </c:pt>
                <c:pt idx="738">
                  <c:v>2.59151</c:v>
                </c:pt>
                <c:pt idx="739">
                  <c:v>2.59151</c:v>
                </c:pt>
                <c:pt idx="740">
                  <c:v>2.59151</c:v>
                </c:pt>
                <c:pt idx="741">
                  <c:v>2.59151</c:v>
                </c:pt>
                <c:pt idx="742">
                  <c:v>2.59151</c:v>
                </c:pt>
                <c:pt idx="743">
                  <c:v>2.59151</c:v>
                </c:pt>
                <c:pt idx="744">
                  <c:v>2.59151</c:v>
                </c:pt>
                <c:pt idx="745">
                  <c:v>2.59151</c:v>
                </c:pt>
                <c:pt idx="746">
                  <c:v>2.59151</c:v>
                </c:pt>
                <c:pt idx="747">
                  <c:v>2.59151</c:v>
                </c:pt>
                <c:pt idx="748">
                  <c:v>2.59151</c:v>
                </c:pt>
                <c:pt idx="749">
                  <c:v>2.59151</c:v>
                </c:pt>
                <c:pt idx="750">
                  <c:v>2.59151</c:v>
                </c:pt>
                <c:pt idx="751">
                  <c:v>2.59151</c:v>
                </c:pt>
                <c:pt idx="752">
                  <c:v>2.59151</c:v>
                </c:pt>
                <c:pt idx="753">
                  <c:v>2.59151</c:v>
                </c:pt>
                <c:pt idx="754">
                  <c:v>2.59151</c:v>
                </c:pt>
                <c:pt idx="755">
                  <c:v>2.59151</c:v>
                </c:pt>
                <c:pt idx="756">
                  <c:v>2.59151</c:v>
                </c:pt>
                <c:pt idx="757">
                  <c:v>2.59151</c:v>
                </c:pt>
                <c:pt idx="758">
                  <c:v>2.59151</c:v>
                </c:pt>
                <c:pt idx="759">
                  <c:v>2.59151</c:v>
                </c:pt>
                <c:pt idx="760">
                  <c:v>2.59151</c:v>
                </c:pt>
                <c:pt idx="761">
                  <c:v>2.59151</c:v>
                </c:pt>
                <c:pt idx="762">
                  <c:v>2.59151</c:v>
                </c:pt>
                <c:pt idx="763">
                  <c:v>2.59151</c:v>
                </c:pt>
                <c:pt idx="764">
                  <c:v>2.59151</c:v>
                </c:pt>
                <c:pt idx="765">
                  <c:v>2.59151</c:v>
                </c:pt>
                <c:pt idx="766">
                  <c:v>2.59151</c:v>
                </c:pt>
                <c:pt idx="767">
                  <c:v>2.59151</c:v>
                </c:pt>
                <c:pt idx="768">
                  <c:v>2.59151</c:v>
                </c:pt>
                <c:pt idx="769">
                  <c:v>2.59151</c:v>
                </c:pt>
                <c:pt idx="770">
                  <c:v>2.59151</c:v>
                </c:pt>
                <c:pt idx="771">
                  <c:v>2.59151</c:v>
                </c:pt>
                <c:pt idx="772">
                  <c:v>2.59151</c:v>
                </c:pt>
                <c:pt idx="773">
                  <c:v>2.59151</c:v>
                </c:pt>
                <c:pt idx="774">
                  <c:v>2.59151</c:v>
                </c:pt>
                <c:pt idx="775">
                  <c:v>2.59151</c:v>
                </c:pt>
                <c:pt idx="776">
                  <c:v>2.59151</c:v>
                </c:pt>
                <c:pt idx="777">
                  <c:v>2.59151</c:v>
                </c:pt>
                <c:pt idx="778">
                  <c:v>2.59151</c:v>
                </c:pt>
                <c:pt idx="779">
                  <c:v>2.59151</c:v>
                </c:pt>
                <c:pt idx="780">
                  <c:v>2.59151</c:v>
                </c:pt>
                <c:pt idx="781">
                  <c:v>2.59151</c:v>
                </c:pt>
                <c:pt idx="782">
                  <c:v>2.59151</c:v>
                </c:pt>
                <c:pt idx="783">
                  <c:v>2.59151</c:v>
                </c:pt>
                <c:pt idx="784">
                  <c:v>2.59151</c:v>
                </c:pt>
                <c:pt idx="785">
                  <c:v>2.59151</c:v>
                </c:pt>
                <c:pt idx="786">
                  <c:v>2.59151</c:v>
                </c:pt>
                <c:pt idx="787">
                  <c:v>2.59151</c:v>
                </c:pt>
                <c:pt idx="788">
                  <c:v>2.59151</c:v>
                </c:pt>
                <c:pt idx="789">
                  <c:v>2.59151</c:v>
                </c:pt>
                <c:pt idx="790">
                  <c:v>2.59151</c:v>
                </c:pt>
                <c:pt idx="791">
                  <c:v>2.59151</c:v>
                </c:pt>
                <c:pt idx="792">
                  <c:v>2.59151</c:v>
                </c:pt>
                <c:pt idx="793">
                  <c:v>2.59151</c:v>
                </c:pt>
                <c:pt idx="794">
                  <c:v>2.59151</c:v>
                </c:pt>
                <c:pt idx="795">
                  <c:v>2.59151</c:v>
                </c:pt>
                <c:pt idx="796">
                  <c:v>2.59151</c:v>
                </c:pt>
                <c:pt idx="797">
                  <c:v>2.59151</c:v>
                </c:pt>
                <c:pt idx="798">
                  <c:v>2.59151</c:v>
                </c:pt>
                <c:pt idx="799">
                  <c:v>2.59151</c:v>
                </c:pt>
                <c:pt idx="800">
                  <c:v>2.59151</c:v>
                </c:pt>
                <c:pt idx="801">
                  <c:v>2.59151</c:v>
                </c:pt>
                <c:pt idx="802">
                  <c:v>2.59151</c:v>
                </c:pt>
                <c:pt idx="803">
                  <c:v>2.59151</c:v>
                </c:pt>
                <c:pt idx="804">
                  <c:v>2.59151</c:v>
                </c:pt>
                <c:pt idx="805">
                  <c:v>2.59151</c:v>
                </c:pt>
                <c:pt idx="806">
                  <c:v>2.59151</c:v>
                </c:pt>
                <c:pt idx="807">
                  <c:v>2.59151</c:v>
                </c:pt>
                <c:pt idx="808">
                  <c:v>2.59151</c:v>
                </c:pt>
                <c:pt idx="809">
                  <c:v>2.59151</c:v>
                </c:pt>
                <c:pt idx="810">
                  <c:v>2.59151</c:v>
                </c:pt>
                <c:pt idx="811">
                  <c:v>2.59151</c:v>
                </c:pt>
                <c:pt idx="812">
                  <c:v>2.59151</c:v>
                </c:pt>
                <c:pt idx="813">
                  <c:v>2.59151</c:v>
                </c:pt>
                <c:pt idx="814">
                  <c:v>2.59151</c:v>
                </c:pt>
                <c:pt idx="815">
                  <c:v>2.59151</c:v>
                </c:pt>
                <c:pt idx="816">
                  <c:v>2.59151</c:v>
                </c:pt>
                <c:pt idx="817">
                  <c:v>2.59151</c:v>
                </c:pt>
                <c:pt idx="818">
                  <c:v>2.59151</c:v>
                </c:pt>
                <c:pt idx="819">
                  <c:v>2.59151</c:v>
                </c:pt>
                <c:pt idx="820">
                  <c:v>2.59151</c:v>
                </c:pt>
                <c:pt idx="821">
                  <c:v>2.59151</c:v>
                </c:pt>
                <c:pt idx="822">
                  <c:v>2.59151</c:v>
                </c:pt>
                <c:pt idx="823">
                  <c:v>2.59151</c:v>
                </c:pt>
                <c:pt idx="824">
                  <c:v>2.59151</c:v>
                </c:pt>
                <c:pt idx="825">
                  <c:v>2.59151</c:v>
                </c:pt>
                <c:pt idx="826">
                  <c:v>2.59151</c:v>
                </c:pt>
                <c:pt idx="827">
                  <c:v>2.59151</c:v>
                </c:pt>
                <c:pt idx="828">
                  <c:v>2.59151</c:v>
                </c:pt>
                <c:pt idx="829">
                  <c:v>2.59151</c:v>
                </c:pt>
                <c:pt idx="830">
                  <c:v>2.59151</c:v>
                </c:pt>
                <c:pt idx="831">
                  <c:v>2.59151</c:v>
                </c:pt>
                <c:pt idx="832">
                  <c:v>2.59151</c:v>
                </c:pt>
                <c:pt idx="833">
                  <c:v>2.59151</c:v>
                </c:pt>
                <c:pt idx="834">
                  <c:v>2.59151</c:v>
                </c:pt>
                <c:pt idx="835">
                  <c:v>2.59151</c:v>
                </c:pt>
                <c:pt idx="836">
                  <c:v>2.59151</c:v>
                </c:pt>
                <c:pt idx="837">
                  <c:v>2.59151</c:v>
                </c:pt>
                <c:pt idx="838">
                  <c:v>2.59151</c:v>
                </c:pt>
                <c:pt idx="839">
                  <c:v>2.59151</c:v>
                </c:pt>
                <c:pt idx="840">
                  <c:v>2.59151</c:v>
                </c:pt>
                <c:pt idx="841">
                  <c:v>2.59151</c:v>
                </c:pt>
                <c:pt idx="842">
                  <c:v>2.59151</c:v>
                </c:pt>
                <c:pt idx="843">
                  <c:v>2.59151</c:v>
                </c:pt>
                <c:pt idx="844">
                  <c:v>2.59151</c:v>
                </c:pt>
                <c:pt idx="845">
                  <c:v>2.59151</c:v>
                </c:pt>
                <c:pt idx="846">
                  <c:v>2.59151</c:v>
                </c:pt>
                <c:pt idx="847">
                  <c:v>2.59151</c:v>
                </c:pt>
                <c:pt idx="848">
                  <c:v>2.59151</c:v>
                </c:pt>
                <c:pt idx="849">
                  <c:v>2.59151</c:v>
                </c:pt>
                <c:pt idx="850">
                  <c:v>2.59151</c:v>
                </c:pt>
                <c:pt idx="851">
                  <c:v>2.59151</c:v>
                </c:pt>
                <c:pt idx="852">
                  <c:v>2.59151</c:v>
                </c:pt>
                <c:pt idx="853">
                  <c:v>2.59151</c:v>
                </c:pt>
                <c:pt idx="854">
                  <c:v>2.59151</c:v>
                </c:pt>
                <c:pt idx="855">
                  <c:v>2.59151</c:v>
                </c:pt>
                <c:pt idx="856">
                  <c:v>2.59151</c:v>
                </c:pt>
                <c:pt idx="857">
                  <c:v>2.59151</c:v>
                </c:pt>
                <c:pt idx="858">
                  <c:v>2.59151</c:v>
                </c:pt>
                <c:pt idx="859">
                  <c:v>2.59151</c:v>
                </c:pt>
                <c:pt idx="860">
                  <c:v>2.59151</c:v>
                </c:pt>
                <c:pt idx="861">
                  <c:v>2.59151</c:v>
                </c:pt>
                <c:pt idx="862">
                  <c:v>2.59151</c:v>
                </c:pt>
                <c:pt idx="863">
                  <c:v>2.59151</c:v>
                </c:pt>
                <c:pt idx="864">
                  <c:v>2.59151</c:v>
                </c:pt>
                <c:pt idx="865">
                  <c:v>2.59151</c:v>
                </c:pt>
                <c:pt idx="866">
                  <c:v>2.59151</c:v>
                </c:pt>
                <c:pt idx="867">
                  <c:v>2.59151</c:v>
                </c:pt>
                <c:pt idx="868">
                  <c:v>2.59151</c:v>
                </c:pt>
                <c:pt idx="869">
                  <c:v>2.59151</c:v>
                </c:pt>
                <c:pt idx="870">
                  <c:v>2.59151</c:v>
                </c:pt>
                <c:pt idx="871">
                  <c:v>2.59151</c:v>
                </c:pt>
                <c:pt idx="872">
                  <c:v>2.59151</c:v>
                </c:pt>
                <c:pt idx="873">
                  <c:v>2.59151</c:v>
                </c:pt>
                <c:pt idx="874">
                  <c:v>2.59151</c:v>
                </c:pt>
                <c:pt idx="875">
                  <c:v>2.59151</c:v>
                </c:pt>
                <c:pt idx="876">
                  <c:v>2.59151</c:v>
                </c:pt>
                <c:pt idx="877">
                  <c:v>2.59151</c:v>
                </c:pt>
                <c:pt idx="878">
                  <c:v>2.59151</c:v>
                </c:pt>
                <c:pt idx="879">
                  <c:v>2.59151</c:v>
                </c:pt>
                <c:pt idx="880">
                  <c:v>2.59151</c:v>
                </c:pt>
                <c:pt idx="881">
                  <c:v>2.59151</c:v>
                </c:pt>
                <c:pt idx="882">
                  <c:v>2.59151</c:v>
                </c:pt>
                <c:pt idx="883">
                  <c:v>2.59151</c:v>
                </c:pt>
                <c:pt idx="884">
                  <c:v>2.59151</c:v>
                </c:pt>
                <c:pt idx="885">
                  <c:v>2.59151</c:v>
                </c:pt>
                <c:pt idx="886">
                  <c:v>2.59151</c:v>
                </c:pt>
                <c:pt idx="887">
                  <c:v>2.59151</c:v>
                </c:pt>
                <c:pt idx="888">
                  <c:v>2.59151</c:v>
                </c:pt>
                <c:pt idx="889">
                  <c:v>2.59151</c:v>
                </c:pt>
                <c:pt idx="890">
                  <c:v>2.59151</c:v>
                </c:pt>
                <c:pt idx="891">
                  <c:v>2.59151</c:v>
                </c:pt>
                <c:pt idx="892">
                  <c:v>2.59151</c:v>
                </c:pt>
                <c:pt idx="893">
                  <c:v>2.59151</c:v>
                </c:pt>
                <c:pt idx="894">
                  <c:v>2.59151</c:v>
                </c:pt>
                <c:pt idx="895">
                  <c:v>2.59151</c:v>
                </c:pt>
                <c:pt idx="896">
                  <c:v>2.59151</c:v>
                </c:pt>
                <c:pt idx="897">
                  <c:v>2.59151</c:v>
                </c:pt>
                <c:pt idx="898">
                  <c:v>2.59151</c:v>
                </c:pt>
                <c:pt idx="899">
                  <c:v>2.59151</c:v>
                </c:pt>
                <c:pt idx="900">
                  <c:v>2.59151</c:v>
                </c:pt>
                <c:pt idx="901">
                  <c:v>2.59151</c:v>
                </c:pt>
                <c:pt idx="902">
                  <c:v>2.59151</c:v>
                </c:pt>
                <c:pt idx="903">
                  <c:v>2.59151</c:v>
                </c:pt>
                <c:pt idx="904">
                  <c:v>2.59151</c:v>
                </c:pt>
                <c:pt idx="905">
                  <c:v>2.59151</c:v>
                </c:pt>
                <c:pt idx="906">
                  <c:v>2.59151</c:v>
                </c:pt>
                <c:pt idx="907">
                  <c:v>2.59151</c:v>
                </c:pt>
                <c:pt idx="908">
                  <c:v>2.59151</c:v>
                </c:pt>
                <c:pt idx="909">
                  <c:v>2.59151</c:v>
                </c:pt>
                <c:pt idx="910">
                  <c:v>2.59151</c:v>
                </c:pt>
                <c:pt idx="911">
                  <c:v>2.59151</c:v>
                </c:pt>
                <c:pt idx="912">
                  <c:v>2.59151</c:v>
                </c:pt>
                <c:pt idx="913">
                  <c:v>2.59151</c:v>
                </c:pt>
                <c:pt idx="914">
                  <c:v>2.59151</c:v>
                </c:pt>
                <c:pt idx="915">
                  <c:v>2.59151</c:v>
                </c:pt>
                <c:pt idx="916">
                  <c:v>2.59151</c:v>
                </c:pt>
                <c:pt idx="917">
                  <c:v>2.59151</c:v>
                </c:pt>
                <c:pt idx="918">
                  <c:v>2.59151</c:v>
                </c:pt>
                <c:pt idx="919">
                  <c:v>2.59151</c:v>
                </c:pt>
                <c:pt idx="920">
                  <c:v>2.59151</c:v>
                </c:pt>
                <c:pt idx="921">
                  <c:v>2.59151</c:v>
                </c:pt>
                <c:pt idx="922">
                  <c:v>2.59151</c:v>
                </c:pt>
                <c:pt idx="923">
                  <c:v>2.59151</c:v>
                </c:pt>
                <c:pt idx="924">
                  <c:v>2.59151</c:v>
                </c:pt>
                <c:pt idx="925">
                  <c:v>2.59151</c:v>
                </c:pt>
                <c:pt idx="926">
                  <c:v>2.59151</c:v>
                </c:pt>
                <c:pt idx="927">
                  <c:v>2.59151</c:v>
                </c:pt>
                <c:pt idx="928">
                  <c:v>2.59151</c:v>
                </c:pt>
                <c:pt idx="929">
                  <c:v>2.59151</c:v>
                </c:pt>
                <c:pt idx="930">
                  <c:v>2.59151</c:v>
                </c:pt>
                <c:pt idx="931">
                  <c:v>2.59151</c:v>
                </c:pt>
                <c:pt idx="932">
                  <c:v>2.59151</c:v>
                </c:pt>
                <c:pt idx="933">
                  <c:v>2.59151</c:v>
                </c:pt>
                <c:pt idx="934">
                  <c:v>2.59151</c:v>
                </c:pt>
                <c:pt idx="935">
                  <c:v>2.59151</c:v>
                </c:pt>
                <c:pt idx="936">
                  <c:v>2.59151</c:v>
                </c:pt>
                <c:pt idx="937">
                  <c:v>2.59151</c:v>
                </c:pt>
                <c:pt idx="938">
                  <c:v>2.59151</c:v>
                </c:pt>
                <c:pt idx="939">
                  <c:v>2.59151</c:v>
                </c:pt>
                <c:pt idx="940">
                  <c:v>2.59151</c:v>
                </c:pt>
                <c:pt idx="941">
                  <c:v>2.59151</c:v>
                </c:pt>
                <c:pt idx="942">
                  <c:v>2.59151</c:v>
                </c:pt>
                <c:pt idx="943">
                  <c:v>2.59151</c:v>
                </c:pt>
                <c:pt idx="944">
                  <c:v>2.59151</c:v>
                </c:pt>
                <c:pt idx="945">
                  <c:v>2.59151</c:v>
                </c:pt>
                <c:pt idx="946">
                  <c:v>2.59151</c:v>
                </c:pt>
                <c:pt idx="947">
                  <c:v>2.59151</c:v>
                </c:pt>
                <c:pt idx="948">
                  <c:v>2.59151</c:v>
                </c:pt>
                <c:pt idx="949">
                  <c:v>2.59151</c:v>
                </c:pt>
                <c:pt idx="950">
                  <c:v>2.59151</c:v>
                </c:pt>
                <c:pt idx="951">
                  <c:v>2.59151</c:v>
                </c:pt>
                <c:pt idx="952">
                  <c:v>2.59151</c:v>
                </c:pt>
                <c:pt idx="953">
                  <c:v>2.59151</c:v>
                </c:pt>
                <c:pt idx="954">
                  <c:v>2.59151</c:v>
                </c:pt>
                <c:pt idx="955">
                  <c:v>2.59151</c:v>
                </c:pt>
                <c:pt idx="956">
                  <c:v>2.59151</c:v>
                </c:pt>
                <c:pt idx="957">
                  <c:v>2.59151</c:v>
                </c:pt>
                <c:pt idx="958">
                  <c:v>2.59151</c:v>
                </c:pt>
                <c:pt idx="959">
                  <c:v>2.59151</c:v>
                </c:pt>
                <c:pt idx="960">
                  <c:v>2.59151</c:v>
                </c:pt>
                <c:pt idx="961">
                  <c:v>2.59151</c:v>
                </c:pt>
                <c:pt idx="962">
                  <c:v>2.59151</c:v>
                </c:pt>
                <c:pt idx="963">
                  <c:v>2.59151</c:v>
                </c:pt>
                <c:pt idx="964">
                  <c:v>2.59151</c:v>
                </c:pt>
                <c:pt idx="965">
                  <c:v>2.59151</c:v>
                </c:pt>
                <c:pt idx="966">
                  <c:v>2.59151</c:v>
                </c:pt>
                <c:pt idx="967">
                  <c:v>2.59151</c:v>
                </c:pt>
                <c:pt idx="968">
                  <c:v>2.59151</c:v>
                </c:pt>
                <c:pt idx="969">
                  <c:v>2.59151</c:v>
                </c:pt>
                <c:pt idx="970">
                  <c:v>2.59151</c:v>
                </c:pt>
                <c:pt idx="971">
                  <c:v>2.59151</c:v>
                </c:pt>
                <c:pt idx="972">
                  <c:v>2.59151</c:v>
                </c:pt>
                <c:pt idx="973">
                  <c:v>2.59151</c:v>
                </c:pt>
                <c:pt idx="974">
                  <c:v>2.59151</c:v>
                </c:pt>
                <c:pt idx="975">
                  <c:v>2.59151</c:v>
                </c:pt>
                <c:pt idx="976">
                  <c:v>2.59151</c:v>
                </c:pt>
                <c:pt idx="977">
                  <c:v>2.59151</c:v>
                </c:pt>
                <c:pt idx="978">
                  <c:v>2.59151</c:v>
                </c:pt>
                <c:pt idx="979">
                  <c:v>2.59151</c:v>
                </c:pt>
                <c:pt idx="980">
                  <c:v>2.59151</c:v>
                </c:pt>
                <c:pt idx="981">
                  <c:v>2.59151</c:v>
                </c:pt>
                <c:pt idx="982">
                  <c:v>2.59151</c:v>
                </c:pt>
                <c:pt idx="983">
                  <c:v>2.59151</c:v>
                </c:pt>
                <c:pt idx="984">
                  <c:v>2.59151</c:v>
                </c:pt>
                <c:pt idx="985">
                  <c:v>2.59151</c:v>
                </c:pt>
                <c:pt idx="986">
                  <c:v>2.59151</c:v>
                </c:pt>
                <c:pt idx="987">
                  <c:v>2.59151</c:v>
                </c:pt>
                <c:pt idx="988">
                  <c:v>2.59151</c:v>
                </c:pt>
                <c:pt idx="989">
                  <c:v>2.59151</c:v>
                </c:pt>
                <c:pt idx="990">
                  <c:v>2.59151</c:v>
                </c:pt>
                <c:pt idx="991">
                  <c:v>2.59151</c:v>
                </c:pt>
                <c:pt idx="992">
                  <c:v>2.59151</c:v>
                </c:pt>
                <c:pt idx="993">
                  <c:v>2.59151</c:v>
                </c:pt>
                <c:pt idx="994">
                  <c:v>2.59151</c:v>
                </c:pt>
                <c:pt idx="995">
                  <c:v>2.59151</c:v>
                </c:pt>
                <c:pt idx="996">
                  <c:v>2.59151</c:v>
                </c:pt>
                <c:pt idx="997">
                  <c:v>2.59151</c:v>
                </c:pt>
                <c:pt idx="998">
                  <c:v>2.59151</c:v>
                </c:pt>
                <c:pt idx="999">
                  <c:v>2.59151</c:v>
                </c:pt>
                <c:pt idx="1000">
                  <c:v>2.59151</c:v>
                </c:pt>
                <c:pt idx="1001">
                  <c:v>2.59151</c:v>
                </c:pt>
                <c:pt idx="1002">
                  <c:v>2.59151</c:v>
                </c:pt>
                <c:pt idx="1003">
                  <c:v>2.59151</c:v>
                </c:pt>
                <c:pt idx="1004">
                  <c:v>2.59151</c:v>
                </c:pt>
                <c:pt idx="1005">
                  <c:v>2.59151</c:v>
                </c:pt>
                <c:pt idx="1006">
                  <c:v>2.59151</c:v>
                </c:pt>
                <c:pt idx="1007">
                  <c:v>2.59151</c:v>
                </c:pt>
                <c:pt idx="1008">
                  <c:v>2.59151</c:v>
                </c:pt>
                <c:pt idx="1009">
                  <c:v>2.59151</c:v>
                </c:pt>
                <c:pt idx="1010">
                  <c:v>2.59151</c:v>
                </c:pt>
                <c:pt idx="1011">
                  <c:v>2.59151</c:v>
                </c:pt>
                <c:pt idx="1012">
                  <c:v>2.59151</c:v>
                </c:pt>
                <c:pt idx="1013">
                  <c:v>2.59151</c:v>
                </c:pt>
                <c:pt idx="1014">
                  <c:v>2.59151</c:v>
                </c:pt>
                <c:pt idx="1015">
                  <c:v>2.59151</c:v>
                </c:pt>
                <c:pt idx="1016">
                  <c:v>2.59151</c:v>
                </c:pt>
                <c:pt idx="1017">
                  <c:v>2.59151</c:v>
                </c:pt>
                <c:pt idx="1018">
                  <c:v>2.59151</c:v>
                </c:pt>
                <c:pt idx="1019">
                  <c:v>2.59151</c:v>
                </c:pt>
                <c:pt idx="1020">
                  <c:v>2.59151</c:v>
                </c:pt>
                <c:pt idx="1021">
                  <c:v>2.59151</c:v>
                </c:pt>
                <c:pt idx="1022">
                  <c:v>2.59151</c:v>
                </c:pt>
                <c:pt idx="1023">
                  <c:v>2.59151</c:v>
                </c:pt>
                <c:pt idx="1024">
                  <c:v>2.59151</c:v>
                </c:pt>
                <c:pt idx="1025">
                  <c:v>2.59151</c:v>
                </c:pt>
                <c:pt idx="1026">
                  <c:v>2.59151</c:v>
                </c:pt>
                <c:pt idx="1027">
                  <c:v>2.59151</c:v>
                </c:pt>
                <c:pt idx="1028">
                  <c:v>2.59151</c:v>
                </c:pt>
                <c:pt idx="1029">
                  <c:v>2.59151</c:v>
                </c:pt>
                <c:pt idx="1030">
                  <c:v>2.59151</c:v>
                </c:pt>
                <c:pt idx="1031">
                  <c:v>2.59151</c:v>
                </c:pt>
                <c:pt idx="1032">
                  <c:v>2.59151</c:v>
                </c:pt>
                <c:pt idx="1033">
                  <c:v>2.59151</c:v>
                </c:pt>
                <c:pt idx="1034">
                  <c:v>2.59151</c:v>
                </c:pt>
                <c:pt idx="1035">
                  <c:v>2.59151</c:v>
                </c:pt>
                <c:pt idx="1036">
                  <c:v>2.59151</c:v>
                </c:pt>
                <c:pt idx="1037">
                  <c:v>2.59151</c:v>
                </c:pt>
                <c:pt idx="1038">
                  <c:v>2.59151</c:v>
                </c:pt>
                <c:pt idx="1039">
                  <c:v>2.59151</c:v>
                </c:pt>
                <c:pt idx="1040">
                  <c:v>2.59151</c:v>
                </c:pt>
                <c:pt idx="1041">
                  <c:v>2.59151</c:v>
                </c:pt>
                <c:pt idx="1042">
                  <c:v>2.59151</c:v>
                </c:pt>
                <c:pt idx="1043">
                  <c:v>2.59151</c:v>
                </c:pt>
                <c:pt idx="1044">
                  <c:v>2.59151</c:v>
                </c:pt>
                <c:pt idx="1045">
                  <c:v>2.59151</c:v>
                </c:pt>
                <c:pt idx="1046">
                  <c:v>2.59151</c:v>
                </c:pt>
                <c:pt idx="1047">
                  <c:v>2.59151</c:v>
                </c:pt>
                <c:pt idx="1048">
                  <c:v>2.59151</c:v>
                </c:pt>
                <c:pt idx="1049">
                  <c:v>2.59151</c:v>
                </c:pt>
                <c:pt idx="1050">
                  <c:v>2.59151</c:v>
                </c:pt>
                <c:pt idx="1051">
                  <c:v>2.59151</c:v>
                </c:pt>
                <c:pt idx="1052">
                  <c:v>2.59151</c:v>
                </c:pt>
                <c:pt idx="1053">
                  <c:v>2.59151</c:v>
                </c:pt>
                <c:pt idx="1054">
                  <c:v>2.59151</c:v>
                </c:pt>
                <c:pt idx="1055">
                  <c:v>2.59151</c:v>
                </c:pt>
                <c:pt idx="1056">
                  <c:v>2.59151</c:v>
                </c:pt>
                <c:pt idx="1057">
                  <c:v>2.59151</c:v>
                </c:pt>
                <c:pt idx="1058">
                  <c:v>2.59151</c:v>
                </c:pt>
                <c:pt idx="1059">
                  <c:v>2.59151</c:v>
                </c:pt>
                <c:pt idx="1060">
                  <c:v>2.59151</c:v>
                </c:pt>
                <c:pt idx="1061">
                  <c:v>2.59151</c:v>
                </c:pt>
                <c:pt idx="1062">
                  <c:v>2.59151</c:v>
                </c:pt>
                <c:pt idx="1063">
                  <c:v>2.59151</c:v>
                </c:pt>
                <c:pt idx="1064">
                  <c:v>2.59151</c:v>
                </c:pt>
                <c:pt idx="1065">
                  <c:v>2.59151</c:v>
                </c:pt>
                <c:pt idx="1066">
                  <c:v>2.59151</c:v>
                </c:pt>
                <c:pt idx="1067">
                  <c:v>2.59151</c:v>
                </c:pt>
                <c:pt idx="1068">
                  <c:v>2.59151</c:v>
                </c:pt>
                <c:pt idx="1069">
                  <c:v>2.59151</c:v>
                </c:pt>
                <c:pt idx="1070">
                  <c:v>2.5915499999999967</c:v>
                </c:pt>
                <c:pt idx="1071">
                  <c:v>2.5916999999999977</c:v>
                </c:pt>
                <c:pt idx="1072">
                  <c:v>2.5923099999999977</c:v>
                </c:pt>
                <c:pt idx="1073">
                  <c:v>2.5949599999999977</c:v>
                </c:pt>
                <c:pt idx="1074">
                  <c:v>2.6044700000000001</c:v>
                </c:pt>
                <c:pt idx="1075">
                  <c:v>2.6269399999999998</c:v>
                </c:pt>
                <c:pt idx="1076">
                  <c:v>2.7250299999999998</c:v>
                </c:pt>
                <c:pt idx="1077">
                  <c:v>2.9673099999999999</c:v>
                </c:pt>
                <c:pt idx="1078">
                  <c:v>3.6256900000000001</c:v>
                </c:pt>
                <c:pt idx="1079">
                  <c:v>4.3924499999999975</c:v>
                </c:pt>
                <c:pt idx="1080">
                  <c:v>6.24383</c:v>
                </c:pt>
                <c:pt idx="1081">
                  <c:v>10.0922</c:v>
                </c:pt>
                <c:pt idx="1082">
                  <c:v>15.437200000000001</c:v>
                </c:pt>
                <c:pt idx="1083">
                  <c:v>21.114900000000144</c:v>
                </c:pt>
                <c:pt idx="1084">
                  <c:v>30.588999999999889</c:v>
                </c:pt>
                <c:pt idx="1085">
                  <c:v>39.399500000000003</c:v>
                </c:pt>
                <c:pt idx="1086">
                  <c:v>45.944099999999999</c:v>
                </c:pt>
                <c:pt idx="1087">
                  <c:v>55.582700000000003</c:v>
                </c:pt>
                <c:pt idx="1088">
                  <c:v>63.261600000000001</c:v>
                </c:pt>
                <c:pt idx="1089">
                  <c:v>57.822600000000001</c:v>
                </c:pt>
                <c:pt idx="1090">
                  <c:v>50.765900000000222</c:v>
                </c:pt>
                <c:pt idx="1091">
                  <c:v>50.174000000000007</c:v>
                </c:pt>
                <c:pt idx="1092">
                  <c:v>45.669500000000063</c:v>
                </c:pt>
                <c:pt idx="1093">
                  <c:v>35.1599</c:v>
                </c:pt>
                <c:pt idx="1094">
                  <c:v>26.273900000000001</c:v>
                </c:pt>
                <c:pt idx="1095">
                  <c:v>18.830500000000001</c:v>
                </c:pt>
                <c:pt idx="1096">
                  <c:v>11.514900000000001</c:v>
                </c:pt>
                <c:pt idx="1097">
                  <c:v>7.6480399999999955</c:v>
                </c:pt>
                <c:pt idx="1098">
                  <c:v>5.1863700000000001</c:v>
                </c:pt>
                <c:pt idx="1099">
                  <c:v>3.8528199999999777</c:v>
                </c:pt>
                <c:pt idx="1100">
                  <c:v>3.0821999999999998</c:v>
                </c:pt>
                <c:pt idx="1101">
                  <c:v>2.7109299999999998</c:v>
                </c:pt>
                <c:pt idx="1102">
                  <c:v>2.6121999999999987</c:v>
                </c:pt>
                <c:pt idx="1103">
                  <c:v>2.5948099999999967</c:v>
                </c:pt>
                <c:pt idx="1104">
                  <c:v>2.5918699999999841</c:v>
                </c:pt>
                <c:pt idx="1105">
                  <c:v>2.5915399999999997</c:v>
                </c:pt>
                <c:pt idx="1106">
                  <c:v>2.59151</c:v>
                </c:pt>
                <c:pt idx="1107">
                  <c:v>2.59151</c:v>
                </c:pt>
                <c:pt idx="1108">
                  <c:v>2.59151</c:v>
                </c:pt>
                <c:pt idx="1109">
                  <c:v>2.59151</c:v>
                </c:pt>
                <c:pt idx="1110">
                  <c:v>2.59151</c:v>
                </c:pt>
                <c:pt idx="1111">
                  <c:v>2.59151</c:v>
                </c:pt>
                <c:pt idx="1112">
                  <c:v>2.59151</c:v>
                </c:pt>
                <c:pt idx="1113">
                  <c:v>2.59151</c:v>
                </c:pt>
                <c:pt idx="1114">
                  <c:v>2.59151</c:v>
                </c:pt>
                <c:pt idx="1115">
                  <c:v>2.59151</c:v>
                </c:pt>
                <c:pt idx="1116">
                  <c:v>2.59151</c:v>
                </c:pt>
                <c:pt idx="1117">
                  <c:v>2.59151</c:v>
                </c:pt>
                <c:pt idx="1118">
                  <c:v>2.59151</c:v>
                </c:pt>
                <c:pt idx="1119">
                  <c:v>2.59151</c:v>
                </c:pt>
                <c:pt idx="1120">
                  <c:v>2.59151</c:v>
                </c:pt>
                <c:pt idx="1121">
                  <c:v>2.59151</c:v>
                </c:pt>
                <c:pt idx="1122">
                  <c:v>2.59151</c:v>
                </c:pt>
                <c:pt idx="1123">
                  <c:v>2.59151</c:v>
                </c:pt>
                <c:pt idx="1124">
                  <c:v>2.59151</c:v>
                </c:pt>
                <c:pt idx="1125">
                  <c:v>2.59151</c:v>
                </c:pt>
                <c:pt idx="1126">
                  <c:v>2.59151</c:v>
                </c:pt>
                <c:pt idx="1127">
                  <c:v>2.59151</c:v>
                </c:pt>
                <c:pt idx="1128">
                  <c:v>2.59151</c:v>
                </c:pt>
                <c:pt idx="1129">
                  <c:v>2.59151</c:v>
                </c:pt>
                <c:pt idx="1130">
                  <c:v>2.59151</c:v>
                </c:pt>
                <c:pt idx="1131">
                  <c:v>2.59151</c:v>
                </c:pt>
                <c:pt idx="1132">
                  <c:v>2.59151</c:v>
                </c:pt>
                <c:pt idx="1133">
                  <c:v>2.59151</c:v>
                </c:pt>
                <c:pt idx="1134">
                  <c:v>2.59151</c:v>
                </c:pt>
                <c:pt idx="1135">
                  <c:v>2.59151</c:v>
                </c:pt>
                <c:pt idx="1136">
                  <c:v>2.59151</c:v>
                </c:pt>
                <c:pt idx="1137">
                  <c:v>2.59151</c:v>
                </c:pt>
                <c:pt idx="1138">
                  <c:v>2.59151</c:v>
                </c:pt>
                <c:pt idx="1139">
                  <c:v>2.59151</c:v>
                </c:pt>
                <c:pt idx="1140">
                  <c:v>2.59151</c:v>
                </c:pt>
                <c:pt idx="1141">
                  <c:v>2.59151</c:v>
                </c:pt>
                <c:pt idx="1142">
                  <c:v>2.59151</c:v>
                </c:pt>
                <c:pt idx="1143">
                  <c:v>2.59151</c:v>
                </c:pt>
                <c:pt idx="1144">
                  <c:v>2.59151</c:v>
                </c:pt>
                <c:pt idx="1145">
                  <c:v>2.59151</c:v>
                </c:pt>
                <c:pt idx="1146">
                  <c:v>2.59151</c:v>
                </c:pt>
                <c:pt idx="1147">
                  <c:v>2.59151</c:v>
                </c:pt>
                <c:pt idx="1148">
                  <c:v>2.59151</c:v>
                </c:pt>
                <c:pt idx="1149">
                  <c:v>2.59151</c:v>
                </c:pt>
                <c:pt idx="1150">
                  <c:v>2.59151</c:v>
                </c:pt>
                <c:pt idx="1151">
                  <c:v>2.59151</c:v>
                </c:pt>
                <c:pt idx="1152">
                  <c:v>2.59151</c:v>
                </c:pt>
                <c:pt idx="1153">
                  <c:v>2.59151</c:v>
                </c:pt>
                <c:pt idx="1154">
                  <c:v>2.59151</c:v>
                </c:pt>
                <c:pt idx="1155">
                  <c:v>2.59151</c:v>
                </c:pt>
                <c:pt idx="1156">
                  <c:v>2.59151</c:v>
                </c:pt>
                <c:pt idx="1157">
                  <c:v>2.59151</c:v>
                </c:pt>
                <c:pt idx="1158">
                  <c:v>2.59151</c:v>
                </c:pt>
                <c:pt idx="1159">
                  <c:v>2.59151</c:v>
                </c:pt>
                <c:pt idx="1160">
                  <c:v>2.59151</c:v>
                </c:pt>
                <c:pt idx="1161">
                  <c:v>2.59151</c:v>
                </c:pt>
                <c:pt idx="1162">
                  <c:v>2.59151</c:v>
                </c:pt>
                <c:pt idx="1163">
                  <c:v>2.59151</c:v>
                </c:pt>
                <c:pt idx="1164">
                  <c:v>2.59151</c:v>
                </c:pt>
                <c:pt idx="1165">
                  <c:v>2.59151</c:v>
                </c:pt>
                <c:pt idx="1166">
                  <c:v>2.59151</c:v>
                </c:pt>
                <c:pt idx="1167">
                  <c:v>2.59151</c:v>
                </c:pt>
                <c:pt idx="1168">
                  <c:v>2.59151</c:v>
                </c:pt>
                <c:pt idx="1169">
                  <c:v>2.59151</c:v>
                </c:pt>
                <c:pt idx="1170">
                  <c:v>2.59151</c:v>
                </c:pt>
                <c:pt idx="1171">
                  <c:v>2.59151</c:v>
                </c:pt>
                <c:pt idx="1172">
                  <c:v>2.59151</c:v>
                </c:pt>
                <c:pt idx="1173">
                  <c:v>2.59151</c:v>
                </c:pt>
                <c:pt idx="1174">
                  <c:v>2.59151</c:v>
                </c:pt>
                <c:pt idx="1175">
                  <c:v>2.59151</c:v>
                </c:pt>
                <c:pt idx="1176">
                  <c:v>2.59151</c:v>
                </c:pt>
                <c:pt idx="1177">
                  <c:v>2.59151</c:v>
                </c:pt>
                <c:pt idx="1178">
                  <c:v>2.59151</c:v>
                </c:pt>
                <c:pt idx="1179">
                  <c:v>2.59151</c:v>
                </c:pt>
                <c:pt idx="1180">
                  <c:v>2.59151</c:v>
                </c:pt>
                <c:pt idx="1181">
                  <c:v>2.59151</c:v>
                </c:pt>
                <c:pt idx="1182">
                  <c:v>2.59151</c:v>
                </c:pt>
                <c:pt idx="1183">
                  <c:v>2.59151</c:v>
                </c:pt>
                <c:pt idx="1184">
                  <c:v>2.59151</c:v>
                </c:pt>
                <c:pt idx="1185">
                  <c:v>2.59151</c:v>
                </c:pt>
                <c:pt idx="1186">
                  <c:v>2.59151</c:v>
                </c:pt>
                <c:pt idx="1187">
                  <c:v>2.59151</c:v>
                </c:pt>
                <c:pt idx="1188">
                  <c:v>2.59151</c:v>
                </c:pt>
                <c:pt idx="1189">
                  <c:v>2.59151</c:v>
                </c:pt>
                <c:pt idx="1190">
                  <c:v>2.59151</c:v>
                </c:pt>
                <c:pt idx="1191">
                  <c:v>2.59151</c:v>
                </c:pt>
                <c:pt idx="1192">
                  <c:v>2.59151</c:v>
                </c:pt>
                <c:pt idx="1193">
                  <c:v>2.59151</c:v>
                </c:pt>
                <c:pt idx="1194">
                  <c:v>2.59151</c:v>
                </c:pt>
                <c:pt idx="1195">
                  <c:v>2.59151</c:v>
                </c:pt>
                <c:pt idx="1196">
                  <c:v>2.59151</c:v>
                </c:pt>
                <c:pt idx="1197">
                  <c:v>2.59151</c:v>
                </c:pt>
                <c:pt idx="1198">
                  <c:v>2.59151</c:v>
                </c:pt>
                <c:pt idx="1199">
                  <c:v>2.59151</c:v>
                </c:pt>
                <c:pt idx="1200">
                  <c:v>2.59151</c:v>
                </c:pt>
                <c:pt idx="1201">
                  <c:v>2.59151</c:v>
                </c:pt>
                <c:pt idx="1202">
                  <c:v>2.59151</c:v>
                </c:pt>
                <c:pt idx="1203">
                  <c:v>2.59151</c:v>
                </c:pt>
                <c:pt idx="1204">
                  <c:v>2.59151</c:v>
                </c:pt>
                <c:pt idx="1205">
                  <c:v>2.59151</c:v>
                </c:pt>
                <c:pt idx="1206">
                  <c:v>2.59151</c:v>
                </c:pt>
                <c:pt idx="1207">
                  <c:v>2.59151</c:v>
                </c:pt>
                <c:pt idx="1208">
                  <c:v>2.59151</c:v>
                </c:pt>
                <c:pt idx="1209">
                  <c:v>2.59151</c:v>
                </c:pt>
                <c:pt idx="1210">
                  <c:v>2.59151</c:v>
                </c:pt>
                <c:pt idx="1211">
                  <c:v>2.59151</c:v>
                </c:pt>
                <c:pt idx="1212">
                  <c:v>2.59151</c:v>
                </c:pt>
                <c:pt idx="1213">
                  <c:v>2.59151</c:v>
                </c:pt>
                <c:pt idx="1214">
                  <c:v>2.59151</c:v>
                </c:pt>
                <c:pt idx="1215">
                  <c:v>2.59151</c:v>
                </c:pt>
                <c:pt idx="1216">
                  <c:v>2.59151</c:v>
                </c:pt>
                <c:pt idx="1217">
                  <c:v>2.59151</c:v>
                </c:pt>
                <c:pt idx="1218">
                  <c:v>2.59151</c:v>
                </c:pt>
                <c:pt idx="1219">
                  <c:v>2.59151</c:v>
                </c:pt>
                <c:pt idx="1220">
                  <c:v>2.59151</c:v>
                </c:pt>
                <c:pt idx="1221">
                  <c:v>2.59151</c:v>
                </c:pt>
                <c:pt idx="1222">
                  <c:v>2.59151</c:v>
                </c:pt>
                <c:pt idx="1223">
                  <c:v>2.59151</c:v>
                </c:pt>
                <c:pt idx="1224">
                  <c:v>2.59151</c:v>
                </c:pt>
                <c:pt idx="1225">
                  <c:v>2.59151</c:v>
                </c:pt>
                <c:pt idx="1226">
                  <c:v>2.59151</c:v>
                </c:pt>
                <c:pt idx="1227">
                  <c:v>2.59151</c:v>
                </c:pt>
                <c:pt idx="1228">
                  <c:v>2.59151</c:v>
                </c:pt>
                <c:pt idx="1229">
                  <c:v>2.59151</c:v>
                </c:pt>
                <c:pt idx="1230">
                  <c:v>2.59151</c:v>
                </c:pt>
                <c:pt idx="1231">
                  <c:v>2.59151</c:v>
                </c:pt>
                <c:pt idx="1232">
                  <c:v>2.59151</c:v>
                </c:pt>
                <c:pt idx="1233">
                  <c:v>2.59151</c:v>
                </c:pt>
                <c:pt idx="1234">
                  <c:v>2.59151</c:v>
                </c:pt>
                <c:pt idx="1235">
                  <c:v>2.59151</c:v>
                </c:pt>
                <c:pt idx="1236">
                  <c:v>2.59151</c:v>
                </c:pt>
                <c:pt idx="1237">
                  <c:v>2.59151</c:v>
                </c:pt>
                <c:pt idx="1238">
                  <c:v>2.59151</c:v>
                </c:pt>
                <c:pt idx="1239">
                  <c:v>2.59151</c:v>
                </c:pt>
                <c:pt idx="1240">
                  <c:v>2.59151</c:v>
                </c:pt>
                <c:pt idx="1241">
                  <c:v>2.59151</c:v>
                </c:pt>
                <c:pt idx="1242">
                  <c:v>2.59151</c:v>
                </c:pt>
                <c:pt idx="1243">
                  <c:v>2.59151</c:v>
                </c:pt>
                <c:pt idx="1244">
                  <c:v>2.59151</c:v>
                </c:pt>
                <c:pt idx="1245">
                  <c:v>2.59151</c:v>
                </c:pt>
                <c:pt idx="1246">
                  <c:v>2.59151</c:v>
                </c:pt>
                <c:pt idx="1247">
                  <c:v>2.59151</c:v>
                </c:pt>
                <c:pt idx="1248">
                  <c:v>2.59151</c:v>
                </c:pt>
                <c:pt idx="1249">
                  <c:v>2.59151</c:v>
                </c:pt>
                <c:pt idx="1250">
                  <c:v>2.59151</c:v>
                </c:pt>
                <c:pt idx="1251">
                  <c:v>2.59151</c:v>
                </c:pt>
                <c:pt idx="1252">
                  <c:v>2.59151</c:v>
                </c:pt>
                <c:pt idx="1253">
                  <c:v>2.59151</c:v>
                </c:pt>
                <c:pt idx="1254">
                  <c:v>2.59151</c:v>
                </c:pt>
                <c:pt idx="1255">
                  <c:v>2.59151</c:v>
                </c:pt>
                <c:pt idx="1256">
                  <c:v>2.59151</c:v>
                </c:pt>
                <c:pt idx="1257">
                  <c:v>2.59151</c:v>
                </c:pt>
                <c:pt idx="1258">
                  <c:v>2.59151</c:v>
                </c:pt>
                <c:pt idx="1259">
                  <c:v>2.59151</c:v>
                </c:pt>
                <c:pt idx="1260">
                  <c:v>2.59151</c:v>
                </c:pt>
                <c:pt idx="1261">
                  <c:v>2.59151</c:v>
                </c:pt>
                <c:pt idx="1262">
                  <c:v>2.59151</c:v>
                </c:pt>
                <c:pt idx="1263">
                  <c:v>2.59151</c:v>
                </c:pt>
                <c:pt idx="1264">
                  <c:v>2.59151</c:v>
                </c:pt>
                <c:pt idx="1265">
                  <c:v>2.59151</c:v>
                </c:pt>
                <c:pt idx="1266">
                  <c:v>2.59151</c:v>
                </c:pt>
                <c:pt idx="1267">
                  <c:v>2.59151</c:v>
                </c:pt>
                <c:pt idx="1268">
                  <c:v>2.59151</c:v>
                </c:pt>
                <c:pt idx="1269">
                  <c:v>2.59151</c:v>
                </c:pt>
                <c:pt idx="1270">
                  <c:v>2.59151</c:v>
                </c:pt>
                <c:pt idx="1271">
                  <c:v>2.59151</c:v>
                </c:pt>
                <c:pt idx="1272">
                  <c:v>2.59151</c:v>
                </c:pt>
                <c:pt idx="1273">
                  <c:v>2.59151</c:v>
                </c:pt>
                <c:pt idx="1274">
                  <c:v>2.59151</c:v>
                </c:pt>
                <c:pt idx="1275">
                  <c:v>2.59151</c:v>
                </c:pt>
                <c:pt idx="1276">
                  <c:v>2.59151</c:v>
                </c:pt>
                <c:pt idx="1277">
                  <c:v>2.59151</c:v>
                </c:pt>
                <c:pt idx="1278">
                  <c:v>2.59151</c:v>
                </c:pt>
                <c:pt idx="1279">
                  <c:v>2.59151</c:v>
                </c:pt>
                <c:pt idx="1280">
                  <c:v>2.59151</c:v>
                </c:pt>
                <c:pt idx="1281">
                  <c:v>2.59151</c:v>
                </c:pt>
                <c:pt idx="1282">
                  <c:v>2.59151</c:v>
                </c:pt>
                <c:pt idx="1283">
                  <c:v>2.59151</c:v>
                </c:pt>
                <c:pt idx="1284">
                  <c:v>2.59151</c:v>
                </c:pt>
                <c:pt idx="1285">
                  <c:v>2.59151</c:v>
                </c:pt>
                <c:pt idx="1286">
                  <c:v>2.59151</c:v>
                </c:pt>
                <c:pt idx="1287">
                  <c:v>2.59151</c:v>
                </c:pt>
                <c:pt idx="1288">
                  <c:v>2.59151</c:v>
                </c:pt>
                <c:pt idx="1289">
                  <c:v>2.59151</c:v>
                </c:pt>
                <c:pt idx="1290">
                  <c:v>2.59151</c:v>
                </c:pt>
                <c:pt idx="1291">
                  <c:v>2.59151</c:v>
                </c:pt>
                <c:pt idx="1292">
                  <c:v>2.59151</c:v>
                </c:pt>
                <c:pt idx="1293">
                  <c:v>2.59151</c:v>
                </c:pt>
                <c:pt idx="1294">
                  <c:v>2.59151</c:v>
                </c:pt>
                <c:pt idx="1295">
                  <c:v>2.59151</c:v>
                </c:pt>
                <c:pt idx="1296">
                  <c:v>2.59151</c:v>
                </c:pt>
                <c:pt idx="1297">
                  <c:v>2.59151</c:v>
                </c:pt>
                <c:pt idx="1298">
                  <c:v>2.59151</c:v>
                </c:pt>
                <c:pt idx="1299">
                  <c:v>2.59151</c:v>
                </c:pt>
                <c:pt idx="1300">
                  <c:v>2.59151</c:v>
                </c:pt>
                <c:pt idx="1301">
                  <c:v>2.59151</c:v>
                </c:pt>
                <c:pt idx="1302">
                  <c:v>2.59151</c:v>
                </c:pt>
                <c:pt idx="1303">
                  <c:v>2.59151</c:v>
                </c:pt>
                <c:pt idx="1304">
                  <c:v>2.59151</c:v>
                </c:pt>
                <c:pt idx="1305">
                  <c:v>2.59151</c:v>
                </c:pt>
                <c:pt idx="1306">
                  <c:v>2.59151</c:v>
                </c:pt>
                <c:pt idx="1307">
                  <c:v>2.59151</c:v>
                </c:pt>
                <c:pt idx="1308">
                  <c:v>2.59151</c:v>
                </c:pt>
                <c:pt idx="1309">
                  <c:v>2.59151</c:v>
                </c:pt>
                <c:pt idx="1310">
                  <c:v>2.59151</c:v>
                </c:pt>
                <c:pt idx="1311">
                  <c:v>2.59151</c:v>
                </c:pt>
                <c:pt idx="1312">
                  <c:v>2.59151</c:v>
                </c:pt>
                <c:pt idx="1313">
                  <c:v>2.59151</c:v>
                </c:pt>
                <c:pt idx="1314">
                  <c:v>2.59151</c:v>
                </c:pt>
                <c:pt idx="1315">
                  <c:v>2.59151</c:v>
                </c:pt>
                <c:pt idx="1316">
                  <c:v>2.59151</c:v>
                </c:pt>
                <c:pt idx="1317">
                  <c:v>2.59151</c:v>
                </c:pt>
                <c:pt idx="1318">
                  <c:v>2.59151</c:v>
                </c:pt>
                <c:pt idx="1319">
                  <c:v>2.59151</c:v>
                </c:pt>
                <c:pt idx="1320">
                  <c:v>2.59151</c:v>
                </c:pt>
                <c:pt idx="1321">
                  <c:v>2.59151</c:v>
                </c:pt>
                <c:pt idx="1322">
                  <c:v>2.59151</c:v>
                </c:pt>
                <c:pt idx="1323">
                  <c:v>2.59151</c:v>
                </c:pt>
                <c:pt idx="1324">
                  <c:v>2.59151</c:v>
                </c:pt>
                <c:pt idx="1325">
                  <c:v>2.59151</c:v>
                </c:pt>
                <c:pt idx="1326">
                  <c:v>2.59151</c:v>
                </c:pt>
                <c:pt idx="1327">
                  <c:v>2.59151</c:v>
                </c:pt>
                <c:pt idx="1328">
                  <c:v>2.59151</c:v>
                </c:pt>
                <c:pt idx="1329">
                  <c:v>2.59151</c:v>
                </c:pt>
                <c:pt idx="1330">
                  <c:v>2.59151</c:v>
                </c:pt>
                <c:pt idx="1331">
                  <c:v>2.59151</c:v>
                </c:pt>
                <c:pt idx="1332">
                  <c:v>2.59151</c:v>
                </c:pt>
                <c:pt idx="1333">
                  <c:v>2.59151</c:v>
                </c:pt>
                <c:pt idx="1334">
                  <c:v>2.59151</c:v>
                </c:pt>
                <c:pt idx="1335">
                  <c:v>2.59151</c:v>
                </c:pt>
                <c:pt idx="1336">
                  <c:v>2.59151</c:v>
                </c:pt>
                <c:pt idx="1337">
                  <c:v>2.59151</c:v>
                </c:pt>
                <c:pt idx="1338">
                  <c:v>2.59151</c:v>
                </c:pt>
                <c:pt idx="1339">
                  <c:v>2.59151</c:v>
                </c:pt>
                <c:pt idx="1340">
                  <c:v>2.59151</c:v>
                </c:pt>
                <c:pt idx="1341">
                  <c:v>2.59151</c:v>
                </c:pt>
                <c:pt idx="1342">
                  <c:v>2.59151</c:v>
                </c:pt>
                <c:pt idx="1343">
                  <c:v>2.59151</c:v>
                </c:pt>
                <c:pt idx="1344">
                  <c:v>2.59151</c:v>
                </c:pt>
                <c:pt idx="1345">
                  <c:v>2.59151</c:v>
                </c:pt>
                <c:pt idx="1346">
                  <c:v>2.59151</c:v>
                </c:pt>
                <c:pt idx="1347">
                  <c:v>2.59151</c:v>
                </c:pt>
                <c:pt idx="1348">
                  <c:v>2.59151</c:v>
                </c:pt>
                <c:pt idx="1349">
                  <c:v>2.59151</c:v>
                </c:pt>
                <c:pt idx="1350">
                  <c:v>2.59151</c:v>
                </c:pt>
                <c:pt idx="1351">
                  <c:v>2.59151</c:v>
                </c:pt>
                <c:pt idx="1352">
                  <c:v>2.59151</c:v>
                </c:pt>
                <c:pt idx="1353">
                  <c:v>2.59151</c:v>
                </c:pt>
                <c:pt idx="1354">
                  <c:v>2.59151</c:v>
                </c:pt>
                <c:pt idx="1355">
                  <c:v>2.59151</c:v>
                </c:pt>
                <c:pt idx="1356">
                  <c:v>2.59151</c:v>
                </c:pt>
                <c:pt idx="1357">
                  <c:v>2.59151</c:v>
                </c:pt>
                <c:pt idx="1358">
                  <c:v>2.59151</c:v>
                </c:pt>
                <c:pt idx="1359">
                  <c:v>2.59151</c:v>
                </c:pt>
                <c:pt idx="1360">
                  <c:v>2.59151</c:v>
                </c:pt>
                <c:pt idx="1361">
                  <c:v>2.59151</c:v>
                </c:pt>
                <c:pt idx="1362">
                  <c:v>2.59151</c:v>
                </c:pt>
                <c:pt idx="1363">
                  <c:v>2.59151</c:v>
                </c:pt>
                <c:pt idx="1364">
                  <c:v>2.59151</c:v>
                </c:pt>
                <c:pt idx="1365">
                  <c:v>2.59151</c:v>
                </c:pt>
                <c:pt idx="1366">
                  <c:v>2.59151</c:v>
                </c:pt>
                <c:pt idx="1367">
                  <c:v>2.59151</c:v>
                </c:pt>
                <c:pt idx="1368">
                  <c:v>2.59151</c:v>
                </c:pt>
                <c:pt idx="1369">
                  <c:v>2.59151</c:v>
                </c:pt>
                <c:pt idx="1370">
                  <c:v>2.59151</c:v>
                </c:pt>
                <c:pt idx="1371">
                  <c:v>2.59151</c:v>
                </c:pt>
                <c:pt idx="1372">
                  <c:v>2.59151</c:v>
                </c:pt>
                <c:pt idx="1373">
                  <c:v>2.59151</c:v>
                </c:pt>
                <c:pt idx="1374">
                  <c:v>2.59151</c:v>
                </c:pt>
                <c:pt idx="1375">
                  <c:v>2.59151</c:v>
                </c:pt>
                <c:pt idx="1376">
                  <c:v>2.59151</c:v>
                </c:pt>
                <c:pt idx="1377">
                  <c:v>2.59151</c:v>
                </c:pt>
                <c:pt idx="1378">
                  <c:v>2.59151</c:v>
                </c:pt>
                <c:pt idx="1379">
                  <c:v>2.59151</c:v>
                </c:pt>
                <c:pt idx="1380">
                  <c:v>2.59151</c:v>
                </c:pt>
                <c:pt idx="1381">
                  <c:v>2.59151</c:v>
                </c:pt>
                <c:pt idx="1382">
                  <c:v>2.59151</c:v>
                </c:pt>
                <c:pt idx="1383">
                  <c:v>2.59151</c:v>
                </c:pt>
                <c:pt idx="1384">
                  <c:v>2.59151</c:v>
                </c:pt>
                <c:pt idx="1385">
                  <c:v>2.59151</c:v>
                </c:pt>
                <c:pt idx="1386">
                  <c:v>2.59151</c:v>
                </c:pt>
                <c:pt idx="1387">
                  <c:v>2.59151</c:v>
                </c:pt>
                <c:pt idx="1388">
                  <c:v>2.59151</c:v>
                </c:pt>
                <c:pt idx="1389">
                  <c:v>2.59151</c:v>
                </c:pt>
                <c:pt idx="1390">
                  <c:v>2.59151</c:v>
                </c:pt>
                <c:pt idx="1391">
                  <c:v>2.59151</c:v>
                </c:pt>
                <c:pt idx="1392">
                  <c:v>2.59151</c:v>
                </c:pt>
                <c:pt idx="1393">
                  <c:v>2.59151</c:v>
                </c:pt>
                <c:pt idx="1394">
                  <c:v>2.59151</c:v>
                </c:pt>
                <c:pt idx="1395">
                  <c:v>2.59151</c:v>
                </c:pt>
                <c:pt idx="1396">
                  <c:v>2.59151</c:v>
                </c:pt>
                <c:pt idx="1397">
                  <c:v>2.59151</c:v>
                </c:pt>
                <c:pt idx="1398">
                  <c:v>2.59151</c:v>
                </c:pt>
                <c:pt idx="1399">
                  <c:v>2.59151</c:v>
                </c:pt>
                <c:pt idx="1400">
                  <c:v>2.59151</c:v>
                </c:pt>
                <c:pt idx="1401">
                  <c:v>2.59151</c:v>
                </c:pt>
                <c:pt idx="1402">
                  <c:v>2.59151</c:v>
                </c:pt>
                <c:pt idx="1403">
                  <c:v>2.59151</c:v>
                </c:pt>
                <c:pt idx="1404">
                  <c:v>2.59151</c:v>
                </c:pt>
                <c:pt idx="1405">
                  <c:v>2.59151</c:v>
                </c:pt>
                <c:pt idx="1406">
                  <c:v>2.59151</c:v>
                </c:pt>
                <c:pt idx="1407">
                  <c:v>2.59151</c:v>
                </c:pt>
                <c:pt idx="1408">
                  <c:v>2.59151</c:v>
                </c:pt>
                <c:pt idx="1409">
                  <c:v>2.59151</c:v>
                </c:pt>
                <c:pt idx="1410">
                  <c:v>2.59151</c:v>
                </c:pt>
                <c:pt idx="1411">
                  <c:v>2.59151</c:v>
                </c:pt>
                <c:pt idx="1412">
                  <c:v>2.59151</c:v>
                </c:pt>
                <c:pt idx="1413">
                  <c:v>2.59151</c:v>
                </c:pt>
                <c:pt idx="1414">
                  <c:v>2.59151</c:v>
                </c:pt>
                <c:pt idx="1415">
                  <c:v>2.59151</c:v>
                </c:pt>
                <c:pt idx="1416">
                  <c:v>2.59151</c:v>
                </c:pt>
                <c:pt idx="1417">
                  <c:v>2.59151</c:v>
                </c:pt>
                <c:pt idx="1418">
                  <c:v>2.59151</c:v>
                </c:pt>
                <c:pt idx="1419">
                  <c:v>2.59151</c:v>
                </c:pt>
                <c:pt idx="1420">
                  <c:v>2.59151</c:v>
                </c:pt>
                <c:pt idx="1421">
                  <c:v>2.59151</c:v>
                </c:pt>
                <c:pt idx="1422">
                  <c:v>2.59151</c:v>
                </c:pt>
                <c:pt idx="1423">
                  <c:v>2.59151</c:v>
                </c:pt>
                <c:pt idx="1424">
                  <c:v>2.59151</c:v>
                </c:pt>
                <c:pt idx="1425">
                  <c:v>2.59151</c:v>
                </c:pt>
                <c:pt idx="1426">
                  <c:v>2.59151</c:v>
                </c:pt>
                <c:pt idx="1427">
                  <c:v>2.59151</c:v>
                </c:pt>
                <c:pt idx="1428">
                  <c:v>2.59151</c:v>
                </c:pt>
                <c:pt idx="1429">
                  <c:v>2.59151</c:v>
                </c:pt>
                <c:pt idx="1430">
                  <c:v>2.59151</c:v>
                </c:pt>
                <c:pt idx="1431">
                  <c:v>2.59151</c:v>
                </c:pt>
                <c:pt idx="1432">
                  <c:v>2.59151</c:v>
                </c:pt>
                <c:pt idx="1433">
                  <c:v>2.59151</c:v>
                </c:pt>
                <c:pt idx="1434">
                  <c:v>2.59151</c:v>
                </c:pt>
                <c:pt idx="1435">
                  <c:v>2.59151</c:v>
                </c:pt>
                <c:pt idx="1436">
                  <c:v>2.59151</c:v>
                </c:pt>
                <c:pt idx="1437">
                  <c:v>2.59151</c:v>
                </c:pt>
                <c:pt idx="1438">
                  <c:v>2.59151</c:v>
                </c:pt>
                <c:pt idx="1439">
                  <c:v>2.59151</c:v>
                </c:pt>
              </c:numCache>
            </c:numRef>
          </c:yVal>
        </c:ser>
        <c:ser>
          <c:idx val="1"/>
          <c:order val="1"/>
          <c:tx>
            <c:strRef>
              <c:f>plume4.obs!$J$1</c:f>
              <c:strCache>
                <c:ptCount val="1"/>
                <c:pt idx="0">
                  <c:v>NOy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plume4.obs!$K$2:$K$49</c:f>
              <c:numCache>
                <c:formatCode>General</c:formatCode>
                <c:ptCount val="48"/>
                <c:pt idx="0">
                  <c:v>-2342.8989999999999</c:v>
                </c:pt>
                <c:pt idx="1">
                  <c:v>-2233.694</c:v>
                </c:pt>
                <c:pt idx="2">
                  <c:v>-2133.5279999999998</c:v>
                </c:pt>
                <c:pt idx="3">
                  <c:v>-2023.6289999999999</c:v>
                </c:pt>
                <c:pt idx="4">
                  <c:v>-1923.471</c:v>
                </c:pt>
                <c:pt idx="5">
                  <c:v>-1814.269</c:v>
                </c:pt>
                <c:pt idx="6">
                  <c:v>-1705.067</c:v>
                </c:pt>
                <c:pt idx="7">
                  <c:v>-1595.1699999999998</c:v>
                </c:pt>
                <c:pt idx="8">
                  <c:v>-1495.01</c:v>
                </c:pt>
                <c:pt idx="9">
                  <c:v>-1385.8119999999999</c:v>
                </c:pt>
                <c:pt idx="10">
                  <c:v>-1285.6619999999998</c:v>
                </c:pt>
                <c:pt idx="11">
                  <c:v>-1176.4680000000001</c:v>
                </c:pt>
                <c:pt idx="12">
                  <c:v>-1066.5829999999999</c:v>
                </c:pt>
                <c:pt idx="13">
                  <c:v>-966.25800000000004</c:v>
                </c:pt>
                <c:pt idx="14">
                  <c:v>-857.05499999999938</c:v>
                </c:pt>
                <c:pt idx="15">
                  <c:v>-756.89300000000003</c:v>
                </c:pt>
                <c:pt idx="16">
                  <c:v>-647.00199999999938</c:v>
                </c:pt>
                <c:pt idx="17">
                  <c:v>-537.80999999999949</c:v>
                </c:pt>
                <c:pt idx="18">
                  <c:v>-428.62900000000002</c:v>
                </c:pt>
                <c:pt idx="19">
                  <c:v>-328.32499999999999</c:v>
                </c:pt>
                <c:pt idx="20">
                  <c:v>-209.37200000000001</c:v>
                </c:pt>
                <c:pt idx="21">
                  <c:v>-109.21000000000002</c:v>
                </c:pt>
                <c:pt idx="22">
                  <c:v>0</c:v>
                </c:pt>
                <c:pt idx="23">
                  <c:v>109.91300000000012</c:v>
                </c:pt>
                <c:pt idx="24">
                  <c:v>210.07499999999999</c:v>
                </c:pt>
                <c:pt idx="25">
                  <c:v>319.28500000000003</c:v>
                </c:pt>
                <c:pt idx="26">
                  <c:v>428.49499999999864</c:v>
                </c:pt>
                <c:pt idx="27">
                  <c:v>529.36099999999749</c:v>
                </c:pt>
                <c:pt idx="28">
                  <c:v>638.57000000000005</c:v>
                </c:pt>
                <c:pt idx="29">
                  <c:v>747.78000000000054</c:v>
                </c:pt>
                <c:pt idx="30">
                  <c:v>847.94999999999948</c:v>
                </c:pt>
                <c:pt idx="31">
                  <c:v>957.85499999999797</c:v>
                </c:pt>
                <c:pt idx="32">
                  <c:v>1067.0650000000001</c:v>
                </c:pt>
                <c:pt idx="33">
                  <c:v>1176.2739999999999</c:v>
                </c:pt>
                <c:pt idx="34">
                  <c:v>1285.4839999999999</c:v>
                </c:pt>
                <c:pt idx="35">
                  <c:v>1386.3489999999999</c:v>
                </c:pt>
                <c:pt idx="36">
                  <c:v>1495.559</c:v>
                </c:pt>
                <c:pt idx="37">
                  <c:v>1613.816</c:v>
                </c:pt>
                <c:pt idx="38">
                  <c:v>1713.9780000000001</c:v>
                </c:pt>
                <c:pt idx="39">
                  <c:v>1823.8829999999998</c:v>
                </c:pt>
                <c:pt idx="40">
                  <c:v>1924.0529999999999</c:v>
                </c:pt>
                <c:pt idx="41">
                  <c:v>2033.2629999999999</c:v>
                </c:pt>
                <c:pt idx="42">
                  <c:v>2143.1679999999997</c:v>
                </c:pt>
                <c:pt idx="43">
                  <c:v>2243.3380000000002</c:v>
                </c:pt>
                <c:pt idx="44">
                  <c:v>2352.547</c:v>
                </c:pt>
                <c:pt idx="45">
                  <c:v>2452.7170000000001</c:v>
                </c:pt>
                <c:pt idx="46">
                  <c:v>2561.9270000000001</c:v>
                </c:pt>
                <c:pt idx="47">
                  <c:v>2662.7919999999999</c:v>
                </c:pt>
              </c:numCache>
            </c:numRef>
          </c:xVal>
          <c:yVal>
            <c:numRef>
              <c:f>plume4.obs!$J$2:$J$49</c:f>
              <c:numCache>
                <c:formatCode>General</c:formatCode>
                <c:ptCount val="48"/>
                <c:pt idx="0">
                  <c:v>2.6257000000000001</c:v>
                </c:pt>
                <c:pt idx="1">
                  <c:v>2.6781000000000001</c:v>
                </c:pt>
                <c:pt idx="2">
                  <c:v>2.7321999999999997</c:v>
                </c:pt>
                <c:pt idx="3">
                  <c:v>2.7800000000000002</c:v>
                </c:pt>
                <c:pt idx="4">
                  <c:v>2.7501000000000002</c:v>
                </c:pt>
                <c:pt idx="5">
                  <c:v>3.1463999999999999</c:v>
                </c:pt>
                <c:pt idx="6">
                  <c:v>4.3339999999999996</c:v>
                </c:pt>
                <c:pt idx="7">
                  <c:v>3.4661</c:v>
                </c:pt>
                <c:pt idx="8">
                  <c:v>3.0467999999999997</c:v>
                </c:pt>
                <c:pt idx="9">
                  <c:v>2.9184999999999977</c:v>
                </c:pt>
                <c:pt idx="10">
                  <c:v>4.2111000000000001</c:v>
                </c:pt>
                <c:pt idx="11">
                  <c:v>9.83</c:v>
                </c:pt>
                <c:pt idx="12">
                  <c:v>16.593900000000001</c:v>
                </c:pt>
                <c:pt idx="13">
                  <c:v>13.044899999999998</c:v>
                </c:pt>
                <c:pt idx="14">
                  <c:v>15.8772</c:v>
                </c:pt>
                <c:pt idx="15">
                  <c:v>20.323899999999988</c:v>
                </c:pt>
                <c:pt idx="16">
                  <c:v>21.0062</c:v>
                </c:pt>
                <c:pt idx="17">
                  <c:v>31.271100000000001</c:v>
                </c:pt>
                <c:pt idx="18">
                  <c:v>52.745400000000011</c:v>
                </c:pt>
                <c:pt idx="19">
                  <c:v>53.438000000000002</c:v>
                </c:pt>
                <c:pt idx="20">
                  <c:v>62.337399999999995</c:v>
                </c:pt>
                <c:pt idx="21">
                  <c:v>54.129200000000012</c:v>
                </c:pt>
                <c:pt idx="22">
                  <c:v>54.208700000000192</c:v>
                </c:pt>
                <c:pt idx="23">
                  <c:v>58.564700000000002</c:v>
                </c:pt>
                <c:pt idx="24">
                  <c:v>55.400800000000004</c:v>
                </c:pt>
                <c:pt idx="25">
                  <c:v>40.293800000000012</c:v>
                </c:pt>
                <c:pt idx="26">
                  <c:v>26.706199999999896</c:v>
                </c:pt>
                <c:pt idx="27">
                  <c:v>20.739000000000001</c:v>
                </c:pt>
                <c:pt idx="28">
                  <c:v>20.174800000000122</c:v>
                </c:pt>
                <c:pt idx="29">
                  <c:v>23.216699999999989</c:v>
                </c:pt>
                <c:pt idx="30">
                  <c:v>22.866399999999889</c:v>
                </c:pt>
                <c:pt idx="31">
                  <c:v>21.8002</c:v>
                </c:pt>
                <c:pt idx="32">
                  <c:v>20.122900000000001</c:v>
                </c:pt>
                <c:pt idx="33">
                  <c:v>15.989100000000002</c:v>
                </c:pt>
                <c:pt idx="34">
                  <c:v>12.969200000000004</c:v>
                </c:pt>
                <c:pt idx="35">
                  <c:v>10.465800000000026</c:v>
                </c:pt>
                <c:pt idx="36">
                  <c:v>7.7897000000000034</c:v>
                </c:pt>
                <c:pt idx="37">
                  <c:v>6.2248999999999945</c:v>
                </c:pt>
                <c:pt idx="38">
                  <c:v>5.0617999999999999</c:v>
                </c:pt>
                <c:pt idx="39">
                  <c:v>3.8056999999999968</c:v>
                </c:pt>
                <c:pt idx="40">
                  <c:v>3.8362999999999841</c:v>
                </c:pt>
                <c:pt idx="41">
                  <c:v>3.9807999999999999</c:v>
                </c:pt>
                <c:pt idx="42">
                  <c:v>3.3426999999999967</c:v>
                </c:pt>
                <c:pt idx="43">
                  <c:v>3.2153999999999998</c:v>
                </c:pt>
                <c:pt idx="44">
                  <c:v>3.0787</c:v>
                </c:pt>
                <c:pt idx="45">
                  <c:v>2.9786999999999977</c:v>
                </c:pt>
                <c:pt idx="46">
                  <c:v>2.8647</c:v>
                </c:pt>
                <c:pt idx="47">
                  <c:v>2.8055999999999988</c:v>
                </c:pt>
              </c:numCache>
            </c:numRef>
          </c:yVal>
        </c:ser>
        <c:axId val="75963008"/>
        <c:axId val="75969280"/>
      </c:scatterChart>
      <c:valAx>
        <c:axId val="75963008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5969280"/>
        <c:crosses val="autoZero"/>
        <c:crossBetween val="midCat"/>
      </c:valAx>
      <c:valAx>
        <c:axId val="75969280"/>
        <c:scaling>
          <c:orientation val="minMax"/>
          <c:max val="7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5963008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13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plume19!$J$1</c:f>
              <c:strCache>
                <c:ptCount val="1"/>
                <c:pt idx="0">
                  <c:v>NOy 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plume19!$K$2:$K$1441</c:f>
              <c:numCache>
                <c:formatCode>General</c:formatCode>
                <c:ptCount val="1440"/>
                <c:pt idx="0">
                  <c:v>-65925.033629999991</c:v>
                </c:pt>
                <c:pt idx="1">
                  <c:v>-65864.0484</c:v>
                </c:pt>
                <c:pt idx="2">
                  <c:v>-65803.063170000009</c:v>
                </c:pt>
                <c:pt idx="3">
                  <c:v>-65742.077940000003</c:v>
                </c:pt>
                <c:pt idx="4">
                  <c:v>-65681.092709999968</c:v>
                </c:pt>
                <c:pt idx="5">
                  <c:v>-65620.107480000006</c:v>
                </c:pt>
                <c:pt idx="6">
                  <c:v>-65559.12225</c:v>
                </c:pt>
                <c:pt idx="7">
                  <c:v>-65498.137020000002</c:v>
                </c:pt>
                <c:pt idx="8">
                  <c:v>-65437.151790000004</c:v>
                </c:pt>
                <c:pt idx="9">
                  <c:v>-65376.166560000005</c:v>
                </c:pt>
                <c:pt idx="10">
                  <c:v>-65315.181329999999</c:v>
                </c:pt>
                <c:pt idx="11">
                  <c:v>-65254.196100000001</c:v>
                </c:pt>
                <c:pt idx="12">
                  <c:v>-65193.210870000003</c:v>
                </c:pt>
                <c:pt idx="13">
                  <c:v>-65132.225639999997</c:v>
                </c:pt>
                <c:pt idx="14">
                  <c:v>-65071.240409999999</c:v>
                </c:pt>
                <c:pt idx="15">
                  <c:v>-65010.255179999993</c:v>
                </c:pt>
                <c:pt idx="16">
                  <c:v>-64949.269949999994</c:v>
                </c:pt>
                <c:pt idx="17">
                  <c:v>-64888.284720000003</c:v>
                </c:pt>
                <c:pt idx="18">
                  <c:v>-64827.299489999976</c:v>
                </c:pt>
                <c:pt idx="19">
                  <c:v>-64766.314260000043</c:v>
                </c:pt>
                <c:pt idx="20">
                  <c:v>-64705.329030000001</c:v>
                </c:pt>
                <c:pt idx="21">
                  <c:v>-64644.343800000002</c:v>
                </c:pt>
                <c:pt idx="22">
                  <c:v>-64583.358570000251</c:v>
                </c:pt>
                <c:pt idx="23">
                  <c:v>-64522.373340000006</c:v>
                </c:pt>
                <c:pt idx="24">
                  <c:v>-64461.388110000189</c:v>
                </c:pt>
                <c:pt idx="25">
                  <c:v>-64400.402880000001</c:v>
                </c:pt>
                <c:pt idx="26">
                  <c:v>-64339.417650000003</c:v>
                </c:pt>
                <c:pt idx="27">
                  <c:v>-64278.432420000005</c:v>
                </c:pt>
                <c:pt idx="28">
                  <c:v>-64217.447189999999</c:v>
                </c:pt>
                <c:pt idx="29">
                  <c:v>-64156.461959999993</c:v>
                </c:pt>
                <c:pt idx="30">
                  <c:v>-64095.476730000002</c:v>
                </c:pt>
                <c:pt idx="31">
                  <c:v>-64034.491500000004</c:v>
                </c:pt>
                <c:pt idx="32">
                  <c:v>-63973.506270000013</c:v>
                </c:pt>
                <c:pt idx="33">
                  <c:v>-63912.521039999992</c:v>
                </c:pt>
                <c:pt idx="34">
                  <c:v>-63851.535810000001</c:v>
                </c:pt>
                <c:pt idx="35">
                  <c:v>-63790.550580000003</c:v>
                </c:pt>
                <c:pt idx="36">
                  <c:v>-63729.565350000004</c:v>
                </c:pt>
                <c:pt idx="37">
                  <c:v>-63668.580120000006</c:v>
                </c:pt>
                <c:pt idx="38">
                  <c:v>-63607.59489</c:v>
                </c:pt>
                <c:pt idx="39">
                  <c:v>-63546.609660000002</c:v>
                </c:pt>
                <c:pt idx="40">
                  <c:v>-63485.624429999996</c:v>
                </c:pt>
                <c:pt idx="41">
                  <c:v>-63424.639200000005</c:v>
                </c:pt>
                <c:pt idx="42">
                  <c:v>-63363.653969999999</c:v>
                </c:pt>
                <c:pt idx="43">
                  <c:v>-63302.668740000001</c:v>
                </c:pt>
                <c:pt idx="44">
                  <c:v>-63241.683510000003</c:v>
                </c:pt>
                <c:pt idx="45">
                  <c:v>-63180.698280000004</c:v>
                </c:pt>
                <c:pt idx="46">
                  <c:v>-63119.713049999998</c:v>
                </c:pt>
                <c:pt idx="47">
                  <c:v>-63058.727819999993</c:v>
                </c:pt>
                <c:pt idx="48">
                  <c:v>-62997.742590000002</c:v>
                </c:pt>
                <c:pt idx="49">
                  <c:v>-62936.757360000003</c:v>
                </c:pt>
                <c:pt idx="50">
                  <c:v>-62875.772130000005</c:v>
                </c:pt>
                <c:pt idx="51">
                  <c:v>-62814.786900000006</c:v>
                </c:pt>
                <c:pt idx="52">
                  <c:v>-62753.801670000001</c:v>
                </c:pt>
                <c:pt idx="53">
                  <c:v>-62692.816440000002</c:v>
                </c:pt>
                <c:pt idx="54">
                  <c:v>-62631.831210000011</c:v>
                </c:pt>
                <c:pt idx="55">
                  <c:v>-62570.845980000006</c:v>
                </c:pt>
                <c:pt idx="56">
                  <c:v>-62509.86075</c:v>
                </c:pt>
                <c:pt idx="57">
                  <c:v>-62448.875520000001</c:v>
                </c:pt>
                <c:pt idx="58">
                  <c:v>-62387.890290000003</c:v>
                </c:pt>
                <c:pt idx="59">
                  <c:v>-62326.905060000005</c:v>
                </c:pt>
                <c:pt idx="60">
                  <c:v>-62265.919830000013</c:v>
                </c:pt>
                <c:pt idx="61">
                  <c:v>-62204.934600000001</c:v>
                </c:pt>
                <c:pt idx="62">
                  <c:v>-62143.949370000002</c:v>
                </c:pt>
                <c:pt idx="63">
                  <c:v>-62082.964140000004</c:v>
                </c:pt>
                <c:pt idx="64">
                  <c:v>-62021.978910000013</c:v>
                </c:pt>
                <c:pt idx="65">
                  <c:v>-61960.993679999992</c:v>
                </c:pt>
                <c:pt idx="66">
                  <c:v>-61900.008450000001</c:v>
                </c:pt>
                <c:pt idx="67">
                  <c:v>-61839.023220000003</c:v>
                </c:pt>
                <c:pt idx="68">
                  <c:v>-61778.037990000004</c:v>
                </c:pt>
                <c:pt idx="69">
                  <c:v>-61717.052760000006</c:v>
                </c:pt>
                <c:pt idx="70">
                  <c:v>-61656.06753</c:v>
                </c:pt>
                <c:pt idx="71">
                  <c:v>-61595.082300000002</c:v>
                </c:pt>
                <c:pt idx="72">
                  <c:v>-61534.097069999996</c:v>
                </c:pt>
                <c:pt idx="73">
                  <c:v>-61473.111840000005</c:v>
                </c:pt>
                <c:pt idx="74">
                  <c:v>-61412.126609999999</c:v>
                </c:pt>
                <c:pt idx="75">
                  <c:v>-61351.141380000001</c:v>
                </c:pt>
                <c:pt idx="76">
                  <c:v>-61290.156150000003</c:v>
                </c:pt>
                <c:pt idx="77">
                  <c:v>-61229.170920000004</c:v>
                </c:pt>
                <c:pt idx="78">
                  <c:v>-61168.185689999998</c:v>
                </c:pt>
                <c:pt idx="79">
                  <c:v>-61107.200459999993</c:v>
                </c:pt>
                <c:pt idx="80">
                  <c:v>-61046.215230000002</c:v>
                </c:pt>
                <c:pt idx="81">
                  <c:v>-60985.229999999996</c:v>
                </c:pt>
                <c:pt idx="82">
                  <c:v>-60924.244770000005</c:v>
                </c:pt>
                <c:pt idx="83">
                  <c:v>-60863.259540000006</c:v>
                </c:pt>
                <c:pt idx="84">
                  <c:v>-60802.274310000001</c:v>
                </c:pt>
                <c:pt idx="85">
                  <c:v>-60741.289080000002</c:v>
                </c:pt>
                <c:pt idx="86">
                  <c:v>-60680.303850000011</c:v>
                </c:pt>
                <c:pt idx="87">
                  <c:v>-60619.318620000013</c:v>
                </c:pt>
                <c:pt idx="88">
                  <c:v>-60558.33339</c:v>
                </c:pt>
                <c:pt idx="89">
                  <c:v>-60497.348160000001</c:v>
                </c:pt>
                <c:pt idx="90">
                  <c:v>-60436.362930000003</c:v>
                </c:pt>
                <c:pt idx="91">
                  <c:v>-60375.377700000005</c:v>
                </c:pt>
                <c:pt idx="92">
                  <c:v>-60314.392469999999</c:v>
                </c:pt>
                <c:pt idx="93">
                  <c:v>-60253.40724</c:v>
                </c:pt>
                <c:pt idx="94">
                  <c:v>-60192.422010000002</c:v>
                </c:pt>
                <c:pt idx="95">
                  <c:v>-60131.436780000004</c:v>
                </c:pt>
                <c:pt idx="96">
                  <c:v>-60070.451550000013</c:v>
                </c:pt>
                <c:pt idx="97">
                  <c:v>-60009.46632</c:v>
                </c:pt>
                <c:pt idx="98">
                  <c:v>-59948.481090000001</c:v>
                </c:pt>
                <c:pt idx="99">
                  <c:v>-59887.495860000003</c:v>
                </c:pt>
                <c:pt idx="100">
                  <c:v>-59826.510630000012</c:v>
                </c:pt>
                <c:pt idx="101">
                  <c:v>-59765.525399999999</c:v>
                </c:pt>
                <c:pt idx="102">
                  <c:v>-59704.54017</c:v>
                </c:pt>
                <c:pt idx="103">
                  <c:v>-59643.554940000002</c:v>
                </c:pt>
                <c:pt idx="104">
                  <c:v>-59582.569709999996</c:v>
                </c:pt>
                <c:pt idx="105">
                  <c:v>-59521.584480000005</c:v>
                </c:pt>
                <c:pt idx="106">
                  <c:v>-59460.599249999999</c:v>
                </c:pt>
                <c:pt idx="107">
                  <c:v>-59399.614020000001</c:v>
                </c:pt>
                <c:pt idx="108">
                  <c:v>-59338.628789999995</c:v>
                </c:pt>
                <c:pt idx="109">
                  <c:v>-59277.643560000004</c:v>
                </c:pt>
                <c:pt idx="110">
                  <c:v>-59216.658330000013</c:v>
                </c:pt>
                <c:pt idx="111">
                  <c:v>-59155.673099999993</c:v>
                </c:pt>
                <c:pt idx="112">
                  <c:v>-59094.687870000002</c:v>
                </c:pt>
                <c:pt idx="113">
                  <c:v>-59033.702640000003</c:v>
                </c:pt>
                <c:pt idx="114">
                  <c:v>-58972.717410000005</c:v>
                </c:pt>
                <c:pt idx="115">
                  <c:v>-58911.732179999999</c:v>
                </c:pt>
                <c:pt idx="116">
                  <c:v>-58850.746950000001</c:v>
                </c:pt>
                <c:pt idx="117">
                  <c:v>-58789.761719999988</c:v>
                </c:pt>
                <c:pt idx="118">
                  <c:v>-58728.776490000004</c:v>
                </c:pt>
                <c:pt idx="119">
                  <c:v>-58667.791259999998</c:v>
                </c:pt>
                <c:pt idx="120">
                  <c:v>-58606.806030000043</c:v>
                </c:pt>
                <c:pt idx="121">
                  <c:v>-58545.820800000001</c:v>
                </c:pt>
                <c:pt idx="122">
                  <c:v>-58484.835570000003</c:v>
                </c:pt>
                <c:pt idx="123">
                  <c:v>-58423.850340000012</c:v>
                </c:pt>
                <c:pt idx="124">
                  <c:v>-58362.865109999999</c:v>
                </c:pt>
                <c:pt idx="125">
                  <c:v>-58301.87988</c:v>
                </c:pt>
                <c:pt idx="126">
                  <c:v>-58240.894650000002</c:v>
                </c:pt>
                <c:pt idx="127">
                  <c:v>-58179.909420000004</c:v>
                </c:pt>
                <c:pt idx="128">
                  <c:v>-58118.924189999998</c:v>
                </c:pt>
                <c:pt idx="129">
                  <c:v>-58057.938960000007</c:v>
                </c:pt>
                <c:pt idx="130">
                  <c:v>-57996.953730000001</c:v>
                </c:pt>
                <c:pt idx="131">
                  <c:v>-57935.968500000003</c:v>
                </c:pt>
                <c:pt idx="132">
                  <c:v>-57874.983270000012</c:v>
                </c:pt>
                <c:pt idx="133">
                  <c:v>-57813.998040000006</c:v>
                </c:pt>
                <c:pt idx="134">
                  <c:v>-57753.012810000189</c:v>
                </c:pt>
                <c:pt idx="135">
                  <c:v>-57692.027580000002</c:v>
                </c:pt>
                <c:pt idx="136">
                  <c:v>-57631.042350000003</c:v>
                </c:pt>
                <c:pt idx="137">
                  <c:v>-57570.057120000005</c:v>
                </c:pt>
                <c:pt idx="138">
                  <c:v>-57509.071889999999</c:v>
                </c:pt>
                <c:pt idx="139">
                  <c:v>-57448.086660000001</c:v>
                </c:pt>
                <c:pt idx="140">
                  <c:v>-57387.101429999995</c:v>
                </c:pt>
                <c:pt idx="141">
                  <c:v>-57326.116200000011</c:v>
                </c:pt>
                <c:pt idx="142">
                  <c:v>-57265.130969999998</c:v>
                </c:pt>
                <c:pt idx="143">
                  <c:v>-57204.145739999993</c:v>
                </c:pt>
                <c:pt idx="144">
                  <c:v>-57143.160510000002</c:v>
                </c:pt>
                <c:pt idx="145">
                  <c:v>-57082.175280000003</c:v>
                </c:pt>
                <c:pt idx="146">
                  <c:v>-57021.190050000005</c:v>
                </c:pt>
                <c:pt idx="147">
                  <c:v>-56960.204820000006</c:v>
                </c:pt>
                <c:pt idx="148">
                  <c:v>-56899.219590000001</c:v>
                </c:pt>
                <c:pt idx="149">
                  <c:v>-56838.234360000002</c:v>
                </c:pt>
                <c:pt idx="150">
                  <c:v>-56777.249130000004</c:v>
                </c:pt>
                <c:pt idx="151">
                  <c:v>-56716.263899999998</c:v>
                </c:pt>
                <c:pt idx="152">
                  <c:v>-56655.27867</c:v>
                </c:pt>
                <c:pt idx="153">
                  <c:v>-56594.293439999987</c:v>
                </c:pt>
                <c:pt idx="154">
                  <c:v>-56533.308210000236</c:v>
                </c:pt>
                <c:pt idx="155">
                  <c:v>-56472.322980000004</c:v>
                </c:pt>
                <c:pt idx="156">
                  <c:v>-56411.337749999999</c:v>
                </c:pt>
                <c:pt idx="157">
                  <c:v>-56350.35252000019</c:v>
                </c:pt>
                <c:pt idx="158">
                  <c:v>-56289.367290000002</c:v>
                </c:pt>
                <c:pt idx="159">
                  <c:v>-56228.382060000011</c:v>
                </c:pt>
                <c:pt idx="160">
                  <c:v>-56167.396830000012</c:v>
                </c:pt>
                <c:pt idx="161">
                  <c:v>-56106.411600000007</c:v>
                </c:pt>
                <c:pt idx="162">
                  <c:v>-56045.426370000001</c:v>
                </c:pt>
                <c:pt idx="163">
                  <c:v>-55984.441140000003</c:v>
                </c:pt>
                <c:pt idx="164">
                  <c:v>-55923.455910000011</c:v>
                </c:pt>
                <c:pt idx="165">
                  <c:v>-55862.470680000006</c:v>
                </c:pt>
                <c:pt idx="166">
                  <c:v>-55801.48545</c:v>
                </c:pt>
                <c:pt idx="167">
                  <c:v>-55740.500220000002</c:v>
                </c:pt>
                <c:pt idx="168">
                  <c:v>-55679.514990000003</c:v>
                </c:pt>
                <c:pt idx="169">
                  <c:v>-55618.529759999998</c:v>
                </c:pt>
                <c:pt idx="170">
                  <c:v>-55557.544530000043</c:v>
                </c:pt>
                <c:pt idx="171">
                  <c:v>-55496.559300000001</c:v>
                </c:pt>
                <c:pt idx="172">
                  <c:v>-55435.574070000002</c:v>
                </c:pt>
                <c:pt idx="173">
                  <c:v>-55374.588840000011</c:v>
                </c:pt>
                <c:pt idx="174">
                  <c:v>-55313.603609999998</c:v>
                </c:pt>
                <c:pt idx="175">
                  <c:v>-55252.61838</c:v>
                </c:pt>
                <c:pt idx="176">
                  <c:v>-55191.633149999994</c:v>
                </c:pt>
                <c:pt idx="177">
                  <c:v>-55130.647920000003</c:v>
                </c:pt>
                <c:pt idx="178">
                  <c:v>-55069.662690000005</c:v>
                </c:pt>
                <c:pt idx="179">
                  <c:v>-55008.677459999999</c:v>
                </c:pt>
                <c:pt idx="180">
                  <c:v>-54947.692230000001</c:v>
                </c:pt>
                <c:pt idx="181">
                  <c:v>-54886.707000000002</c:v>
                </c:pt>
                <c:pt idx="182">
                  <c:v>-54825.721769999975</c:v>
                </c:pt>
                <c:pt idx="183">
                  <c:v>-54764.736540000005</c:v>
                </c:pt>
                <c:pt idx="184">
                  <c:v>-54703.75131</c:v>
                </c:pt>
                <c:pt idx="185">
                  <c:v>-54642.766080000001</c:v>
                </c:pt>
                <c:pt idx="186">
                  <c:v>-54581.780850000003</c:v>
                </c:pt>
                <c:pt idx="187">
                  <c:v>-54520.795619999997</c:v>
                </c:pt>
                <c:pt idx="188">
                  <c:v>-54459.810390000013</c:v>
                </c:pt>
                <c:pt idx="189">
                  <c:v>-54398.825159999993</c:v>
                </c:pt>
                <c:pt idx="190">
                  <c:v>-54337.839930000002</c:v>
                </c:pt>
                <c:pt idx="191">
                  <c:v>-54276.854700000011</c:v>
                </c:pt>
                <c:pt idx="192">
                  <c:v>-54215.869469999998</c:v>
                </c:pt>
                <c:pt idx="193">
                  <c:v>-54154.884240000043</c:v>
                </c:pt>
                <c:pt idx="194">
                  <c:v>-54093.899010000001</c:v>
                </c:pt>
                <c:pt idx="195">
                  <c:v>-54032.913780000003</c:v>
                </c:pt>
                <c:pt idx="196">
                  <c:v>-53971.928550000011</c:v>
                </c:pt>
                <c:pt idx="197">
                  <c:v>-53910.943320000006</c:v>
                </c:pt>
                <c:pt idx="198">
                  <c:v>-53849.958090000189</c:v>
                </c:pt>
                <c:pt idx="199">
                  <c:v>-53788.972860000002</c:v>
                </c:pt>
                <c:pt idx="200">
                  <c:v>-53727.987630000003</c:v>
                </c:pt>
                <c:pt idx="201">
                  <c:v>-53667.002400000005</c:v>
                </c:pt>
                <c:pt idx="202">
                  <c:v>-53606.017169999999</c:v>
                </c:pt>
                <c:pt idx="203">
                  <c:v>-53545.031939999993</c:v>
                </c:pt>
                <c:pt idx="204">
                  <c:v>-53484.046710000002</c:v>
                </c:pt>
                <c:pt idx="205">
                  <c:v>-53423.061479999997</c:v>
                </c:pt>
                <c:pt idx="206">
                  <c:v>-53362.076250000013</c:v>
                </c:pt>
                <c:pt idx="207">
                  <c:v>-53301.091019999993</c:v>
                </c:pt>
                <c:pt idx="208">
                  <c:v>-53240.105789999994</c:v>
                </c:pt>
                <c:pt idx="209">
                  <c:v>-53179.120560000003</c:v>
                </c:pt>
                <c:pt idx="210">
                  <c:v>-53118.135330000005</c:v>
                </c:pt>
                <c:pt idx="211">
                  <c:v>-53057.150100000006</c:v>
                </c:pt>
                <c:pt idx="212">
                  <c:v>-52996.164870000001</c:v>
                </c:pt>
                <c:pt idx="213">
                  <c:v>-52935.179640000002</c:v>
                </c:pt>
                <c:pt idx="214">
                  <c:v>-52874.194410000004</c:v>
                </c:pt>
                <c:pt idx="215">
                  <c:v>-52813.209179999998</c:v>
                </c:pt>
                <c:pt idx="216">
                  <c:v>-52752.223949999985</c:v>
                </c:pt>
                <c:pt idx="217">
                  <c:v>-52691.238720000001</c:v>
                </c:pt>
                <c:pt idx="218">
                  <c:v>-52630.253489999996</c:v>
                </c:pt>
                <c:pt idx="219">
                  <c:v>-52569.268260000004</c:v>
                </c:pt>
                <c:pt idx="220">
                  <c:v>-52508.283029999999</c:v>
                </c:pt>
                <c:pt idx="221">
                  <c:v>-52447.297799999986</c:v>
                </c:pt>
                <c:pt idx="222">
                  <c:v>-52386.312570000213</c:v>
                </c:pt>
                <c:pt idx="223">
                  <c:v>-52325.327340000003</c:v>
                </c:pt>
                <c:pt idx="224">
                  <c:v>-52264.342110000012</c:v>
                </c:pt>
                <c:pt idx="225">
                  <c:v>-52203.356880000043</c:v>
                </c:pt>
                <c:pt idx="226">
                  <c:v>-52142.371650000001</c:v>
                </c:pt>
                <c:pt idx="227">
                  <c:v>-52081.386420000003</c:v>
                </c:pt>
                <c:pt idx="228">
                  <c:v>-52020.401190000004</c:v>
                </c:pt>
                <c:pt idx="229">
                  <c:v>-51959.415960000006</c:v>
                </c:pt>
                <c:pt idx="230">
                  <c:v>-51898.43073</c:v>
                </c:pt>
                <c:pt idx="231">
                  <c:v>-51837.445500000002</c:v>
                </c:pt>
                <c:pt idx="232">
                  <c:v>-51776.460270000003</c:v>
                </c:pt>
                <c:pt idx="233">
                  <c:v>-51715.475040000005</c:v>
                </c:pt>
                <c:pt idx="234">
                  <c:v>-51654.489810000043</c:v>
                </c:pt>
                <c:pt idx="235">
                  <c:v>-51593.504580000001</c:v>
                </c:pt>
                <c:pt idx="236">
                  <c:v>-51532.519350000002</c:v>
                </c:pt>
                <c:pt idx="237">
                  <c:v>-51471.534120000004</c:v>
                </c:pt>
                <c:pt idx="238">
                  <c:v>-51410.548890000013</c:v>
                </c:pt>
                <c:pt idx="239">
                  <c:v>-51349.563659999993</c:v>
                </c:pt>
                <c:pt idx="240">
                  <c:v>-51288.578430000001</c:v>
                </c:pt>
                <c:pt idx="241">
                  <c:v>-51227.593199999996</c:v>
                </c:pt>
                <c:pt idx="242">
                  <c:v>-51166.607970000005</c:v>
                </c:pt>
                <c:pt idx="243">
                  <c:v>-51105.622739999999</c:v>
                </c:pt>
                <c:pt idx="244">
                  <c:v>-51044.63751</c:v>
                </c:pt>
                <c:pt idx="245">
                  <c:v>-50983.652280000002</c:v>
                </c:pt>
                <c:pt idx="246">
                  <c:v>-50922.667050000004</c:v>
                </c:pt>
                <c:pt idx="247">
                  <c:v>-50861.681820000005</c:v>
                </c:pt>
                <c:pt idx="248">
                  <c:v>-50800.69659</c:v>
                </c:pt>
                <c:pt idx="249">
                  <c:v>-50739.711360000001</c:v>
                </c:pt>
                <c:pt idx="250">
                  <c:v>-50678.726129999995</c:v>
                </c:pt>
                <c:pt idx="251">
                  <c:v>-50617.740900000004</c:v>
                </c:pt>
                <c:pt idx="252">
                  <c:v>-50556.755669999999</c:v>
                </c:pt>
                <c:pt idx="253">
                  <c:v>-50495.770439999993</c:v>
                </c:pt>
                <c:pt idx="254">
                  <c:v>-50434.785210000002</c:v>
                </c:pt>
                <c:pt idx="255">
                  <c:v>-50373.799979999989</c:v>
                </c:pt>
                <c:pt idx="256">
                  <c:v>-50312.814750000012</c:v>
                </c:pt>
                <c:pt idx="257">
                  <c:v>-50251.829520000007</c:v>
                </c:pt>
                <c:pt idx="258">
                  <c:v>-50190.844290000205</c:v>
                </c:pt>
                <c:pt idx="259">
                  <c:v>-50129.859060000003</c:v>
                </c:pt>
                <c:pt idx="260">
                  <c:v>-50068.873830000011</c:v>
                </c:pt>
                <c:pt idx="261">
                  <c:v>-50007.888600000013</c:v>
                </c:pt>
                <c:pt idx="262">
                  <c:v>-49946.90337</c:v>
                </c:pt>
                <c:pt idx="263">
                  <c:v>-49885.918140000002</c:v>
                </c:pt>
                <c:pt idx="264">
                  <c:v>-49824.932910000003</c:v>
                </c:pt>
                <c:pt idx="265">
                  <c:v>-49763.947680000005</c:v>
                </c:pt>
                <c:pt idx="266">
                  <c:v>-49702.962449999999</c:v>
                </c:pt>
                <c:pt idx="267">
                  <c:v>-49641.977220000001</c:v>
                </c:pt>
                <c:pt idx="268">
                  <c:v>-49580.991989999995</c:v>
                </c:pt>
                <c:pt idx="269">
                  <c:v>-49520.006760000004</c:v>
                </c:pt>
                <c:pt idx="270">
                  <c:v>-49459.021529999998</c:v>
                </c:pt>
                <c:pt idx="271">
                  <c:v>-49398.0363</c:v>
                </c:pt>
                <c:pt idx="272">
                  <c:v>-49337.051070000001</c:v>
                </c:pt>
                <c:pt idx="273">
                  <c:v>-49276.065840000003</c:v>
                </c:pt>
                <c:pt idx="274">
                  <c:v>-49215.080610000012</c:v>
                </c:pt>
                <c:pt idx="275">
                  <c:v>-49154.095379999999</c:v>
                </c:pt>
                <c:pt idx="276">
                  <c:v>-49093.11015</c:v>
                </c:pt>
                <c:pt idx="277">
                  <c:v>-49032.124920000002</c:v>
                </c:pt>
                <c:pt idx="278">
                  <c:v>-48971.139690000004</c:v>
                </c:pt>
                <c:pt idx="279">
                  <c:v>-48910.154460000005</c:v>
                </c:pt>
                <c:pt idx="280">
                  <c:v>-48849.16923</c:v>
                </c:pt>
                <c:pt idx="281">
                  <c:v>-48788.184000000001</c:v>
                </c:pt>
                <c:pt idx="282">
                  <c:v>-48727.198769999995</c:v>
                </c:pt>
                <c:pt idx="283">
                  <c:v>-48666.213540000004</c:v>
                </c:pt>
                <c:pt idx="284">
                  <c:v>-48605.228309999999</c:v>
                </c:pt>
                <c:pt idx="285">
                  <c:v>-48544.243079999993</c:v>
                </c:pt>
                <c:pt idx="286">
                  <c:v>-48483.257850000002</c:v>
                </c:pt>
                <c:pt idx="287">
                  <c:v>-48422.272620000003</c:v>
                </c:pt>
                <c:pt idx="288">
                  <c:v>-48361.287389999998</c:v>
                </c:pt>
                <c:pt idx="289">
                  <c:v>-48300.302160000007</c:v>
                </c:pt>
                <c:pt idx="290">
                  <c:v>-48239.316930000205</c:v>
                </c:pt>
                <c:pt idx="291">
                  <c:v>-48178.331700000002</c:v>
                </c:pt>
                <c:pt idx="292">
                  <c:v>-48117.346470000011</c:v>
                </c:pt>
                <c:pt idx="293">
                  <c:v>-48056.361240000006</c:v>
                </c:pt>
                <c:pt idx="294">
                  <c:v>-47995.376010000189</c:v>
                </c:pt>
                <c:pt idx="295">
                  <c:v>-47934.390780000002</c:v>
                </c:pt>
                <c:pt idx="296">
                  <c:v>-47873.405550000003</c:v>
                </c:pt>
                <c:pt idx="297">
                  <c:v>-47812.420320000005</c:v>
                </c:pt>
                <c:pt idx="298">
                  <c:v>-47751.435089999999</c:v>
                </c:pt>
                <c:pt idx="299">
                  <c:v>-47690.449860000001</c:v>
                </c:pt>
                <c:pt idx="300">
                  <c:v>-47629.464630000002</c:v>
                </c:pt>
                <c:pt idx="301">
                  <c:v>-47568.479400000004</c:v>
                </c:pt>
                <c:pt idx="302">
                  <c:v>-47507.494169999998</c:v>
                </c:pt>
                <c:pt idx="303">
                  <c:v>-47446.50894</c:v>
                </c:pt>
                <c:pt idx="304">
                  <c:v>-47385.523709999994</c:v>
                </c:pt>
                <c:pt idx="305">
                  <c:v>-47324.538480000003</c:v>
                </c:pt>
                <c:pt idx="306">
                  <c:v>-47263.553250000012</c:v>
                </c:pt>
                <c:pt idx="307">
                  <c:v>-47202.568020000006</c:v>
                </c:pt>
                <c:pt idx="308">
                  <c:v>-47141.58279</c:v>
                </c:pt>
                <c:pt idx="309">
                  <c:v>-47080.597560000002</c:v>
                </c:pt>
                <c:pt idx="310">
                  <c:v>-47019.612330000011</c:v>
                </c:pt>
                <c:pt idx="311">
                  <c:v>-46958.627099999998</c:v>
                </c:pt>
                <c:pt idx="312">
                  <c:v>-46897.641869999999</c:v>
                </c:pt>
                <c:pt idx="313">
                  <c:v>-46836.656640000001</c:v>
                </c:pt>
                <c:pt idx="314">
                  <c:v>-46775.671409999995</c:v>
                </c:pt>
                <c:pt idx="315">
                  <c:v>-46714.686180000004</c:v>
                </c:pt>
                <c:pt idx="316">
                  <c:v>-46653.700949999999</c:v>
                </c:pt>
                <c:pt idx="317">
                  <c:v>-46592.715719999993</c:v>
                </c:pt>
                <c:pt idx="318">
                  <c:v>-46531.730489999994</c:v>
                </c:pt>
                <c:pt idx="319">
                  <c:v>-46470.745260000003</c:v>
                </c:pt>
                <c:pt idx="320">
                  <c:v>-46409.760029999998</c:v>
                </c:pt>
                <c:pt idx="321">
                  <c:v>-46348.774799999999</c:v>
                </c:pt>
                <c:pt idx="322">
                  <c:v>-46287.789570000001</c:v>
                </c:pt>
                <c:pt idx="323">
                  <c:v>-46226.804340000002</c:v>
                </c:pt>
                <c:pt idx="324">
                  <c:v>-46165.819110000011</c:v>
                </c:pt>
                <c:pt idx="325">
                  <c:v>-46104.833880000006</c:v>
                </c:pt>
                <c:pt idx="326">
                  <c:v>-46043.848650000189</c:v>
                </c:pt>
                <c:pt idx="327">
                  <c:v>-45982.863420000001</c:v>
                </c:pt>
                <c:pt idx="328">
                  <c:v>-45921.878190000003</c:v>
                </c:pt>
                <c:pt idx="329">
                  <c:v>-45860.892960000005</c:v>
                </c:pt>
                <c:pt idx="330">
                  <c:v>-45799.907729999999</c:v>
                </c:pt>
                <c:pt idx="331">
                  <c:v>-45738.922500000001</c:v>
                </c:pt>
                <c:pt idx="332">
                  <c:v>-45677.937270000002</c:v>
                </c:pt>
                <c:pt idx="333">
                  <c:v>-45616.952040000011</c:v>
                </c:pt>
                <c:pt idx="334">
                  <c:v>-45555.966810000013</c:v>
                </c:pt>
                <c:pt idx="335">
                  <c:v>-45494.98158</c:v>
                </c:pt>
                <c:pt idx="336">
                  <c:v>-45433.996350000001</c:v>
                </c:pt>
                <c:pt idx="337">
                  <c:v>-45373.011120000003</c:v>
                </c:pt>
                <c:pt idx="338">
                  <c:v>-45312.025890000004</c:v>
                </c:pt>
                <c:pt idx="339">
                  <c:v>-45251.040660000006</c:v>
                </c:pt>
                <c:pt idx="340">
                  <c:v>-45190.05543</c:v>
                </c:pt>
                <c:pt idx="341">
                  <c:v>-45129.070200000002</c:v>
                </c:pt>
                <c:pt idx="342">
                  <c:v>-45068.084970000011</c:v>
                </c:pt>
                <c:pt idx="343">
                  <c:v>-45007.099739999998</c:v>
                </c:pt>
                <c:pt idx="344">
                  <c:v>-44946.114510000043</c:v>
                </c:pt>
                <c:pt idx="345">
                  <c:v>-44885.129280000001</c:v>
                </c:pt>
                <c:pt idx="346">
                  <c:v>-44824.144050000003</c:v>
                </c:pt>
                <c:pt idx="347">
                  <c:v>-44763.158820000011</c:v>
                </c:pt>
                <c:pt idx="348">
                  <c:v>-44702.173589999999</c:v>
                </c:pt>
                <c:pt idx="349">
                  <c:v>-44641.18836</c:v>
                </c:pt>
                <c:pt idx="350">
                  <c:v>-44580.203129999994</c:v>
                </c:pt>
                <c:pt idx="351">
                  <c:v>-44519.217900000003</c:v>
                </c:pt>
                <c:pt idx="352">
                  <c:v>-44458.232669999998</c:v>
                </c:pt>
                <c:pt idx="353">
                  <c:v>-44397.247439999999</c:v>
                </c:pt>
                <c:pt idx="354">
                  <c:v>-44336.262210000001</c:v>
                </c:pt>
                <c:pt idx="355">
                  <c:v>-44275.276980000002</c:v>
                </c:pt>
                <c:pt idx="356">
                  <c:v>-44214.291749999975</c:v>
                </c:pt>
                <c:pt idx="357">
                  <c:v>-44153.306520000013</c:v>
                </c:pt>
                <c:pt idx="358">
                  <c:v>-44092.32129</c:v>
                </c:pt>
                <c:pt idx="359">
                  <c:v>-44031.336060000001</c:v>
                </c:pt>
                <c:pt idx="360">
                  <c:v>-43970.350830000236</c:v>
                </c:pt>
                <c:pt idx="361">
                  <c:v>-43909.365600000005</c:v>
                </c:pt>
                <c:pt idx="362">
                  <c:v>-43848.380370000013</c:v>
                </c:pt>
                <c:pt idx="363">
                  <c:v>-43787.395139999993</c:v>
                </c:pt>
                <c:pt idx="364">
                  <c:v>-43726.409910000002</c:v>
                </c:pt>
                <c:pt idx="365">
                  <c:v>-43665.424680000004</c:v>
                </c:pt>
                <c:pt idx="366">
                  <c:v>-43604.439449999998</c:v>
                </c:pt>
                <c:pt idx="367">
                  <c:v>-43543.454220000043</c:v>
                </c:pt>
                <c:pt idx="368">
                  <c:v>-43482.468990000001</c:v>
                </c:pt>
                <c:pt idx="369">
                  <c:v>-43421.483760000003</c:v>
                </c:pt>
                <c:pt idx="370">
                  <c:v>-43360.498530000012</c:v>
                </c:pt>
                <c:pt idx="371">
                  <c:v>-43299.513300000006</c:v>
                </c:pt>
                <c:pt idx="372">
                  <c:v>-43238.52807</c:v>
                </c:pt>
                <c:pt idx="373">
                  <c:v>-43177.542840000002</c:v>
                </c:pt>
                <c:pt idx="374">
                  <c:v>-43116.557610000003</c:v>
                </c:pt>
                <c:pt idx="375">
                  <c:v>-43055.572380000005</c:v>
                </c:pt>
                <c:pt idx="376">
                  <c:v>-42994.587149999999</c:v>
                </c:pt>
                <c:pt idx="377">
                  <c:v>-42933.601920000001</c:v>
                </c:pt>
                <c:pt idx="378">
                  <c:v>-42872.616690000003</c:v>
                </c:pt>
                <c:pt idx="379">
                  <c:v>-42811.631459999997</c:v>
                </c:pt>
                <c:pt idx="380">
                  <c:v>-42750.646230000013</c:v>
                </c:pt>
                <c:pt idx="381">
                  <c:v>-42689.660999999993</c:v>
                </c:pt>
                <c:pt idx="382">
                  <c:v>-42628.675769999994</c:v>
                </c:pt>
                <c:pt idx="383">
                  <c:v>-42567.690540000003</c:v>
                </c:pt>
                <c:pt idx="384">
                  <c:v>-42506.705309999998</c:v>
                </c:pt>
                <c:pt idx="385">
                  <c:v>-42445.720079999999</c:v>
                </c:pt>
                <c:pt idx="386">
                  <c:v>-42384.734850000001</c:v>
                </c:pt>
                <c:pt idx="387">
                  <c:v>-42323.749620000002</c:v>
                </c:pt>
                <c:pt idx="388">
                  <c:v>-42262.764390000004</c:v>
                </c:pt>
                <c:pt idx="389">
                  <c:v>-42201.779159999998</c:v>
                </c:pt>
                <c:pt idx="390">
                  <c:v>-42140.793929999985</c:v>
                </c:pt>
                <c:pt idx="391">
                  <c:v>-42079.808700000001</c:v>
                </c:pt>
                <c:pt idx="392">
                  <c:v>-42018.823469999996</c:v>
                </c:pt>
                <c:pt idx="393">
                  <c:v>-41957.838240000012</c:v>
                </c:pt>
                <c:pt idx="394">
                  <c:v>-41896.853010000013</c:v>
                </c:pt>
                <c:pt idx="395">
                  <c:v>-41835.867779999993</c:v>
                </c:pt>
                <c:pt idx="396">
                  <c:v>-41774.882550000213</c:v>
                </c:pt>
                <c:pt idx="397">
                  <c:v>-41713.897320000004</c:v>
                </c:pt>
                <c:pt idx="398">
                  <c:v>-41652.912090000013</c:v>
                </c:pt>
                <c:pt idx="399">
                  <c:v>-41591.92686</c:v>
                </c:pt>
                <c:pt idx="400">
                  <c:v>-41530.941630000001</c:v>
                </c:pt>
                <c:pt idx="401">
                  <c:v>-41469.956400000003</c:v>
                </c:pt>
                <c:pt idx="402">
                  <c:v>-41408.971170000004</c:v>
                </c:pt>
                <c:pt idx="403">
                  <c:v>-41347.985940000006</c:v>
                </c:pt>
                <c:pt idx="404">
                  <c:v>-41287.00071</c:v>
                </c:pt>
                <c:pt idx="405">
                  <c:v>-41226.015480000002</c:v>
                </c:pt>
                <c:pt idx="406">
                  <c:v>-41165.030250000003</c:v>
                </c:pt>
                <c:pt idx="407">
                  <c:v>-41104.045020000005</c:v>
                </c:pt>
                <c:pt idx="408">
                  <c:v>-41043.059789999999</c:v>
                </c:pt>
                <c:pt idx="409">
                  <c:v>-40982.074560000001</c:v>
                </c:pt>
                <c:pt idx="410">
                  <c:v>-40921.089330000003</c:v>
                </c:pt>
                <c:pt idx="411">
                  <c:v>-40860.104100000004</c:v>
                </c:pt>
                <c:pt idx="412">
                  <c:v>-40799.118870000013</c:v>
                </c:pt>
                <c:pt idx="413">
                  <c:v>-40738.133639999993</c:v>
                </c:pt>
                <c:pt idx="414">
                  <c:v>-40677.148410000002</c:v>
                </c:pt>
                <c:pt idx="415">
                  <c:v>-40616.163179999989</c:v>
                </c:pt>
                <c:pt idx="416">
                  <c:v>-40555.177949999998</c:v>
                </c:pt>
                <c:pt idx="417">
                  <c:v>-40494.192719999999</c:v>
                </c:pt>
                <c:pt idx="418">
                  <c:v>-40433.207489999986</c:v>
                </c:pt>
                <c:pt idx="419">
                  <c:v>-40372.222260000002</c:v>
                </c:pt>
                <c:pt idx="420">
                  <c:v>-40311.237030000004</c:v>
                </c:pt>
                <c:pt idx="421">
                  <c:v>-40250.251799999998</c:v>
                </c:pt>
                <c:pt idx="422">
                  <c:v>-40189.26657</c:v>
                </c:pt>
                <c:pt idx="423">
                  <c:v>-40128.281340000001</c:v>
                </c:pt>
                <c:pt idx="424">
                  <c:v>-40067.296109999996</c:v>
                </c:pt>
                <c:pt idx="425">
                  <c:v>-40006.310880000012</c:v>
                </c:pt>
                <c:pt idx="426">
                  <c:v>-39945.325649999999</c:v>
                </c:pt>
                <c:pt idx="427">
                  <c:v>-39884.34042</c:v>
                </c:pt>
                <c:pt idx="428">
                  <c:v>-39823.355190000002</c:v>
                </c:pt>
                <c:pt idx="429">
                  <c:v>-39762.369960000004</c:v>
                </c:pt>
                <c:pt idx="430">
                  <c:v>-39701.384730000012</c:v>
                </c:pt>
                <c:pt idx="431">
                  <c:v>-39640.3995</c:v>
                </c:pt>
                <c:pt idx="432">
                  <c:v>-39579.414270000205</c:v>
                </c:pt>
                <c:pt idx="433">
                  <c:v>-39518.429040000003</c:v>
                </c:pt>
                <c:pt idx="434">
                  <c:v>-39457.443810000012</c:v>
                </c:pt>
                <c:pt idx="435">
                  <c:v>-39396.458580000013</c:v>
                </c:pt>
                <c:pt idx="436">
                  <c:v>-39335.47335</c:v>
                </c:pt>
                <c:pt idx="437">
                  <c:v>-39274.488120000002</c:v>
                </c:pt>
                <c:pt idx="438">
                  <c:v>-39213.502890000003</c:v>
                </c:pt>
                <c:pt idx="439">
                  <c:v>-39152.517660000005</c:v>
                </c:pt>
                <c:pt idx="440">
                  <c:v>-39091.532429999999</c:v>
                </c:pt>
                <c:pt idx="441">
                  <c:v>-39030.547200000001</c:v>
                </c:pt>
                <c:pt idx="442">
                  <c:v>-38969.561969999995</c:v>
                </c:pt>
                <c:pt idx="443">
                  <c:v>-38908.576740000004</c:v>
                </c:pt>
                <c:pt idx="444">
                  <c:v>-38847.591509999998</c:v>
                </c:pt>
                <c:pt idx="445">
                  <c:v>-38786.60628</c:v>
                </c:pt>
                <c:pt idx="446">
                  <c:v>-38725.621049999994</c:v>
                </c:pt>
                <c:pt idx="447">
                  <c:v>-38664.635820000003</c:v>
                </c:pt>
                <c:pt idx="448">
                  <c:v>-38603.650590000012</c:v>
                </c:pt>
                <c:pt idx="449">
                  <c:v>-38542.665359999999</c:v>
                </c:pt>
                <c:pt idx="450">
                  <c:v>-38481.680130000001</c:v>
                </c:pt>
                <c:pt idx="451">
                  <c:v>-38420.694900000002</c:v>
                </c:pt>
                <c:pt idx="452">
                  <c:v>-38359.709670000004</c:v>
                </c:pt>
                <c:pt idx="453">
                  <c:v>-38298.724439999998</c:v>
                </c:pt>
                <c:pt idx="454">
                  <c:v>-38237.73921</c:v>
                </c:pt>
                <c:pt idx="455">
                  <c:v>-38176.753980000001</c:v>
                </c:pt>
                <c:pt idx="456">
                  <c:v>-38115.768749999996</c:v>
                </c:pt>
                <c:pt idx="457">
                  <c:v>-38054.783520000005</c:v>
                </c:pt>
                <c:pt idx="458">
                  <c:v>-37993.798289999999</c:v>
                </c:pt>
                <c:pt idx="459">
                  <c:v>-37932.81306</c:v>
                </c:pt>
                <c:pt idx="460">
                  <c:v>-37871.827830000002</c:v>
                </c:pt>
                <c:pt idx="461">
                  <c:v>-37810.842600000011</c:v>
                </c:pt>
                <c:pt idx="462">
                  <c:v>-37749.857370000012</c:v>
                </c:pt>
                <c:pt idx="463">
                  <c:v>-37688.872140000007</c:v>
                </c:pt>
                <c:pt idx="464">
                  <c:v>-37627.886910000205</c:v>
                </c:pt>
                <c:pt idx="465">
                  <c:v>-37566.901680000003</c:v>
                </c:pt>
                <c:pt idx="466">
                  <c:v>-37505.916450000012</c:v>
                </c:pt>
                <c:pt idx="467">
                  <c:v>-37444.931220000006</c:v>
                </c:pt>
                <c:pt idx="468">
                  <c:v>-37383.94599</c:v>
                </c:pt>
                <c:pt idx="469">
                  <c:v>-37322.960760000002</c:v>
                </c:pt>
                <c:pt idx="470">
                  <c:v>-37261.975530000003</c:v>
                </c:pt>
                <c:pt idx="471">
                  <c:v>-37200.990300000005</c:v>
                </c:pt>
                <c:pt idx="472">
                  <c:v>-37140.005069999999</c:v>
                </c:pt>
                <c:pt idx="473">
                  <c:v>-37079.019840000001</c:v>
                </c:pt>
                <c:pt idx="474">
                  <c:v>-37018.034610000002</c:v>
                </c:pt>
                <c:pt idx="475">
                  <c:v>-36957.049380000004</c:v>
                </c:pt>
                <c:pt idx="476">
                  <c:v>-36896.064149999998</c:v>
                </c:pt>
                <c:pt idx="477">
                  <c:v>-36835.07892</c:v>
                </c:pt>
                <c:pt idx="478">
                  <c:v>-36774.093689999994</c:v>
                </c:pt>
                <c:pt idx="479">
                  <c:v>-36713.108460000003</c:v>
                </c:pt>
                <c:pt idx="480">
                  <c:v>-36652.123229999997</c:v>
                </c:pt>
                <c:pt idx="481">
                  <c:v>-36591.137999999999</c:v>
                </c:pt>
                <c:pt idx="482">
                  <c:v>-36530.152770000001</c:v>
                </c:pt>
                <c:pt idx="483">
                  <c:v>-36469.167540000002</c:v>
                </c:pt>
                <c:pt idx="484">
                  <c:v>-36408.182310000011</c:v>
                </c:pt>
                <c:pt idx="485">
                  <c:v>-36347.197079999998</c:v>
                </c:pt>
                <c:pt idx="486">
                  <c:v>-36286.21185</c:v>
                </c:pt>
                <c:pt idx="487">
                  <c:v>-36225.226620000001</c:v>
                </c:pt>
                <c:pt idx="488">
                  <c:v>-36164.241389999996</c:v>
                </c:pt>
                <c:pt idx="489">
                  <c:v>-36103.256160000004</c:v>
                </c:pt>
                <c:pt idx="490">
                  <c:v>-36042.270929999999</c:v>
                </c:pt>
                <c:pt idx="491">
                  <c:v>-35981.285699999993</c:v>
                </c:pt>
                <c:pt idx="492">
                  <c:v>-35920.300470000002</c:v>
                </c:pt>
                <c:pt idx="493">
                  <c:v>-35859.315240000011</c:v>
                </c:pt>
                <c:pt idx="494">
                  <c:v>-35798.330010000012</c:v>
                </c:pt>
                <c:pt idx="495">
                  <c:v>-35737.344780000007</c:v>
                </c:pt>
                <c:pt idx="496">
                  <c:v>-35676.359550000205</c:v>
                </c:pt>
                <c:pt idx="497">
                  <c:v>-35615.374320000003</c:v>
                </c:pt>
                <c:pt idx="498">
                  <c:v>-35554.389090000011</c:v>
                </c:pt>
                <c:pt idx="499">
                  <c:v>-35493.403860000006</c:v>
                </c:pt>
                <c:pt idx="500">
                  <c:v>-35432.418630000189</c:v>
                </c:pt>
                <c:pt idx="501">
                  <c:v>-35371.433400000002</c:v>
                </c:pt>
                <c:pt idx="502">
                  <c:v>-35310.448170000003</c:v>
                </c:pt>
                <c:pt idx="503">
                  <c:v>-35249.462940000005</c:v>
                </c:pt>
                <c:pt idx="504">
                  <c:v>-35188.477709999999</c:v>
                </c:pt>
                <c:pt idx="505">
                  <c:v>-35127.492480000001</c:v>
                </c:pt>
                <c:pt idx="506">
                  <c:v>-35066.507250000002</c:v>
                </c:pt>
                <c:pt idx="507">
                  <c:v>-35005.522020000004</c:v>
                </c:pt>
                <c:pt idx="508">
                  <c:v>-34944.536789999998</c:v>
                </c:pt>
                <c:pt idx="509">
                  <c:v>-34883.55156</c:v>
                </c:pt>
                <c:pt idx="510">
                  <c:v>-34822.566330000001</c:v>
                </c:pt>
                <c:pt idx="511">
                  <c:v>-34761.581100000003</c:v>
                </c:pt>
                <c:pt idx="512">
                  <c:v>-34700.595869999997</c:v>
                </c:pt>
                <c:pt idx="513">
                  <c:v>-34639.610640000006</c:v>
                </c:pt>
                <c:pt idx="514">
                  <c:v>-34578.625409999986</c:v>
                </c:pt>
                <c:pt idx="515">
                  <c:v>-34517.640180000002</c:v>
                </c:pt>
                <c:pt idx="516">
                  <c:v>-34456.654950000011</c:v>
                </c:pt>
                <c:pt idx="517">
                  <c:v>-34395.669719999998</c:v>
                </c:pt>
                <c:pt idx="518">
                  <c:v>-34334.68449</c:v>
                </c:pt>
                <c:pt idx="519">
                  <c:v>-34273.699260000001</c:v>
                </c:pt>
                <c:pt idx="520">
                  <c:v>-34212.714030000003</c:v>
                </c:pt>
                <c:pt idx="521">
                  <c:v>-34151.728799999997</c:v>
                </c:pt>
                <c:pt idx="522">
                  <c:v>-34090.743569999999</c:v>
                </c:pt>
                <c:pt idx="523">
                  <c:v>-34029.75834</c:v>
                </c:pt>
                <c:pt idx="524">
                  <c:v>-33968.773109999995</c:v>
                </c:pt>
                <c:pt idx="525">
                  <c:v>-33907.787880000003</c:v>
                </c:pt>
                <c:pt idx="526">
                  <c:v>-33846.802650000012</c:v>
                </c:pt>
                <c:pt idx="527">
                  <c:v>-33785.817420000007</c:v>
                </c:pt>
                <c:pt idx="528">
                  <c:v>-33724.832190000001</c:v>
                </c:pt>
                <c:pt idx="529">
                  <c:v>-33663.846960000003</c:v>
                </c:pt>
                <c:pt idx="530">
                  <c:v>-33602.861730000004</c:v>
                </c:pt>
                <c:pt idx="531">
                  <c:v>-33541.876500000013</c:v>
                </c:pt>
                <c:pt idx="532">
                  <c:v>-33480.89127</c:v>
                </c:pt>
                <c:pt idx="533">
                  <c:v>-33419.906040000002</c:v>
                </c:pt>
                <c:pt idx="534">
                  <c:v>-33358.920810000003</c:v>
                </c:pt>
                <c:pt idx="535">
                  <c:v>-33297.935580000005</c:v>
                </c:pt>
                <c:pt idx="536">
                  <c:v>-33236.950350000043</c:v>
                </c:pt>
                <c:pt idx="537">
                  <c:v>-33175.965119999993</c:v>
                </c:pt>
                <c:pt idx="538">
                  <c:v>-33114.979890000002</c:v>
                </c:pt>
                <c:pt idx="539">
                  <c:v>-33053.994660000004</c:v>
                </c:pt>
                <c:pt idx="540">
                  <c:v>-32993.009429999998</c:v>
                </c:pt>
                <c:pt idx="541">
                  <c:v>-32932.0242</c:v>
                </c:pt>
                <c:pt idx="542">
                  <c:v>-32871.038970000001</c:v>
                </c:pt>
                <c:pt idx="543">
                  <c:v>-32810.053740000003</c:v>
                </c:pt>
                <c:pt idx="544">
                  <c:v>-32749.068510000001</c:v>
                </c:pt>
                <c:pt idx="545">
                  <c:v>-32688.083279999992</c:v>
                </c:pt>
                <c:pt idx="546">
                  <c:v>-32627.098050000001</c:v>
                </c:pt>
                <c:pt idx="547">
                  <c:v>-32566.112820000002</c:v>
                </c:pt>
                <c:pt idx="548">
                  <c:v>-32505.12759</c:v>
                </c:pt>
                <c:pt idx="549">
                  <c:v>-32444.142360000002</c:v>
                </c:pt>
                <c:pt idx="550">
                  <c:v>-32383.15713</c:v>
                </c:pt>
                <c:pt idx="551">
                  <c:v>-32322.171899999998</c:v>
                </c:pt>
                <c:pt idx="552">
                  <c:v>-32261.186669999996</c:v>
                </c:pt>
                <c:pt idx="553">
                  <c:v>-32200.201440000001</c:v>
                </c:pt>
                <c:pt idx="554">
                  <c:v>-32139.216210000002</c:v>
                </c:pt>
                <c:pt idx="555">
                  <c:v>-32078.23098</c:v>
                </c:pt>
                <c:pt idx="556">
                  <c:v>-32017.245750000009</c:v>
                </c:pt>
                <c:pt idx="557">
                  <c:v>-31956.26052</c:v>
                </c:pt>
                <c:pt idx="558">
                  <c:v>-31895.275290000001</c:v>
                </c:pt>
                <c:pt idx="559">
                  <c:v>-31834.290059999996</c:v>
                </c:pt>
                <c:pt idx="560">
                  <c:v>-31773.304830000001</c:v>
                </c:pt>
                <c:pt idx="561">
                  <c:v>-31712.319599999861</c:v>
                </c:pt>
                <c:pt idx="562">
                  <c:v>-31651.334369999891</c:v>
                </c:pt>
                <c:pt idx="563">
                  <c:v>-31590.349140000002</c:v>
                </c:pt>
                <c:pt idx="564">
                  <c:v>-31529.36391</c:v>
                </c:pt>
                <c:pt idx="565">
                  <c:v>-31468.378680000005</c:v>
                </c:pt>
                <c:pt idx="566">
                  <c:v>-31407.39345</c:v>
                </c:pt>
                <c:pt idx="567">
                  <c:v>-31346.408220000001</c:v>
                </c:pt>
                <c:pt idx="568">
                  <c:v>-31285.422989999999</c:v>
                </c:pt>
                <c:pt idx="569">
                  <c:v>-31224.437760000001</c:v>
                </c:pt>
                <c:pt idx="570">
                  <c:v>-31163.452530000002</c:v>
                </c:pt>
                <c:pt idx="571">
                  <c:v>-31102.467300000029</c:v>
                </c:pt>
                <c:pt idx="572">
                  <c:v>-31041.482070000005</c:v>
                </c:pt>
                <c:pt idx="573">
                  <c:v>-30980.496840000025</c:v>
                </c:pt>
                <c:pt idx="574">
                  <c:v>-30919.5116099999</c:v>
                </c:pt>
                <c:pt idx="575">
                  <c:v>-30858.526379999996</c:v>
                </c:pt>
                <c:pt idx="576">
                  <c:v>-30797.541150000001</c:v>
                </c:pt>
                <c:pt idx="577">
                  <c:v>-30736.555919999992</c:v>
                </c:pt>
                <c:pt idx="578">
                  <c:v>-30675.57069</c:v>
                </c:pt>
                <c:pt idx="579">
                  <c:v>-30614.585460000009</c:v>
                </c:pt>
                <c:pt idx="580">
                  <c:v>-30553.60022999988</c:v>
                </c:pt>
                <c:pt idx="581">
                  <c:v>-30492.615000000002</c:v>
                </c:pt>
                <c:pt idx="582">
                  <c:v>-30431.629769999861</c:v>
                </c:pt>
                <c:pt idx="583">
                  <c:v>-30370.644539999896</c:v>
                </c:pt>
                <c:pt idx="584">
                  <c:v>-30309.659309999854</c:v>
                </c:pt>
                <c:pt idx="585">
                  <c:v>-30248.674080000001</c:v>
                </c:pt>
                <c:pt idx="586">
                  <c:v>-30187.68885000002</c:v>
                </c:pt>
                <c:pt idx="587">
                  <c:v>-30126.70362</c:v>
                </c:pt>
                <c:pt idx="588">
                  <c:v>-30065.718390000005</c:v>
                </c:pt>
                <c:pt idx="589">
                  <c:v>-30004.73316</c:v>
                </c:pt>
                <c:pt idx="590">
                  <c:v>-29943.747930000001</c:v>
                </c:pt>
                <c:pt idx="591">
                  <c:v>-29882.762699999999</c:v>
                </c:pt>
                <c:pt idx="592">
                  <c:v>-29821.777470000001</c:v>
                </c:pt>
                <c:pt idx="593">
                  <c:v>-29760.792240000002</c:v>
                </c:pt>
                <c:pt idx="594">
                  <c:v>-29699.80701</c:v>
                </c:pt>
                <c:pt idx="595">
                  <c:v>-29638.821780000009</c:v>
                </c:pt>
                <c:pt idx="596">
                  <c:v>-29577.83654999988</c:v>
                </c:pt>
                <c:pt idx="597">
                  <c:v>-29516.851320000002</c:v>
                </c:pt>
                <c:pt idx="598">
                  <c:v>-29455.866090000021</c:v>
                </c:pt>
                <c:pt idx="599">
                  <c:v>-29394.880860000001</c:v>
                </c:pt>
                <c:pt idx="600">
                  <c:v>-29333.895629999992</c:v>
                </c:pt>
                <c:pt idx="601">
                  <c:v>-29272.910400000001</c:v>
                </c:pt>
                <c:pt idx="602">
                  <c:v>-29211.92517000002</c:v>
                </c:pt>
                <c:pt idx="603">
                  <c:v>-29150.93993999988</c:v>
                </c:pt>
                <c:pt idx="604">
                  <c:v>-29089.954710000005</c:v>
                </c:pt>
                <c:pt idx="605">
                  <c:v>-29028.969480000025</c:v>
                </c:pt>
                <c:pt idx="606">
                  <c:v>-28967.984250000001</c:v>
                </c:pt>
                <c:pt idx="607">
                  <c:v>-28906.999019999996</c:v>
                </c:pt>
                <c:pt idx="608">
                  <c:v>-28846.013790000001</c:v>
                </c:pt>
                <c:pt idx="609">
                  <c:v>-28785.028559999992</c:v>
                </c:pt>
                <c:pt idx="610">
                  <c:v>-28724.04333</c:v>
                </c:pt>
                <c:pt idx="611">
                  <c:v>-28663.058100000009</c:v>
                </c:pt>
                <c:pt idx="612">
                  <c:v>-28602.07287</c:v>
                </c:pt>
                <c:pt idx="613">
                  <c:v>-28541.087640000005</c:v>
                </c:pt>
                <c:pt idx="614">
                  <c:v>-28480.10241</c:v>
                </c:pt>
                <c:pt idx="615">
                  <c:v>-28419.117180000001</c:v>
                </c:pt>
                <c:pt idx="616">
                  <c:v>-28358.131949999854</c:v>
                </c:pt>
                <c:pt idx="617">
                  <c:v>-28297.146720000001</c:v>
                </c:pt>
                <c:pt idx="618">
                  <c:v>-28236.16149000002</c:v>
                </c:pt>
                <c:pt idx="619">
                  <c:v>-28175.17625999988</c:v>
                </c:pt>
                <c:pt idx="620">
                  <c:v>-28114.191030000002</c:v>
                </c:pt>
                <c:pt idx="621">
                  <c:v>-28053.205800000025</c:v>
                </c:pt>
                <c:pt idx="622">
                  <c:v>-27992.220569999896</c:v>
                </c:pt>
                <c:pt idx="623">
                  <c:v>-27931.235339999996</c:v>
                </c:pt>
                <c:pt idx="624">
                  <c:v>-27870.250110000001</c:v>
                </c:pt>
                <c:pt idx="625">
                  <c:v>-27809.264880000133</c:v>
                </c:pt>
                <c:pt idx="626">
                  <c:v>-27748.27964999988</c:v>
                </c:pt>
                <c:pt idx="627">
                  <c:v>-27687.294420000009</c:v>
                </c:pt>
                <c:pt idx="628">
                  <c:v>-27626.30919</c:v>
                </c:pt>
                <c:pt idx="629">
                  <c:v>-27565.323960000002</c:v>
                </c:pt>
                <c:pt idx="630">
                  <c:v>-27504.338729999996</c:v>
                </c:pt>
                <c:pt idx="631">
                  <c:v>-27443.353499999997</c:v>
                </c:pt>
                <c:pt idx="632">
                  <c:v>-27382.368269999992</c:v>
                </c:pt>
                <c:pt idx="633">
                  <c:v>-27321.383040000001</c:v>
                </c:pt>
                <c:pt idx="634">
                  <c:v>-27260.397810000009</c:v>
                </c:pt>
                <c:pt idx="635">
                  <c:v>-27199.41258</c:v>
                </c:pt>
                <c:pt idx="636">
                  <c:v>-27138.427350000005</c:v>
                </c:pt>
                <c:pt idx="637">
                  <c:v>-27077.442120000025</c:v>
                </c:pt>
                <c:pt idx="638">
                  <c:v>-27016.4568900001</c:v>
                </c:pt>
                <c:pt idx="639">
                  <c:v>-26955.471659999996</c:v>
                </c:pt>
                <c:pt idx="640">
                  <c:v>-26894.486430000099</c:v>
                </c:pt>
                <c:pt idx="641">
                  <c:v>-26833.501199999999</c:v>
                </c:pt>
                <c:pt idx="642">
                  <c:v>-26772.51596999988</c:v>
                </c:pt>
                <c:pt idx="643">
                  <c:v>-26711.530740000002</c:v>
                </c:pt>
                <c:pt idx="644">
                  <c:v>-26650.54551</c:v>
                </c:pt>
                <c:pt idx="645">
                  <c:v>-26589.560280000005</c:v>
                </c:pt>
                <c:pt idx="646">
                  <c:v>-26528.575049999996</c:v>
                </c:pt>
                <c:pt idx="647">
                  <c:v>-26467.589820000001</c:v>
                </c:pt>
                <c:pt idx="648">
                  <c:v>-26406.604589999992</c:v>
                </c:pt>
                <c:pt idx="649">
                  <c:v>-26345.619359999811</c:v>
                </c:pt>
                <c:pt idx="650">
                  <c:v>-26284.634130000002</c:v>
                </c:pt>
                <c:pt idx="651">
                  <c:v>-26223.6489</c:v>
                </c:pt>
                <c:pt idx="652">
                  <c:v>-26162.663670000002</c:v>
                </c:pt>
                <c:pt idx="653">
                  <c:v>-26101.67844</c:v>
                </c:pt>
                <c:pt idx="654">
                  <c:v>-26040.693209999896</c:v>
                </c:pt>
                <c:pt idx="655">
                  <c:v>-25979.707979999996</c:v>
                </c:pt>
                <c:pt idx="656">
                  <c:v>-25918.722750000001</c:v>
                </c:pt>
                <c:pt idx="657">
                  <c:v>-25857.737520000002</c:v>
                </c:pt>
                <c:pt idx="658">
                  <c:v>-25796.75229</c:v>
                </c:pt>
                <c:pt idx="659">
                  <c:v>-25735.767060000009</c:v>
                </c:pt>
                <c:pt idx="660">
                  <c:v>-25674.781830000025</c:v>
                </c:pt>
                <c:pt idx="661">
                  <c:v>-25613.796600000001</c:v>
                </c:pt>
                <c:pt idx="662">
                  <c:v>-25552.811369999854</c:v>
                </c:pt>
                <c:pt idx="663">
                  <c:v>-25491.826140000001</c:v>
                </c:pt>
                <c:pt idx="664">
                  <c:v>-25430.840909999992</c:v>
                </c:pt>
                <c:pt idx="665">
                  <c:v>-25369.855680000001</c:v>
                </c:pt>
                <c:pt idx="666">
                  <c:v>-25308.870450000002</c:v>
                </c:pt>
                <c:pt idx="667">
                  <c:v>-25247.88522</c:v>
                </c:pt>
                <c:pt idx="668">
                  <c:v>-25186.899990000002</c:v>
                </c:pt>
                <c:pt idx="669">
                  <c:v>-25125.91476</c:v>
                </c:pt>
                <c:pt idx="670">
                  <c:v>-25064.929529999896</c:v>
                </c:pt>
                <c:pt idx="671">
                  <c:v>-25003.944299999999</c:v>
                </c:pt>
                <c:pt idx="672">
                  <c:v>-24942.959069999892</c:v>
                </c:pt>
                <c:pt idx="673">
                  <c:v>-24881.973839999999</c:v>
                </c:pt>
                <c:pt idx="674">
                  <c:v>-24820.988610000029</c:v>
                </c:pt>
                <c:pt idx="675">
                  <c:v>-24760.003380000009</c:v>
                </c:pt>
                <c:pt idx="676">
                  <c:v>-24699.01815</c:v>
                </c:pt>
                <c:pt idx="677">
                  <c:v>-24638.0329199999</c:v>
                </c:pt>
                <c:pt idx="678">
                  <c:v>-24577.047689999999</c:v>
                </c:pt>
                <c:pt idx="679">
                  <c:v>-24516.062460000001</c:v>
                </c:pt>
                <c:pt idx="680">
                  <c:v>-24455.077229999992</c:v>
                </c:pt>
                <c:pt idx="681">
                  <c:v>-24394.092000000001</c:v>
                </c:pt>
                <c:pt idx="682">
                  <c:v>-24333.106770000002</c:v>
                </c:pt>
                <c:pt idx="683">
                  <c:v>-24272.12153999988</c:v>
                </c:pt>
                <c:pt idx="684">
                  <c:v>-24211.136310000002</c:v>
                </c:pt>
                <c:pt idx="685">
                  <c:v>-24150.15108</c:v>
                </c:pt>
                <c:pt idx="686">
                  <c:v>-24089.165850000001</c:v>
                </c:pt>
                <c:pt idx="687">
                  <c:v>-24028.180619999996</c:v>
                </c:pt>
                <c:pt idx="688">
                  <c:v>-23967.195390000001</c:v>
                </c:pt>
                <c:pt idx="689">
                  <c:v>-23906.210160000002</c:v>
                </c:pt>
                <c:pt idx="690">
                  <c:v>-23845.22493</c:v>
                </c:pt>
                <c:pt idx="691">
                  <c:v>-23784.239700000002</c:v>
                </c:pt>
                <c:pt idx="692">
                  <c:v>-23723.25447</c:v>
                </c:pt>
                <c:pt idx="693">
                  <c:v>-23662.2692399999</c:v>
                </c:pt>
                <c:pt idx="694">
                  <c:v>-23601.284009999999</c:v>
                </c:pt>
                <c:pt idx="695">
                  <c:v>-23540.298780000099</c:v>
                </c:pt>
                <c:pt idx="696">
                  <c:v>-23479.313549999853</c:v>
                </c:pt>
                <c:pt idx="697">
                  <c:v>-23418.328320000001</c:v>
                </c:pt>
                <c:pt idx="698">
                  <c:v>-23357.343090000009</c:v>
                </c:pt>
                <c:pt idx="699">
                  <c:v>-23296.35786</c:v>
                </c:pt>
                <c:pt idx="700">
                  <c:v>-23235.372630000002</c:v>
                </c:pt>
                <c:pt idx="701">
                  <c:v>-23174.387400000021</c:v>
                </c:pt>
                <c:pt idx="702">
                  <c:v>-23113.402170000001</c:v>
                </c:pt>
                <c:pt idx="703">
                  <c:v>-23052.416939999996</c:v>
                </c:pt>
                <c:pt idx="704">
                  <c:v>-22991.431710000001</c:v>
                </c:pt>
                <c:pt idx="705">
                  <c:v>-22930.446479999999</c:v>
                </c:pt>
                <c:pt idx="706">
                  <c:v>-22869.46125</c:v>
                </c:pt>
                <c:pt idx="707">
                  <c:v>-22808.476020000009</c:v>
                </c:pt>
                <c:pt idx="708">
                  <c:v>-22747.490790000025</c:v>
                </c:pt>
                <c:pt idx="709">
                  <c:v>-22686.5055599999</c:v>
                </c:pt>
                <c:pt idx="710">
                  <c:v>-22625.520329999996</c:v>
                </c:pt>
                <c:pt idx="711">
                  <c:v>-22564.535100000001</c:v>
                </c:pt>
                <c:pt idx="712">
                  <c:v>-22503.549869999992</c:v>
                </c:pt>
                <c:pt idx="713">
                  <c:v>-22442.564640000001</c:v>
                </c:pt>
                <c:pt idx="714">
                  <c:v>-22381.579410000002</c:v>
                </c:pt>
                <c:pt idx="715">
                  <c:v>-22320.594180000029</c:v>
                </c:pt>
                <c:pt idx="716">
                  <c:v>-22259.608950000002</c:v>
                </c:pt>
                <c:pt idx="717">
                  <c:v>-22198.62372</c:v>
                </c:pt>
                <c:pt idx="718">
                  <c:v>-22137.638490000001</c:v>
                </c:pt>
                <c:pt idx="719">
                  <c:v>-22076.653259999854</c:v>
                </c:pt>
                <c:pt idx="720">
                  <c:v>-22015.668030000001</c:v>
                </c:pt>
                <c:pt idx="721">
                  <c:v>-21954.682800000021</c:v>
                </c:pt>
                <c:pt idx="722">
                  <c:v>-21893.69756999988</c:v>
                </c:pt>
                <c:pt idx="723">
                  <c:v>-21832.712340000002</c:v>
                </c:pt>
                <c:pt idx="724">
                  <c:v>-21771.727110000025</c:v>
                </c:pt>
                <c:pt idx="725">
                  <c:v>-21710.7418800001</c:v>
                </c:pt>
                <c:pt idx="726">
                  <c:v>-21649.756649999996</c:v>
                </c:pt>
                <c:pt idx="727">
                  <c:v>-21588.771420000001</c:v>
                </c:pt>
                <c:pt idx="728">
                  <c:v>-21527.78619000013</c:v>
                </c:pt>
                <c:pt idx="729">
                  <c:v>-21466.800959999891</c:v>
                </c:pt>
                <c:pt idx="730">
                  <c:v>-21405.815730000002</c:v>
                </c:pt>
                <c:pt idx="731">
                  <c:v>-21344.830499999996</c:v>
                </c:pt>
                <c:pt idx="732">
                  <c:v>-21283.845270000002</c:v>
                </c:pt>
                <c:pt idx="733">
                  <c:v>-21222.86004</c:v>
                </c:pt>
                <c:pt idx="734">
                  <c:v>-21161.874810000001</c:v>
                </c:pt>
                <c:pt idx="735">
                  <c:v>-21100.889579999854</c:v>
                </c:pt>
                <c:pt idx="736">
                  <c:v>-21039.904350000001</c:v>
                </c:pt>
                <c:pt idx="737">
                  <c:v>-20978.919119999911</c:v>
                </c:pt>
                <c:pt idx="738">
                  <c:v>-20917.933890000029</c:v>
                </c:pt>
                <c:pt idx="739">
                  <c:v>-20856.948660000005</c:v>
                </c:pt>
                <c:pt idx="740">
                  <c:v>-20795.963430000025</c:v>
                </c:pt>
                <c:pt idx="741">
                  <c:v>-20734.978200000001</c:v>
                </c:pt>
                <c:pt idx="742">
                  <c:v>-20673.992969999996</c:v>
                </c:pt>
                <c:pt idx="743">
                  <c:v>-20613.007740000001</c:v>
                </c:pt>
                <c:pt idx="744">
                  <c:v>-20552.022509999992</c:v>
                </c:pt>
                <c:pt idx="745">
                  <c:v>-20491.03728</c:v>
                </c:pt>
                <c:pt idx="746">
                  <c:v>-20430.052050000002</c:v>
                </c:pt>
                <c:pt idx="747">
                  <c:v>-20369.066820000025</c:v>
                </c:pt>
                <c:pt idx="748">
                  <c:v>-20308.081590000005</c:v>
                </c:pt>
                <c:pt idx="749">
                  <c:v>-20247.09636</c:v>
                </c:pt>
                <c:pt idx="750">
                  <c:v>-20186.111129999896</c:v>
                </c:pt>
                <c:pt idx="751">
                  <c:v>-20125.125899999999</c:v>
                </c:pt>
                <c:pt idx="752">
                  <c:v>-20064.140669999892</c:v>
                </c:pt>
                <c:pt idx="753">
                  <c:v>-20003.155440000002</c:v>
                </c:pt>
                <c:pt idx="754">
                  <c:v>-19942.17020999988</c:v>
                </c:pt>
                <c:pt idx="755">
                  <c:v>-19881.184980000005</c:v>
                </c:pt>
                <c:pt idx="756">
                  <c:v>-19820.19974999988</c:v>
                </c:pt>
                <c:pt idx="757">
                  <c:v>-19759.214519999899</c:v>
                </c:pt>
                <c:pt idx="758">
                  <c:v>-19698.229289999996</c:v>
                </c:pt>
                <c:pt idx="759">
                  <c:v>-19637.244060000001</c:v>
                </c:pt>
                <c:pt idx="760">
                  <c:v>-19576.258829999999</c:v>
                </c:pt>
                <c:pt idx="761">
                  <c:v>-19515.2736</c:v>
                </c:pt>
                <c:pt idx="762">
                  <c:v>-19454.288370000009</c:v>
                </c:pt>
                <c:pt idx="763">
                  <c:v>-19393.30314</c:v>
                </c:pt>
                <c:pt idx="764">
                  <c:v>-19332.317910000002</c:v>
                </c:pt>
                <c:pt idx="765">
                  <c:v>-19271.33268</c:v>
                </c:pt>
                <c:pt idx="766">
                  <c:v>-19210.347450000001</c:v>
                </c:pt>
                <c:pt idx="767">
                  <c:v>-19149.362219999992</c:v>
                </c:pt>
                <c:pt idx="768">
                  <c:v>-19088.376990000001</c:v>
                </c:pt>
                <c:pt idx="769">
                  <c:v>-19027.391759999908</c:v>
                </c:pt>
                <c:pt idx="770">
                  <c:v>-18966.40653</c:v>
                </c:pt>
                <c:pt idx="771">
                  <c:v>-18905.421300000005</c:v>
                </c:pt>
                <c:pt idx="772">
                  <c:v>-18844.43607</c:v>
                </c:pt>
                <c:pt idx="773">
                  <c:v>-18783.450840000001</c:v>
                </c:pt>
                <c:pt idx="774">
                  <c:v>-18722.465609999999</c:v>
                </c:pt>
                <c:pt idx="775">
                  <c:v>-18661.480380000099</c:v>
                </c:pt>
                <c:pt idx="776">
                  <c:v>-18600.495149999999</c:v>
                </c:pt>
                <c:pt idx="777">
                  <c:v>-18539.509919999884</c:v>
                </c:pt>
                <c:pt idx="778">
                  <c:v>-18478.524690000009</c:v>
                </c:pt>
                <c:pt idx="779">
                  <c:v>-18417.53945999988</c:v>
                </c:pt>
                <c:pt idx="780">
                  <c:v>-18356.554230000002</c:v>
                </c:pt>
                <c:pt idx="781">
                  <c:v>-18295.569</c:v>
                </c:pt>
                <c:pt idx="782">
                  <c:v>-18234.583770000001</c:v>
                </c:pt>
                <c:pt idx="783">
                  <c:v>-18173.598539999992</c:v>
                </c:pt>
                <c:pt idx="784">
                  <c:v>-18112.613309999891</c:v>
                </c:pt>
                <c:pt idx="785">
                  <c:v>-18051.62808000002</c:v>
                </c:pt>
                <c:pt idx="786">
                  <c:v>-17990.64285</c:v>
                </c:pt>
                <c:pt idx="787">
                  <c:v>-17929.657620000002</c:v>
                </c:pt>
                <c:pt idx="788">
                  <c:v>-17868.67239</c:v>
                </c:pt>
                <c:pt idx="789">
                  <c:v>-17807.687160000001</c:v>
                </c:pt>
                <c:pt idx="790">
                  <c:v>-17746.701929999996</c:v>
                </c:pt>
                <c:pt idx="791">
                  <c:v>-17685.716700000001</c:v>
                </c:pt>
                <c:pt idx="792">
                  <c:v>-17624.731469999992</c:v>
                </c:pt>
                <c:pt idx="793">
                  <c:v>-17563.74624</c:v>
                </c:pt>
                <c:pt idx="794">
                  <c:v>-17502.761010000009</c:v>
                </c:pt>
                <c:pt idx="795">
                  <c:v>-17441.775780000025</c:v>
                </c:pt>
                <c:pt idx="796">
                  <c:v>-17380.790550000002</c:v>
                </c:pt>
                <c:pt idx="797">
                  <c:v>-17319.805319999996</c:v>
                </c:pt>
                <c:pt idx="798">
                  <c:v>-17258.820090000001</c:v>
                </c:pt>
                <c:pt idx="799">
                  <c:v>-17197.834859999992</c:v>
                </c:pt>
                <c:pt idx="800">
                  <c:v>-17136.849629999891</c:v>
                </c:pt>
                <c:pt idx="801">
                  <c:v>-17075.864399999999</c:v>
                </c:pt>
                <c:pt idx="802">
                  <c:v>-17014.87916999988</c:v>
                </c:pt>
                <c:pt idx="803">
                  <c:v>-16953.893940000002</c:v>
                </c:pt>
                <c:pt idx="804">
                  <c:v>-16892.908710000025</c:v>
                </c:pt>
                <c:pt idx="805">
                  <c:v>-16831.9234800001</c:v>
                </c:pt>
                <c:pt idx="806">
                  <c:v>-16770.938249999996</c:v>
                </c:pt>
                <c:pt idx="807">
                  <c:v>-16709.953020000001</c:v>
                </c:pt>
                <c:pt idx="808">
                  <c:v>-16648.96779000013</c:v>
                </c:pt>
                <c:pt idx="809">
                  <c:v>-16587.98256</c:v>
                </c:pt>
                <c:pt idx="810">
                  <c:v>-16526.997330000009</c:v>
                </c:pt>
                <c:pt idx="811">
                  <c:v>-16466.0121</c:v>
                </c:pt>
                <c:pt idx="812">
                  <c:v>-16405.026870000005</c:v>
                </c:pt>
                <c:pt idx="813">
                  <c:v>-16344.041639999989</c:v>
                </c:pt>
                <c:pt idx="814">
                  <c:v>-16283.056410000001</c:v>
                </c:pt>
                <c:pt idx="815">
                  <c:v>-16222.071180000001</c:v>
                </c:pt>
                <c:pt idx="816">
                  <c:v>-16161.085950000001</c:v>
                </c:pt>
                <c:pt idx="817">
                  <c:v>-16100.10072</c:v>
                </c:pt>
                <c:pt idx="818">
                  <c:v>-16039.11549</c:v>
                </c:pt>
                <c:pt idx="819">
                  <c:v>-15978.130260000014</c:v>
                </c:pt>
                <c:pt idx="820">
                  <c:v>-15917.14503</c:v>
                </c:pt>
                <c:pt idx="821">
                  <c:v>-15856.159800000001</c:v>
                </c:pt>
                <c:pt idx="822">
                  <c:v>-15795.174570000006</c:v>
                </c:pt>
                <c:pt idx="823">
                  <c:v>-15734.189340000004</c:v>
                </c:pt>
                <c:pt idx="824">
                  <c:v>-15673.204110000002</c:v>
                </c:pt>
                <c:pt idx="825">
                  <c:v>-15612.21888</c:v>
                </c:pt>
                <c:pt idx="826">
                  <c:v>-15551.233650000016</c:v>
                </c:pt>
                <c:pt idx="827">
                  <c:v>-15490.248420000014</c:v>
                </c:pt>
                <c:pt idx="828">
                  <c:v>-15429.26319</c:v>
                </c:pt>
                <c:pt idx="829">
                  <c:v>-15368.277959999989</c:v>
                </c:pt>
                <c:pt idx="830">
                  <c:v>-15307.292730000006</c:v>
                </c:pt>
                <c:pt idx="831">
                  <c:v>-15246.307500000001</c:v>
                </c:pt>
                <c:pt idx="832">
                  <c:v>-15185.322270000002</c:v>
                </c:pt>
                <c:pt idx="833">
                  <c:v>-15124.33704</c:v>
                </c:pt>
                <c:pt idx="834">
                  <c:v>-15063.351809999951</c:v>
                </c:pt>
                <c:pt idx="835">
                  <c:v>-15002.366579999945</c:v>
                </c:pt>
                <c:pt idx="836">
                  <c:v>-14941.38135</c:v>
                </c:pt>
                <c:pt idx="837">
                  <c:v>-14880.396119999939</c:v>
                </c:pt>
                <c:pt idx="838">
                  <c:v>-14819.410890000001</c:v>
                </c:pt>
                <c:pt idx="839">
                  <c:v>-14758.425660000001</c:v>
                </c:pt>
                <c:pt idx="840">
                  <c:v>-14697.440430000002</c:v>
                </c:pt>
                <c:pt idx="841">
                  <c:v>-14636.455199999909</c:v>
                </c:pt>
                <c:pt idx="842">
                  <c:v>-14575.469969999951</c:v>
                </c:pt>
                <c:pt idx="843">
                  <c:v>-14514.484740000014</c:v>
                </c:pt>
                <c:pt idx="844">
                  <c:v>-14453.49951</c:v>
                </c:pt>
                <c:pt idx="845">
                  <c:v>-14392.514279999999</c:v>
                </c:pt>
                <c:pt idx="846">
                  <c:v>-14331.529050000006</c:v>
                </c:pt>
                <c:pt idx="847">
                  <c:v>-14270.543820000004</c:v>
                </c:pt>
                <c:pt idx="848">
                  <c:v>-14209.558590000001</c:v>
                </c:pt>
                <c:pt idx="849">
                  <c:v>-14148.57336</c:v>
                </c:pt>
                <c:pt idx="850">
                  <c:v>-14087.588129999951</c:v>
                </c:pt>
                <c:pt idx="851">
                  <c:v>-14026.6029</c:v>
                </c:pt>
                <c:pt idx="852">
                  <c:v>-13965.61767</c:v>
                </c:pt>
                <c:pt idx="853">
                  <c:v>-13904.632440000061</c:v>
                </c:pt>
                <c:pt idx="854">
                  <c:v>-13843.647210000006</c:v>
                </c:pt>
                <c:pt idx="855">
                  <c:v>-13782.661980000001</c:v>
                </c:pt>
                <c:pt idx="856">
                  <c:v>-13721.676750000002</c:v>
                </c:pt>
                <c:pt idx="857">
                  <c:v>-13660.69152</c:v>
                </c:pt>
                <c:pt idx="858">
                  <c:v>-13599.70629</c:v>
                </c:pt>
                <c:pt idx="859">
                  <c:v>-13538.721060000014</c:v>
                </c:pt>
                <c:pt idx="860">
                  <c:v>-13477.73583</c:v>
                </c:pt>
                <c:pt idx="861">
                  <c:v>-13416.750599999987</c:v>
                </c:pt>
                <c:pt idx="862">
                  <c:v>-13355.765370000001</c:v>
                </c:pt>
                <c:pt idx="863">
                  <c:v>-13294.780140000004</c:v>
                </c:pt>
                <c:pt idx="864">
                  <c:v>-13233.794910000002</c:v>
                </c:pt>
                <c:pt idx="865">
                  <c:v>-13172.809679999951</c:v>
                </c:pt>
                <c:pt idx="866">
                  <c:v>-13111.824450000016</c:v>
                </c:pt>
                <c:pt idx="867">
                  <c:v>-13050.83922</c:v>
                </c:pt>
                <c:pt idx="868">
                  <c:v>-12989.853989999943</c:v>
                </c:pt>
                <c:pt idx="869">
                  <c:v>-12928.868760000001</c:v>
                </c:pt>
                <c:pt idx="870">
                  <c:v>-12867.883530000001</c:v>
                </c:pt>
                <c:pt idx="871">
                  <c:v>-12806.898300000001</c:v>
                </c:pt>
                <c:pt idx="872">
                  <c:v>-12745.913070000002</c:v>
                </c:pt>
                <c:pt idx="873">
                  <c:v>-12684.92784</c:v>
                </c:pt>
                <c:pt idx="874">
                  <c:v>-12623.94261</c:v>
                </c:pt>
                <c:pt idx="875">
                  <c:v>-12562.957379999945</c:v>
                </c:pt>
                <c:pt idx="876">
                  <c:v>-12501.97215</c:v>
                </c:pt>
                <c:pt idx="877">
                  <c:v>-12440.986919999928</c:v>
                </c:pt>
                <c:pt idx="878">
                  <c:v>-12380.001690000001</c:v>
                </c:pt>
                <c:pt idx="879">
                  <c:v>-12319.016460000004</c:v>
                </c:pt>
                <c:pt idx="880">
                  <c:v>-12258.031230000002</c:v>
                </c:pt>
                <c:pt idx="881">
                  <c:v>-12197.046</c:v>
                </c:pt>
                <c:pt idx="882">
                  <c:v>-12136.06077</c:v>
                </c:pt>
                <c:pt idx="883">
                  <c:v>-12075.07554</c:v>
                </c:pt>
                <c:pt idx="884">
                  <c:v>-12014.09031</c:v>
                </c:pt>
                <c:pt idx="885">
                  <c:v>-11953.105080000001</c:v>
                </c:pt>
                <c:pt idx="886">
                  <c:v>-11892.119850000006</c:v>
                </c:pt>
                <c:pt idx="887">
                  <c:v>-11831.134620000004</c:v>
                </c:pt>
                <c:pt idx="888">
                  <c:v>-11770.14939</c:v>
                </c:pt>
                <c:pt idx="889">
                  <c:v>-11709.16416</c:v>
                </c:pt>
                <c:pt idx="890">
                  <c:v>-11648.178929999951</c:v>
                </c:pt>
                <c:pt idx="891">
                  <c:v>-11587.193700000014</c:v>
                </c:pt>
                <c:pt idx="892">
                  <c:v>-11526.20847000001</c:v>
                </c:pt>
                <c:pt idx="893">
                  <c:v>-11465.223239999999</c:v>
                </c:pt>
                <c:pt idx="894">
                  <c:v>-11404.238010000006</c:v>
                </c:pt>
                <c:pt idx="895">
                  <c:v>-11343.252780000004</c:v>
                </c:pt>
                <c:pt idx="896">
                  <c:v>-11282.26755</c:v>
                </c:pt>
                <c:pt idx="897">
                  <c:v>-11221.28232</c:v>
                </c:pt>
                <c:pt idx="898">
                  <c:v>-11160.29709</c:v>
                </c:pt>
                <c:pt idx="899">
                  <c:v>-11099.31186</c:v>
                </c:pt>
                <c:pt idx="900">
                  <c:v>-11038.32662999994</c:v>
                </c:pt>
                <c:pt idx="901">
                  <c:v>-10977.341400000008</c:v>
                </c:pt>
                <c:pt idx="902">
                  <c:v>-10916.356169999932</c:v>
                </c:pt>
                <c:pt idx="903">
                  <c:v>-10855.370940000001</c:v>
                </c:pt>
                <c:pt idx="904">
                  <c:v>-10794.385709999957</c:v>
                </c:pt>
                <c:pt idx="905">
                  <c:v>-10733.40048</c:v>
                </c:pt>
                <c:pt idx="906">
                  <c:v>-10672.41525</c:v>
                </c:pt>
                <c:pt idx="907">
                  <c:v>-10611.43002</c:v>
                </c:pt>
                <c:pt idx="908">
                  <c:v>-10550.44479000001</c:v>
                </c:pt>
                <c:pt idx="909">
                  <c:v>-10489.459559999987</c:v>
                </c:pt>
                <c:pt idx="910">
                  <c:v>-10428.474330000001</c:v>
                </c:pt>
                <c:pt idx="911">
                  <c:v>-10367.489100000001</c:v>
                </c:pt>
                <c:pt idx="912">
                  <c:v>-10306.50387</c:v>
                </c:pt>
                <c:pt idx="913">
                  <c:v>-10245.51864</c:v>
                </c:pt>
                <c:pt idx="914">
                  <c:v>-10184.533410000016</c:v>
                </c:pt>
                <c:pt idx="915">
                  <c:v>-10123.54818</c:v>
                </c:pt>
                <c:pt idx="916">
                  <c:v>-10062.56295</c:v>
                </c:pt>
                <c:pt idx="917">
                  <c:v>-10001.577720000001</c:v>
                </c:pt>
                <c:pt idx="918">
                  <c:v>-9940.5924900000009</c:v>
                </c:pt>
                <c:pt idx="919">
                  <c:v>-9879.6072600000007</c:v>
                </c:pt>
                <c:pt idx="920">
                  <c:v>-9818.6220300000004</c:v>
                </c:pt>
                <c:pt idx="921">
                  <c:v>-9757.6368000000002</c:v>
                </c:pt>
                <c:pt idx="922">
                  <c:v>-9696.65157</c:v>
                </c:pt>
                <c:pt idx="923">
                  <c:v>-9635.6663399999288</c:v>
                </c:pt>
                <c:pt idx="924">
                  <c:v>-9574.681109999985</c:v>
                </c:pt>
                <c:pt idx="925">
                  <c:v>-9513.6958799999811</c:v>
                </c:pt>
                <c:pt idx="926">
                  <c:v>-9452.7106500000009</c:v>
                </c:pt>
                <c:pt idx="927">
                  <c:v>-9391.7254200000007</c:v>
                </c:pt>
                <c:pt idx="928">
                  <c:v>-9330.7401900000004</c:v>
                </c:pt>
                <c:pt idx="929">
                  <c:v>-9269.7549600000002</c:v>
                </c:pt>
                <c:pt idx="930">
                  <c:v>-9208.76973</c:v>
                </c:pt>
                <c:pt idx="931">
                  <c:v>-9147.7844999999998</c:v>
                </c:pt>
                <c:pt idx="932">
                  <c:v>-9086.7992699999995</c:v>
                </c:pt>
                <c:pt idx="933">
                  <c:v>-9025.8140400000029</c:v>
                </c:pt>
                <c:pt idx="934">
                  <c:v>-8964.8288099999572</c:v>
                </c:pt>
                <c:pt idx="935">
                  <c:v>-8903.8435800000007</c:v>
                </c:pt>
                <c:pt idx="936">
                  <c:v>-8842.8583499999513</c:v>
                </c:pt>
                <c:pt idx="937">
                  <c:v>-8781.8731199999456</c:v>
                </c:pt>
                <c:pt idx="938">
                  <c:v>-8720.8878899999399</c:v>
                </c:pt>
                <c:pt idx="939">
                  <c:v>-8659.902659999987</c:v>
                </c:pt>
                <c:pt idx="940">
                  <c:v>-8598.917429999985</c:v>
                </c:pt>
                <c:pt idx="941">
                  <c:v>-8537.9321999999811</c:v>
                </c:pt>
                <c:pt idx="942">
                  <c:v>-8476.9469699999572</c:v>
                </c:pt>
                <c:pt idx="943">
                  <c:v>-8415.9617400000006</c:v>
                </c:pt>
                <c:pt idx="944">
                  <c:v>-8354.9765099999495</c:v>
                </c:pt>
                <c:pt idx="945">
                  <c:v>-8293.9912800000002</c:v>
                </c:pt>
                <c:pt idx="946">
                  <c:v>-8233.00605</c:v>
                </c:pt>
                <c:pt idx="947">
                  <c:v>-8172.0208200000034</c:v>
                </c:pt>
                <c:pt idx="948">
                  <c:v>-8111.0355900000004</c:v>
                </c:pt>
                <c:pt idx="949">
                  <c:v>-8050.0503600000002</c:v>
                </c:pt>
                <c:pt idx="950">
                  <c:v>-7989.0651300000054</c:v>
                </c:pt>
                <c:pt idx="951">
                  <c:v>-7928.0799000000006</c:v>
                </c:pt>
                <c:pt idx="952">
                  <c:v>-7867.0946700000004</c:v>
                </c:pt>
                <c:pt idx="953">
                  <c:v>-7806.1094400000002</c:v>
                </c:pt>
                <c:pt idx="954">
                  <c:v>-7745.1242100000054</c:v>
                </c:pt>
                <c:pt idx="955">
                  <c:v>-7684.1389800000006</c:v>
                </c:pt>
                <c:pt idx="956">
                  <c:v>-7623.1537500000004</c:v>
                </c:pt>
                <c:pt idx="957">
                  <c:v>-7562.1685200000238</c:v>
                </c:pt>
                <c:pt idx="958">
                  <c:v>-7501.1832900000054</c:v>
                </c:pt>
                <c:pt idx="959">
                  <c:v>-7440.1980600000024</c:v>
                </c:pt>
                <c:pt idx="960">
                  <c:v>-7379.2128300000004</c:v>
                </c:pt>
                <c:pt idx="961">
                  <c:v>-7318.2276000000002</c:v>
                </c:pt>
                <c:pt idx="962">
                  <c:v>-7257.2423700000008</c:v>
                </c:pt>
                <c:pt idx="963">
                  <c:v>-7196.2571400000006</c:v>
                </c:pt>
                <c:pt idx="964">
                  <c:v>-7135.2719100000004</c:v>
                </c:pt>
                <c:pt idx="965">
                  <c:v>-7074.2866800000002</c:v>
                </c:pt>
                <c:pt idx="966">
                  <c:v>-7013.3014500000008</c:v>
                </c:pt>
                <c:pt idx="967">
                  <c:v>-6952.3162200000343</c:v>
                </c:pt>
                <c:pt idx="968">
                  <c:v>-6891.3309900000004</c:v>
                </c:pt>
                <c:pt idx="969">
                  <c:v>-6830.3457600000002</c:v>
                </c:pt>
                <c:pt idx="970">
                  <c:v>-6769.3605300000054</c:v>
                </c:pt>
                <c:pt idx="971">
                  <c:v>-6708.3753000000006</c:v>
                </c:pt>
                <c:pt idx="972">
                  <c:v>-6647.3900700000004</c:v>
                </c:pt>
                <c:pt idx="973">
                  <c:v>-6586.4048399999992</c:v>
                </c:pt>
                <c:pt idx="974">
                  <c:v>-6525.4196100000008</c:v>
                </c:pt>
                <c:pt idx="975">
                  <c:v>-6464.4343799999997</c:v>
                </c:pt>
                <c:pt idx="976">
                  <c:v>-6403.4491500000004</c:v>
                </c:pt>
                <c:pt idx="977">
                  <c:v>-6342.4639200000001</c:v>
                </c:pt>
                <c:pt idx="978">
                  <c:v>-6281.4786899999999</c:v>
                </c:pt>
                <c:pt idx="979">
                  <c:v>-6220.4934599999997</c:v>
                </c:pt>
                <c:pt idx="980">
                  <c:v>-6159.5082300000004</c:v>
                </c:pt>
                <c:pt idx="981">
                  <c:v>-6098.5230000000001</c:v>
                </c:pt>
                <c:pt idx="982">
                  <c:v>-6037.5377699999999</c:v>
                </c:pt>
                <c:pt idx="983">
                  <c:v>-5976.5525400000024</c:v>
                </c:pt>
                <c:pt idx="984">
                  <c:v>-5915.5673100000004</c:v>
                </c:pt>
                <c:pt idx="985">
                  <c:v>-5854.5820800000001</c:v>
                </c:pt>
                <c:pt idx="986">
                  <c:v>-5793.5968500000008</c:v>
                </c:pt>
                <c:pt idx="987">
                  <c:v>-5732.6116200000342</c:v>
                </c:pt>
                <c:pt idx="988">
                  <c:v>-5671.6263900000258</c:v>
                </c:pt>
                <c:pt idx="989">
                  <c:v>-5610.6411600000238</c:v>
                </c:pt>
                <c:pt idx="990">
                  <c:v>-5549.6559300000044</c:v>
                </c:pt>
                <c:pt idx="991">
                  <c:v>-5488.6707000000006</c:v>
                </c:pt>
                <c:pt idx="992">
                  <c:v>-5427.6854700000004</c:v>
                </c:pt>
                <c:pt idx="993">
                  <c:v>-5366.7002400000001</c:v>
                </c:pt>
                <c:pt idx="994">
                  <c:v>-5305.7150100000008</c:v>
                </c:pt>
                <c:pt idx="995">
                  <c:v>-5244.7297800000006</c:v>
                </c:pt>
                <c:pt idx="996">
                  <c:v>-5183.7445499999994</c:v>
                </c:pt>
                <c:pt idx="997">
                  <c:v>-5122.7593200000001</c:v>
                </c:pt>
                <c:pt idx="998">
                  <c:v>-5061.7740899999999</c:v>
                </c:pt>
                <c:pt idx="999">
                  <c:v>-5000.7888600000006</c:v>
                </c:pt>
                <c:pt idx="1000">
                  <c:v>-4939.8036300000003</c:v>
                </c:pt>
                <c:pt idx="1001">
                  <c:v>-4878.8184000000001</c:v>
                </c:pt>
                <c:pt idx="1002">
                  <c:v>-4817.8331700000008</c:v>
                </c:pt>
                <c:pt idx="1003">
                  <c:v>-4756.8479400000006</c:v>
                </c:pt>
                <c:pt idx="1004">
                  <c:v>-4695.8627100000003</c:v>
                </c:pt>
                <c:pt idx="1005">
                  <c:v>-4634.8774799999992</c:v>
                </c:pt>
                <c:pt idx="1006">
                  <c:v>-4573.8922500000044</c:v>
                </c:pt>
                <c:pt idx="1007">
                  <c:v>-4512.9070200000006</c:v>
                </c:pt>
                <c:pt idx="1008">
                  <c:v>-4451.9217900000003</c:v>
                </c:pt>
                <c:pt idx="1009">
                  <c:v>-4390.9365600000001</c:v>
                </c:pt>
                <c:pt idx="1010">
                  <c:v>-4329.9513300000008</c:v>
                </c:pt>
                <c:pt idx="1011">
                  <c:v>-4268.9661000000024</c:v>
                </c:pt>
                <c:pt idx="1012">
                  <c:v>-4207.9808699999994</c:v>
                </c:pt>
                <c:pt idx="1013">
                  <c:v>-4146.9956400000001</c:v>
                </c:pt>
                <c:pt idx="1014">
                  <c:v>-4086.0104099999999</c:v>
                </c:pt>
                <c:pt idx="1015">
                  <c:v>-4025.0251800000001</c:v>
                </c:pt>
                <c:pt idx="1016">
                  <c:v>-3964.0399500000012</c:v>
                </c:pt>
                <c:pt idx="1017">
                  <c:v>-3903.0547200000001</c:v>
                </c:pt>
                <c:pt idx="1018">
                  <c:v>-3842.0694899999867</c:v>
                </c:pt>
                <c:pt idx="1019">
                  <c:v>-3781.0842599999987</c:v>
                </c:pt>
                <c:pt idx="1020">
                  <c:v>-3720.0990300000012</c:v>
                </c:pt>
                <c:pt idx="1021">
                  <c:v>-3659.1138000000001</c:v>
                </c:pt>
                <c:pt idx="1022">
                  <c:v>-3598.1285699999867</c:v>
                </c:pt>
                <c:pt idx="1023">
                  <c:v>-3537.1433400000001</c:v>
                </c:pt>
                <c:pt idx="1024">
                  <c:v>-3476.1581100000012</c:v>
                </c:pt>
                <c:pt idx="1025">
                  <c:v>-3415.1728799999987</c:v>
                </c:pt>
                <c:pt idx="1026">
                  <c:v>-3354.1876499999867</c:v>
                </c:pt>
                <c:pt idx="1027">
                  <c:v>-3293.2024199999987</c:v>
                </c:pt>
                <c:pt idx="1028">
                  <c:v>-3232.2171900000012</c:v>
                </c:pt>
                <c:pt idx="1029">
                  <c:v>-3171.2319600000001</c:v>
                </c:pt>
                <c:pt idx="1030">
                  <c:v>-3110.2467299999867</c:v>
                </c:pt>
                <c:pt idx="1031">
                  <c:v>-3049.2615000000001</c:v>
                </c:pt>
                <c:pt idx="1032">
                  <c:v>-2988.2762700000003</c:v>
                </c:pt>
                <c:pt idx="1033">
                  <c:v>-2927.2910400000001</c:v>
                </c:pt>
                <c:pt idx="1034">
                  <c:v>-2866.3058099999998</c:v>
                </c:pt>
                <c:pt idx="1035">
                  <c:v>-2805.3205800000001</c:v>
                </c:pt>
                <c:pt idx="1036">
                  <c:v>-2744.3353500000198</c:v>
                </c:pt>
                <c:pt idx="1037">
                  <c:v>-2683.3501200000119</c:v>
                </c:pt>
                <c:pt idx="1038">
                  <c:v>-2622.3648899999866</c:v>
                </c:pt>
                <c:pt idx="1039">
                  <c:v>-2561.3796600000001</c:v>
                </c:pt>
                <c:pt idx="1040">
                  <c:v>-2500.3944300000012</c:v>
                </c:pt>
                <c:pt idx="1041">
                  <c:v>-2439.4092000000001</c:v>
                </c:pt>
                <c:pt idx="1042">
                  <c:v>-2378.4239699999998</c:v>
                </c:pt>
                <c:pt idx="1043">
                  <c:v>-2317.4387400000001</c:v>
                </c:pt>
                <c:pt idx="1044">
                  <c:v>-2256.4535100000171</c:v>
                </c:pt>
                <c:pt idx="1045">
                  <c:v>-2195.4682799999987</c:v>
                </c:pt>
                <c:pt idx="1046">
                  <c:v>-2134.4830499999998</c:v>
                </c:pt>
                <c:pt idx="1047">
                  <c:v>-2073.49782</c:v>
                </c:pt>
                <c:pt idx="1048">
                  <c:v>-2012.51259</c:v>
                </c:pt>
                <c:pt idx="1049">
                  <c:v>-1951.52736</c:v>
                </c:pt>
                <c:pt idx="1050">
                  <c:v>-1890.5421299999998</c:v>
                </c:pt>
                <c:pt idx="1051">
                  <c:v>-1829.5569</c:v>
                </c:pt>
                <c:pt idx="1052">
                  <c:v>-1768.57167</c:v>
                </c:pt>
                <c:pt idx="1053">
                  <c:v>-1707.5864399999998</c:v>
                </c:pt>
                <c:pt idx="1054">
                  <c:v>-1646.6012099999998</c:v>
                </c:pt>
                <c:pt idx="1055">
                  <c:v>-1585.61598</c:v>
                </c:pt>
                <c:pt idx="1056">
                  <c:v>-1524.63075</c:v>
                </c:pt>
                <c:pt idx="1057">
                  <c:v>-1463.64552</c:v>
                </c:pt>
                <c:pt idx="1058">
                  <c:v>-1402.6602899999998</c:v>
                </c:pt>
                <c:pt idx="1059">
                  <c:v>-1341.67506</c:v>
                </c:pt>
                <c:pt idx="1060">
                  <c:v>-1280.6898299999998</c:v>
                </c:pt>
                <c:pt idx="1061">
                  <c:v>-1219.7046</c:v>
                </c:pt>
                <c:pt idx="1062">
                  <c:v>-1158.71937</c:v>
                </c:pt>
                <c:pt idx="1063">
                  <c:v>-1097.7341399999998</c:v>
                </c:pt>
                <c:pt idx="1064">
                  <c:v>-1036.74891</c:v>
                </c:pt>
                <c:pt idx="1065">
                  <c:v>-975.76368000000002</c:v>
                </c:pt>
                <c:pt idx="1066">
                  <c:v>-914.77845000000343</c:v>
                </c:pt>
                <c:pt idx="1067">
                  <c:v>-853.79322000000002</c:v>
                </c:pt>
                <c:pt idx="1068">
                  <c:v>-792.80798999999797</c:v>
                </c:pt>
                <c:pt idx="1069">
                  <c:v>-731.82275999999797</c:v>
                </c:pt>
                <c:pt idx="1070">
                  <c:v>-670.83752999999547</c:v>
                </c:pt>
                <c:pt idx="1071">
                  <c:v>-609.85229999999547</c:v>
                </c:pt>
                <c:pt idx="1072">
                  <c:v>-548.86706999999546</c:v>
                </c:pt>
                <c:pt idx="1073">
                  <c:v>-487.88184000000001</c:v>
                </c:pt>
                <c:pt idx="1074">
                  <c:v>-426.89660999999899</c:v>
                </c:pt>
                <c:pt idx="1075">
                  <c:v>-365.91137999999773</c:v>
                </c:pt>
                <c:pt idx="1076">
                  <c:v>-304.92614999999751</c:v>
                </c:pt>
                <c:pt idx="1077">
                  <c:v>-243.94092000000001</c:v>
                </c:pt>
                <c:pt idx="1078">
                  <c:v>-182.95569</c:v>
                </c:pt>
                <c:pt idx="1079">
                  <c:v>-121.97046</c:v>
                </c:pt>
                <c:pt idx="1080">
                  <c:v>-60.985230000000001</c:v>
                </c:pt>
                <c:pt idx="1081">
                  <c:v>0</c:v>
                </c:pt>
                <c:pt idx="1082">
                  <c:v>60.985230000000001</c:v>
                </c:pt>
                <c:pt idx="1083">
                  <c:v>121.97046</c:v>
                </c:pt>
                <c:pt idx="1084">
                  <c:v>182.95569</c:v>
                </c:pt>
                <c:pt idx="1085">
                  <c:v>243.94092000000001</c:v>
                </c:pt>
                <c:pt idx="1086">
                  <c:v>304.92614999999751</c:v>
                </c:pt>
                <c:pt idx="1087">
                  <c:v>365.91137999999773</c:v>
                </c:pt>
                <c:pt idx="1088">
                  <c:v>426.89660999999899</c:v>
                </c:pt>
                <c:pt idx="1089">
                  <c:v>487.88184000000001</c:v>
                </c:pt>
                <c:pt idx="1090">
                  <c:v>548.86706999999546</c:v>
                </c:pt>
                <c:pt idx="1091">
                  <c:v>609.85229999999547</c:v>
                </c:pt>
                <c:pt idx="1092">
                  <c:v>670.83752999999547</c:v>
                </c:pt>
                <c:pt idx="1093">
                  <c:v>731.82275999999797</c:v>
                </c:pt>
                <c:pt idx="1094">
                  <c:v>792.80798999999797</c:v>
                </c:pt>
                <c:pt idx="1095">
                  <c:v>853.79322000000002</c:v>
                </c:pt>
                <c:pt idx="1096">
                  <c:v>914.77845000000343</c:v>
                </c:pt>
                <c:pt idx="1097">
                  <c:v>975.76368000000002</c:v>
                </c:pt>
                <c:pt idx="1098">
                  <c:v>1036.74891</c:v>
                </c:pt>
                <c:pt idx="1099">
                  <c:v>1097.7341399999998</c:v>
                </c:pt>
                <c:pt idx="1100">
                  <c:v>1158.71937</c:v>
                </c:pt>
                <c:pt idx="1101">
                  <c:v>1219.7046</c:v>
                </c:pt>
                <c:pt idx="1102">
                  <c:v>1280.6898299999998</c:v>
                </c:pt>
                <c:pt idx="1103">
                  <c:v>1341.67506</c:v>
                </c:pt>
                <c:pt idx="1104">
                  <c:v>1402.6602899999998</c:v>
                </c:pt>
                <c:pt idx="1105">
                  <c:v>1463.64552</c:v>
                </c:pt>
                <c:pt idx="1106">
                  <c:v>1524.63075</c:v>
                </c:pt>
                <c:pt idx="1107">
                  <c:v>1585.61598</c:v>
                </c:pt>
                <c:pt idx="1108">
                  <c:v>1646.6012099999998</c:v>
                </c:pt>
                <c:pt idx="1109">
                  <c:v>1707.5864399999998</c:v>
                </c:pt>
                <c:pt idx="1110">
                  <c:v>1768.57167</c:v>
                </c:pt>
                <c:pt idx="1111">
                  <c:v>1829.5569</c:v>
                </c:pt>
                <c:pt idx="1112">
                  <c:v>1890.5421299999998</c:v>
                </c:pt>
                <c:pt idx="1113">
                  <c:v>1951.52736</c:v>
                </c:pt>
                <c:pt idx="1114">
                  <c:v>2012.51259</c:v>
                </c:pt>
                <c:pt idx="1115">
                  <c:v>2073.49782</c:v>
                </c:pt>
                <c:pt idx="1116">
                  <c:v>2134.4830499999998</c:v>
                </c:pt>
                <c:pt idx="1117">
                  <c:v>2195.4682799999987</c:v>
                </c:pt>
                <c:pt idx="1118">
                  <c:v>2256.4535100000171</c:v>
                </c:pt>
                <c:pt idx="1119">
                  <c:v>2317.4387400000001</c:v>
                </c:pt>
                <c:pt idx="1120">
                  <c:v>2378.4239699999998</c:v>
                </c:pt>
                <c:pt idx="1121">
                  <c:v>2439.4092000000001</c:v>
                </c:pt>
                <c:pt idx="1122">
                  <c:v>2500.3944300000012</c:v>
                </c:pt>
                <c:pt idx="1123">
                  <c:v>2561.3796600000001</c:v>
                </c:pt>
                <c:pt idx="1124">
                  <c:v>2622.3648899999866</c:v>
                </c:pt>
                <c:pt idx="1125">
                  <c:v>2683.3501200000119</c:v>
                </c:pt>
                <c:pt idx="1126">
                  <c:v>2744.3353500000198</c:v>
                </c:pt>
                <c:pt idx="1127">
                  <c:v>2805.3205800000001</c:v>
                </c:pt>
                <c:pt idx="1128">
                  <c:v>2866.3058099999998</c:v>
                </c:pt>
                <c:pt idx="1129">
                  <c:v>2927.2910400000001</c:v>
                </c:pt>
                <c:pt idx="1130">
                  <c:v>2988.2762700000003</c:v>
                </c:pt>
                <c:pt idx="1131">
                  <c:v>3049.2615000000001</c:v>
                </c:pt>
                <c:pt idx="1132">
                  <c:v>3110.2467299999867</c:v>
                </c:pt>
                <c:pt idx="1133">
                  <c:v>3171.2319600000001</c:v>
                </c:pt>
                <c:pt idx="1134">
                  <c:v>3232.2171900000012</c:v>
                </c:pt>
                <c:pt idx="1135">
                  <c:v>3293.2024199999987</c:v>
                </c:pt>
                <c:pt idx="1136">
                  <c:v>3354.1876499999867</c:v>
                </c:pt>
                <c:pt idx="1137">
                  <c:v>3415.1728799999987</c:v>
                </c:pt>
                <c:pt idx="1138">
                  <c:v>3476.1581100000012</c:v>
                </c:pt>
                <c:pt idx="1139">
                  <c:v>3537.1433400000001</c:v>
                </c:pt>
                <c:pt idx="1140">
                  <c:v>3598.1285699999867</c:v>
                </c:pt>
                <c:pt idx="1141">
                  <c:v>3659.1138000000001</c:v>
                </c:pt>
                <c:pt idx="1142">
                  <c:v>3720.0990300000012</c:v>
                </c:pt>
                <c:pt idx="1143">
                  <c:v>3781.0842599999987</c:v>
                </c:pt>
                <c:pt idx="1144">
                  <c:v>3842.0694899999867</c:v>
                </c:pt>
                <c:pt idx="1145">
                  <c:v>3903.0547200000001</c:v>
                </c:pt>
                <c:pt idx="1146">
                  <c:v>3964.0399500000012</c:v>
                </c:pt>
                <c:pt idx="1147">
                  <c:v>4025.0251800000001</c:v>
                </c:pt>
                <c:pt idx="1148">
                  <c:v>4086.0104099999999</c:v>
                </c:pt>
                <c:pt idx="1149">
                  <c:v>4146.9956400000001</c:v>
                </c:pt>
                <c:pt idx="1150">
                  <c:v>4207.9808699999994</c:v>
                </c:pt>
                <c:pt idx="1151">
                  <c:v>4268.9661000000024</c:v>
                </c:pt>
                <c:pt idx="1152">
                  <c:v>4329.9513300000008</c:v>
                </c:pt>
                <c:pt idx="1153">
                  <c:v>4390.9365600000001</c:v>
                </c:pt>
                <c:pt idx="1154">
                  <c:v>4451.9217900000003</c:v>
                </c:pt>
                <c:pt idx="1155">
                  <c:v>4512.9070200000006</c:v>
                </c:pt>
                <c:pt idx="1156">
                  <c:v>4573.8922500000044</c:v>
                </c:pt>
                <c:pt idx="1157">
                  <c:v>4634.8774799999992</c:v>
                </c:pt>
                <c:pt idx="1158">
                  <c:v>4695.8627100000003</c:v>
                </c:pt>
                <c:pt idx="1159">
                  <c:v>4756.8479400000006</c:v>
                </c:pt>
                <c:pt idx="1160">
                  <c:v>4817.8331700000008</c:v>
                </c:pt>
                <c:pt idx="1161">
                  <c:v>4878.8184000000001</c:v>
                </c:pt>
                <c:pt idx="1162">
                  <c:v>4939.8036300000003</c:v>
                </c:pt>
                <c:pt idx="1163">
                  <c:v>5000.7888600000006</c:v>
                </c:pt>
                <c:pt idx="1164">
                  <c:v>5061.7740899999999</c:v>
                </c:pt>
                <c:pt idx="1165">
                  <c:v>5122.7593200000001</c:v>
                </c:pt>
                <c:pt idx="1166">
                  <c:v>5183.7445499999994</c:v>
                </c:pt>
                <c:pt idx="1167">
                  <c:v>5244.7297800000006</c:v>
                </c:pt>
                <c:pt idx="1168">
                  <c:v>5305.7150100000008</c:v>
                </c:pt>
                <c:pt idx="1169">
                  <c:v>5366.7002400000001</c:v>
                </c:pt>
                <c:pt idx="1170">
                  <c:v>5427.6854700000004</c:v>
                </c:pt>
                <c:pt idx="1171">
                  <c:v>5488.6707000000006</c:v>
                </c:pt>
                <c:pt idx="1172">
                  <c:v>5549.6559300000044</c:v>
                </c:pt>
                <c:pt idx="1173">
                  <c:v>5610.6411600000238</c:v>
                </c:pt>
                <c:pt idx="1174">
                  <c:v>5671.6263900000258</c:v>
                </c:pt>
                <c:pt idx="1175">
                  <c:v>5732.6116200000342</c:v>
                </c:pt>
                <c:pt idx="1176">
                  <c:v>5793.5968500000008</c:v>
                </c:pt>
                <c:pt idx="1177">
                  <c:v>5854.5820800000001</c:v>
                </c:pt>
                <c:pt idx="1178">
                  <c:v>5915.5673100000004</c:v>
                </c:pt>
                <c:pt idx="1179">
                  <c:v>5976.5525400000024</c:v>
                </c:pt>
                <c:pt idx="1180">
                  <c:v>6037.5377699999999</c:v>
                </c:pt>
                <c:pt idx="1181">
                  <c:v>6098.5230000000001</c:v>
                </c:pt>
                <c:pt idx="1182">
                  <c:v>6159.5082300000004</c:v>
                </c:pt>
                <c:pt idx="1183">
                  <c:v>6220.4934599999997</c:v>
                </c:pt>
                <c:pt idx="1184">
                  <c:v>6281.4786899999999</c:v>
                </c:pt>
                <c:pt idx="1185">
                  <c:v>6342.4639200000001</c:v>
                </c:pt>
                <c:pt idx="1186">
                  <c:v>6403.4491500000004</c:v>
                </c:pt>
                <c:pt idx="1187">
                  <c:v>6464.4343799999997</c:v>
                </c:pt>
                <c:pt idx="1188">
                  <c:v>6525.4196100000008</c:v>
                </c:pt>
                <c:pt idx="1189">
                  <c:v>6586.4048399999992</c:v>
                </c:pt>
                <c:pt idx="1190">
                  <c:v>6647.3900700000004</c:v>
                </c:pt>
                <c:pt idx="1191">
                  <c:v>6708.3753000000006</c:v>
                </c:pt>
                <c:pt idx="1192">
                  <c:v>6769.3605300000054</c:v>
                </c:pt>
                <c:pt idx="1193">
                  <c:v>6830.3457600000002</c:v>
                </c:pt>
                <c:pt idx="1194">
                  <c:v>6891.3309900000004</c:v>
                </c:pt>
                <c:pt idx="1195">
                  <c:v>6952.3162200000343</c:v>
                </c:pt>
                <c:pt idx="1196">
                  <c:v>7013.3014500000008</c:v>
                </c:pt>
                <c:pt idx="1197">
                  <c:v>7074.2866800000002</c:v>
                </c:pt>
                <c:pt idx="1198">
                  <c:v>7135.2719100000004</c:v>
                </c:pt>
                <c:pt idx="1199">
                  <c:v>7196.2571400000006</c:v>
                </c:pt>
                <c:pt idx="1200">
                  <c:v>7257.2423700000008</c:v>
                </c:pt>
                <c:pt idx="1201">
                  <c:v>7318.2276000000002</c:v>
                </c:pt>
                <c:pt idx="1202">
                  <c:v>7379.2128300000004</c:v>
                </c:pt>
                <c:pt idx="1203">
                  <c:v>7440.1980600000024</c:v>
                </c:pt>
                <c:pt idx="1204">
                  <c:v>7501.1832900000054</c:v>
                </c:pt>
                <c:pt idx="1205">
                  <c:v>7562.1685200000238</c:v>
                </c:pt>
                <c:pt idx="1206">
                  <c:v>7623.1537500000004</c:v>
                </c:pt>
                <c:pt idx="1207">
                  <c:v>7684.1389800000006</c:v>
                </c:pt>
                <c:pt idx="1208">
                  <c:v>7745.1242100000054</c:v>
                </c:pt>
                <c:pt idx="1209">
                  <c:v>7806.1094400000002</c:v>
                </c:pt>
                <c:pt idx="1210">
                  <c:v>7867.0946700000004</c:v>
                </c:pt>
                <c:pt idx="1211">
                  <c:v>7928.0799000000006</c:v>
                </c:pt>
                <c:pt idx="1212">
                  <c:v>7989.0651300000054</c:v>
                </c:pt>
                <c:pt idx="1213">
                  <c:v>8050.0503600000002</c:v>
                </c:pt>
                <c:pt idx="1214">
                  <c:v>8111.0355900000004</c:v>
                </c:pt>
                <c:pt idx="1215">
                  <c:v>8172.0208200000034</c:v>
                </c:pt>
                <c:pt idx="1216">
                  <c:v>8233.00605</c:v>
                </c:pt>
                <c:pt idx="1217">
                  <c:v>8293.9912800000002</c:v>
                </c:pt>
                <c:pt idx="1218">
                  <c:v>8354.9765099999495</c:v>
                </c:pt>
                <c:pt idx="1219">
                  <c:v>8415.9617400000006</c:v>
                </c:pt>
                <c:pt idx="1220">
                  <c:v>8476.9469699999572</c:v>
                </c:pt>
                <c:pt idx="1221">
                  <c:v>8537.9321999999811</c:v>
                </c:pt>
                <c:pt idx="1222">
                  <c:v>8598.917429999985</c:v>
                </c:pt>
                <c:pt idx="1223">
                  <c:v>8659.902659999987</c:v>
                </c:pt>
                <c:pt idx="1224">
                  <c:v>8720.8878899999399</c:v>
                </c:pt>
                <c:pt idx="1225">
                  <c:v>8781.8731199999456</c:v>
                </c:pt>
                <c:pt idx="1226">
                  <c:v>8842.8583499999513</c:v>
                </c:pt>
                <c:pt idx="1227">
                  <c:v>8903.8435800000007</c:v>
                </c:pt>
                <c:pt idx="1228">
                  <c:v>8964.8288099999572</c:v>
                </c:pt>
                <c:pt idx="1229">
                  <c:v>9025.8140400000029</c:v>
                </c:pt>
                <c:pt idx="1230">
                  <c:v>9086.7992699999995</c:v>
                </c:pt>
                <c:pt idx="1231">
                  <c:v>9147.7844999999998</c:v>
                </c:pt>
                <c:pt idx="1232">
                  <c:v>9208.76973</c:v>
                </c:pt>
                <c:pt idx="1233">
                  <c:v>9269.7549600000002</c:v>
                </c:pt>
                <c:pt idx="1234">
                  <c:v>9330.7401900000004</c:v>
                </c:pt>
                <c:pt idx="1235">
                  <c:v>9391.7254200000007</c:v>
                </c:pt>
                <c:pt idx="1236">
                  <c:v>9452.7106500000009</c:v>
                </c:pt>
                <c:pt idx="1237">
                  <c:v>9513.6958799999811</c:v>
                </c:pt>
                <c:pt idx="1238">
                  <c:v>9574.681109999985</c:v>
                </c:pt>
                <c:pt idx="1239">
                  <c:v>9635.6663399999288</c:v>
                </c:pt>
                <c:pt idx="1240">
                  <c:v>9696.65157</c:v>
                </c:pt>
                <c:pt idx="1241">
                  <c:v>9757.6368000000002</c:v>
                </c:pt>
                <c:pt idx="1242">
                  <c:v>9818.6220300000004</c:v>
                </c:pt>
                <c:pt idx="1243">
                  <c:v>9879.6072600000007</c:v>
                </c:pt>
                <c:pt idx="1244">
                  <c:v>9940.5924900000009</c:v>
                </c:pt>
                <c:pt idx="1245">
                  <c:v>10001.577720000001</c:v>
                </c:pt>
                <c:pt idx="1246">
                  <c:v>10062.56295</c:v>
                </c:pt>
                <c:pt idx="1247">
                  <c:v>10123.54818</c:v>
                </c:pt>
                <c:pt idx="1248">
                  <c:v>10184.533410000016</c:v>
                </c:pt>
                <c:pt idx="1249">
                  <c:v>10245.51864</c:v>
                </c:pt>
                <c:pt idx="1250">
                  <c:v>10306.50387</c:v>
                </c:pt>
                <c:pt idx="1251">
                  <c:v>10367.489100000001</c:v>
                </c:pt>
                <c:pt idx="1252">
                  <c:v>10428.474330000001</c:v>
                </c:pt>
                <c:pt idx="1253">
                  <c:v>10489.459559999987</c:v>
                </c:pt>
                <c:pt idx="1254">
                  <c:v>10550.44479000001</c:v>
                </c:pt>
                <c:pt idx="1255">
                  <c:v>10611.43002</c:v>
                </c:pt>
                <c:pt idx="1256">
                  <c:v>10672.41525</c:v>
                </c:pt>
                <c:pt idx="1257">
                  <c:v>10733.40048</c:v>
                </c:pt>
                <c:pt idx="1258">
                  <c:v>10794.385709999957</c:v>
                </c:pt>
                <c:pt idx="1259">
                  <c:v>10855.370940000001</c:v>
                </c:pt>
                <c:pt idx="1260">
                  <c:v>10916.356169999932</c:v>
                </c:pt>
                <c:pt idx="1261">
                  <c:v>10977.341400000008</c:v>
                </c:pt>
                <c:pt idx="1262">
                  <c:v>11038.32662999994</c:v>
                </c:pt>
                <c:pt idx="1263">
                  <c:v>11099.31186</c:v>
                </c:pt>
                <c:pt idx="1264">
                  <c:v>11160.29709</c:v>
                </c:pt>
                <c:pt idx="1265">
                  <c:v>11221.28232</c:v>
                </c:pt>
                <c:pt idx="1266">
                  <c:v>11282.26755</c:v>
                </c:pt>
                <c:pt idx="1267">
                  <c:v>11343.252780000004</c:v>
                </c:pt>
                <c:pt idx="1268">
                  <c:v>11404.238010000006</c:v>
                </c:pt>
                <c:pt idx="1269">
                  <c:v>11465.223239999999</c:v>
                </c:pt>
                <c:pt idx="1270">
                  <c:v>11526.20847000001</c:v>
                </c:pt>
                <c:pt idx="1271">
                  <c:v>11587.193700000014</c:v>
                </c:pt>
                <c:pt idx="1272">
                  <c:v>11648.178929999951</c:v>
                </c:pt>
                <c:pt idx="1273">
                  <c:v>11709.16416</c:v>
                </c:pt>
                <c:pt idx="1274">
                  <c:v>11770.14939</c:v>
                </c:pt>
                <c:pt idx="1275">
                  <c:v>11831.134620000004</c:v>
                </c:pt>
                <c:pt idx="1276">
                  <c:v>11892.119850000006</c:v>
                </c:pt>
                <c:pt idx="1277">
                  <c:v>11953.105080000001</c:v>
                </c:pt>
                <c:pt idx="1278">
                  <c:v>12014.09031</c:v>
                </c:pt>
                <c:pt idx="1279">
                  <c:v>12075.07554</c:v>
                </c:pt>
                <c:pt idx="1280">
                  <c:v>12136.06077</c:v>
                </c:pt>
                <c:pt idx="1281">
                  <c:v>12197.046</c:v>
                </c:pt>
                <c:pt idx="1282">
                  <c:v>12258.031230000002</c:v>
                </c:pt>
                <c:pt idx="1283">
                  <c:v>12319.016460000004</c:v>
                </c:pt>
                <c:pt idx="1284">
                  <c:v>12380.001690000001</c:v>
                </c:pt>
                <c:pt idx="1285">
                  <c:v>12440.986919999928</c:v>
                </c:pt>
                <c:pt idx="1286">
                  <c:v>12501.97215</c:v>
                </c:pt>
                <c:pt idx="1287">
                  <c:v>12562.957379999945</c:v>
                </c:pt>
                <c:pt idx="1288">
                  <c:v>12623.94261</c:v>
                </c:pt>
                <c:pt idx="1289">
                  <c:v>12684.92784</c:v>
                </c:pt>
                <c:pt idx="1290">
                  <c:v>12745.913070000002</c:v>
                </c:pt>
                <c:pt idx="1291">
                  <c:v>12806.898300000001</c:v>
                </c:pt>
                <c:pt idx="1292">
                  <c:v>12867.883530000001</c:v>
                </c:pt>
                <c:pt idx="1293">
                  <c:v>12928.868760000001</c:v>
                </c:pt>
                <c:pt idx="1294">
                  <c:v>12989.853989999943</c:v>
                </c:pt>
                <c:pt idx="1295">
                  <c:v>13050.83922</c:v>
                </c:pt>
                <c:pt idx="1296">
                  <c:v>13111.824450000016</c:v>
                </c:pt>
                <c:pt idx="1297">
                  <c:v>13172.809679999951</c:v>
                </c:pt>
                <c:pt idx="1298">
                  <c:v>13233.794910000002</c:v>
                </c:pt>
                <c:pt idx="1299">
                  <c:v>13294.780140000004</c:v>
                </c:pt>
                <c:pt idx="1300">
                  <c:v>13355.765370000001</c:v>
                </c:pt>
                <c:pt idx="1301">
                  <c:v>13416.750599999987</c:v>
                </c:pt>
                <c:pt idx="1302">
                  <c:v>13477.73583</c:v>
                </c:pt>
                <c:pt idx="1303">
                  <c:v>13538.721060000014</c:v>
                </c:pt>
                <c:pt idx="1304">
                  <c:v>13599.70629</c:v>
                </c:pt>
                <c:pt idx="1305">
                  <c:v>13660.69152</c:v>
                </c:pt>
                <c:pt idx="1306">
                  <c:v>13721.676750000002</c:v>
                </c:pt>
                <c:pt idx="1307">
                  <c:v>13782.661980000001</c:v>
                </c:pt>
                <c:pt idx="1308">
                  <c:v>13843.647210000006</c:v>
                </c:pt>
                <c:pt idx="1309">
                  <c:v>13904.632440000061</c:v>
                </c:pt>
                <c:pt idx="1310">
                  <c:v>13965.61767</c:v>
                </c:pt>
                <c:pt idx="1311">
                  <c:v>14026.6029</c:v>
                </c:pt>
                <c:pt idx="1312">
                  <c:v>14087.588129999951</c:v>
                </c:pt>
                <c:pt idx="1313">
                  <c:v>14148.57336</c:v>
                </c:pt>
                <c:pt idx="1314">
                  <c:v>14209.558590000001</c:v>
                </c:pt>
                <c:pt idx="1315">
                  <c:v>14270.543820000004</c:v>
                </c:pt>
                <c:pt idx="1316">
                  <c:v>14331.529050000006</c:v>
                </c:pt>
                <c:pt idx="1317">
                  <c:v>14392.514279999999</c:v>
                </c:pt>
                <c:pt idx="1318">
                  <c:v>14453.49951</c:v>
                </c:pt>
                <c:pt idx="1319">
                  <c:v>14514.484740000014</c:v>
                </c:pt>
                <c:pt idx="1320">
                  <c:v>14575.469969999951</c:v>
                </c:pt>
                <c:pt idx="1321">
                  <c:v>14636.455199999909</c:v>
                </c:pt>
                <c:pt idx="1322">
                  <c:v>14697.440430000002</c:v>
                </c:pt>
                <c:pt idx="1323">
                  <c:v>14758.425660000001</c:v>
                </c:pt>
                <c:pt idx="1324">
                  <c:v>14819.410890000001</c:v>
                </c:pt>
                <c:pt idx="1325">
                  <c:v>14880.396119999939</c:v>
                </c:pt>
                <c:pt idx="1326">
                  <c:v>14941.38135</c:v>
                </c:pt>
                <c:pt idx="1327">
                  <c:v>15002.366579999945</c:v>
                </c:pt>
                <c:pt idx="1328">
                  <c:v>15063.351809999951</c:v>
                </c:pt>
                <c:pt idx="1329">
                  <c:v>15124.33704</c:v>
                </c:pt>
                <c:pt idx="1330">
                  <c:v>15185.322270000002</c:v>
                </c:pt>
                <c:pt idx="1331">
                  <c:v>15246.307500000001</c:v>
                </c:pt>
                <c:pt idx="1332">
                  <c:v>15307.292730000006</c:v>
                </c:pt>
                <c:pt idx="1333">
                  <c:v>15368.277959999989</c:v>
                </c:pt>
                <c:pt idx="1334">
                  <c:v>15429.26319</c:v>
                </c:pt>
                <c:pt idx="1335">
                  <c:v>15490.248420000014</c:v>
                </c:pt>
                <c:pt idx="1336">
                  <c:v>15551.233650000016</c:v>
                </c:pt>
                <c:pt idx="1337">
                  <c:v>15612.21888</c:v>
                </c:pt>
                <c:pt idx="1338">
                  <c:v>15673.204110000002</c:v>
                </c:pt>
                <c:pt idx="1339">
                  <c:v>15734.189340000004</c:v>
                </c:pt>
                <c:pt idx="1340">
                  <c:v>15795.174570000006</c:v>
                </c:pt>
                <c:pt idx="1341">
                  <c:v>15856.159800000001</c:v>
                </c:pt>
                <c:pt idx="1342">
                  <c:v>15917.14503</c:v>
                </c:pt>
                <c:pt idx="1343">
                  <c:v>15978.130260000014</c:v>
                </c:pt>
                <c:pt idx="1344">
                  <c:v>16039.11549</c:v>
                </c:pt>
                <c:pt idx="1345">
                  <c:v>16100.10072</c:v>
                </c:pt>
                <c:pt idx="1346">
                  <c:v>16161.085950000001</c:v>
                </c:pt>
                <c:pt idx="1347">
                  <c:v>16222.071180000001</c:v>
                </c:pt>
                <c:pt idx="1348">
                  <c:v>16283.056410000001</c:v>
                </c:pt>
                <c:pt idx="1349">
                  <c:v>16344.041639999989</c:v>
                </c:pt>
                <c:pt idx="1350">
                  <c:v>16405.026870000005</c:v>
                </c:pt>
                <c:pt idx="1351">
                  <c:v>16466.0121</c:v>
                </c:pt>
                <c:pt idx="1352">
                  <c:v>16526.997330000009</c:v>
                </c:pt>
                <c:pt idx="1353">
                  <c:v>16587.98256</c:v>
                </c:pt>
                <c:pt idx="1354">
                  <c:v>16648.96779000013</c:v>
                </c:pt>
                <c:pt idx="1355">
                  <c:v>16709.953020000001</c:v>
                </c:pt>
                <c:pt idx="1356">
                  <c:v>16770.938249999996</c:v>
                </c:pt>
                <c:pt idx="1357">
                  <c:v>16831.9234800001</c:v>
                </c:pt>
                <c:pt idx="1358">
                  <c:v>16892.908710000025</c:v>
                </c:pt>
                <c:pt idx="1359">
                  <c:v>16953.893940000002</c:v>
                </c:pt>
                <c:pt idx="1360">
                  <c:v>17014.87916999988</c:v>
                </c:pt>
                <c:pt idx="1361">
                  <c:v>17075.864399999999</c:v>
                </c:pt>
                <c:pt idx="1362">
                  <c:v>17136.849629999891</c:v>
                </c:pt>
                <c:pt idx="1363">
                  <c:v>17197.834859999992</c:v>
                </c:pt>
                <c:pt idx="1364">
                  <c:v>17258.820090000001</c:v>
                </c:pt>
                <c:pt idx="1365">
                  <c:v>17319.805319999996</c:v>
                </c:pt>
                <c:pt idx="1366">
                  <c:v>17380.790550000002</c:v>
                </c:pt>
                <c:pt idx="1367">
                  <c:v>17441.775780000025</c:v>
                </c:pt>
                <c:pt idx="1368">
                  <c:v>17502.761010000009</c:v>
                </c:pt>
                <c:pt idx="1369">
                  <c:v>17563.74624</c:v>
                </c:pt>
                <c:pt idx="1370">
                  <c:v>17624.731469999992</c:v>
                </c:pt>
                <c:pt idx="1371">
                  <c:v>17685.716700000001</c:v>
                </c:pt>
                <c:pt idx="1372">
                  <c:v>17746.701929999996</c:v>
                </c:pt>
                <c:pt idx="1373">
                  <c:v>17807.687160000001</c:v>
                </c:pt>
                <c:pt idx="1374">
                  <c:v>17868.67239</c:v>
                </c:pt>
                <c:pt idx="1375">
                  <c:v>17929.657620000002</c:v>
                </c:pt>
                <c:pt idx="1376">
                  <c:v>17990.64285</c:v>
                </c:pt>
                <c:pt idx="1377">
                  <c:v>18051.62808000002</c:v>
                </c:pt>
                <c:pt idx="1378">
                  <c:v>18112.613309999891</c:v>
                </c:pt>
                <c:pt idx="1379">
                  <c:v>18173.598539999992</c:v>
                </c:pt>
                <c:pt idx="1380">
                  <c:v>18234.583770000001</c:v>
                </c:pt>
                <c:pt idx="1381">
                  <c:v>18295.569</c:v>
                </c:pt>
                <c:pt idx="1382">
                  <c:v>18356.554230000002</c:v>
                </c:pt>
                <c:pt idx="1383">
                  <c:v>18417.53945999988</c:v>
                </c:pt>
                <c:pt idx="1384">
                  <c:v>18478.524690000009</c:v>
                </c:pt>
                <c:pt idx="1385">
                  <c:v>18539.509919999884</c:v>
                </c:pt>
                <c:pt idx="1386">
                  <c:v>18600.495149999999</c:v>
                </c:pt>
                <c:pt idx="1387">
                  <c:v>18661.480380000099</c:v>
                </c:pt>
                <c:pt idx="1388">
                  <c:v>18722.465609999999</c:v>
                </c:pt>
                <c:pt idx="1389">
                  <c:v>18783.450840000001</c:v>
                </c:pt>
                <c:pt idx="1390">
                  <c:v>18844.43607</c:v>
                </c:pt>
                <c:pt idx="1391">
                  <c:v>18905.421300000005</c:v>
                </c:pt>
                <c:pt idx="1392">
                  <c:v>18966.40653</c:v>
                </c:pt>
                <c:pt idx="1393">
                  <c:v>19027.391759999908</c:v>
                </c:pt>
                <c:pt idx="1394">
                  <c:v>19088.376990000001</c:v>
                </c:pt>
                <c:pt idx="1395">
                  <c:v>19149.362219999992</c:v>
                </c:pt>
                <c:pt idx="1396">
                  <c:v>19210.347450000001</c:v>
                </c:pt>
                <c:pt idx="1397">
                  <c:v>19271.33268</c:v>
                </c:pt>
                <c:pt idx="1398">
                  <c:v>19332.317910000002</c:v>
                </c:pt>
                <c:pt idx="1399">
                  <c:v>19393.30314</c:v>
                </c:pt>
                <c:pt idx="1400">
                  <c:v>19454.288370000009</c:v>
                </c:pt>
                <c:pt idx="1401">
                  <c:v>19515.2736</c:v>
                </c:pt>
                <c:pt idx="1402">
                  <c:v>19576.258829999999</c:v>
                </c:pt>
                <c:pt idx="1403">
                  <c:v>19637.244060000001</c:v>
                </c:pt>
                <c:pt idx="1404">
                  <c:v>19698.229289999996</c:v>
                </c:pt>
                <c:pt idx="1405">
                  <c:v>19759.214519999899</c:v>
                </c:pt>
                <c:pt idx="1406">
                  <c:v>19820.19974999988</c:v>
                </c:pt>
                <c:pt idx="1407">
                  <c:v>19881.184980000005</c:v>
                </c:pt>
                <c:pt idx="1408">
                  <c:v>19942.17020999988</c:v>
                </c:pt>
                <c:pt idx="1409">
                  <c:v>20003.155440000002</c:v>
                </c:pt>
                <c:pt idx="1410">
                  <c:v>20064.140669999892</c:v>
                </c:pt>
                <c:pt idx="1411">
                  <c:v>20125.125899999999</c:v>
                </c:pt>
                <c:pt idx="1412">
                  <c:v>20186.111129999896</c:v>
                </c:pt>
                <c:pt idx="1413">
                  <c:v>20247.09636</c:v>
                </c:pt>
                <c:pt idx="1414">
                  <c:v>20308.081590000005</c:v>
                </c:pt>
                <c:pt idx="1415">
                  <c:v>20369.066820000025</c:v>
                </c:pt>
                <c:pt idx="1416">
                  <c:v>20430.052050000002</c:v>
                </c:pt>
                <c:pt idx="1417">
                  <c:v>20491.03728</c:v>
                </c:pt>
                <c:pt idx="1418">
                  <c:v>20552.022509999992</c:v>
                </c:pt>
                <c:pt idx="1419">
                  <c:v>20613.007740000001</c:v>
                </c:pt>
                <c:pt idx="1420">
                  <c:v>20673.992969999996</c:v>
                </c:pt>
                <c:pt idx="1421">
                  <c:v>20734.978200000001</c:v>
                </c:pt>
                <c:pt idx="1422">
                  <c:v>20795.963430000025</c:v>
                </c:pt>
                <c:pt idx="1423">
                  <c:v>20856.948660000005</c:v>
                </c:pt>
                <c:pt idx="1424">
                  <c:v>20917.933890000029</c:v>
                </c:pt>
                <c:pt idx="1425">
                  <c:v>20978.919119999911</c:v>
                </c:pt>
                <c:pt idx="1426">
                  <c:v>21039.904350000001</c:v>
                </c:pt>
                <c:pt idx="1427">
                  <c:v>21100.889579999854</c:v>
                </c:pt>
                <c:pt idx="1428">
                  <c:v>21161.874810000001</c:v>
                </c:pt>
                <c:pt idx="1429">
                  <c:v>21222.86004</c:v>
                </c:pt>
                <c:pt idx="1430">
                  <c:v>21283.845270000002</c:v>
                </c:pt>
                <c:pt idx="1431">
                  <c:v>21344.830499999996</c:v>
                </c:pt>
                <c:pt idx="1432">
                  <c:v>21405.815730000002</c:v>
                </c:pt>
                <c:pt idx="1433">
                  <c:v>21466.800959999891</c:v>
                </c:pt>
                <c:pt idx="1434">
                  <c:v>21527.78619000013</c:v>
                </c:pt>
                <c:pt idx="1435">
                  <c:v>21588.771420000001</c:v>
                </c:pt>
                <c:pt idx="1436">
                  <c:v>21649.756649999996</c:v>
                </c:pt>
                <c:pt idx="1437">
                  <c:v>21710.7418800001</c:v>
                </c:pt>
                <c:pt idx="1438">
                  <c:v>21771.727110000025</c:v>
                </c:pt>
                <c:pt idx="1439">
                  <c:v>21832.712340000002</c:v>
                </c:pt>
              </c:numCache>
            </c:numRef>
          </c:xVal>
          <c:yVal>
            <c:numRef>
              <c:f>plume19!$J$2:$J$1441</c:f>
              <c:numCache>
                <c:formatCode>General</c:formatCode>
                <c:ptCount val="1440"/>
                <c:pt idx="0">
                  <c:v>2.59151</c:v>
                </c:pt>
                <c:pt idx="1">
                  <c:v>2.59151</c:v>
                </c:pt>
                <c:pt idx="2">
                  <c:v>2.59151</c:v>
                </c:pt>
                <c:pt idx="3">
                  <c:v>2.59151</c:v>
                </c:pt>
                <c:pt idx="4">
                  <c:v>2.59151</c:v>
                </c:pt>
                <c:pt idx="5">
                  <c:v>2.59151</c:v>
                </c:pt>
                <c:pt idx="6">
                  <c:v>2.59151</c:v>
                </c:pt>
                <c:pt idx="7">
                  <c:v>2.59151</c:v>
                </c:pt>
                <c:pt idx="8">
                  <c:v>2.59151</c:v>
                </c:pt>
                <c:pt idx="9">
                  <c:v>2.59151</c:v>
                </c:pt>
                <c:pt idx="10">
                  <c:v>2.59151</c:v>
                </c:pt>
                <c:pt idx="11">
                  <c:v>2.59151</c:v>
                </c:pt>
                <c:pt idx="12">
                  <c:v>2.59151</c:v>
                </c:pt>
                <c:pt idx="13">
                  <c:v>2.59151</c:v>
                </c:pt>
                <c:pt idx="14">
                  <c:v>2.59151</c:v>
                </c:pt>
                <c:pt idx="15">
                  <c:v>2.59151</c:v>
                </c:pt>
                <c:pt idx="16">
                  <c:v>2.59151</c:v>
                </c:pt>
                <c:pt idx="17">
                  <c:v>2.59151</c:v>
                </c:pt>
                <c:pt idx="18">
                  <c:v>2.59151</c:v>
                </c:pt>
                <c:pt idx="19">
                  <c:v>2.59151</c:v>
                </c:pt>
                <c:pt idx="20">
                  <c:v>2.59151</c:v>
                </c:pt>
                <c:pt idx="21">
                  <c:v>2.59151</c:v>
                </c:pt>
                <c:pt idx="22">
                  <c:v>2.59151</c:v>
                </c:pt>
                <c:pt idx="23">
                  <c:v>2.59151</c:v>
                </c:pt>
                <c:pt idx="24">
                  <c:v>2.59151</c:v>
                </c:pt>
                <c:pt idx="25">
                  <c:v>2.59151</c:v>
                </c:pt>
                <c:pt idx="26">
                  <c:v>2.59151</c:v>
                </c:pt>
                <c:pt idx="27">
                  <c:v>2.59151</c:v>
                </c:pt>
                <c:pt idx="28">
                  <c:v>2.59151</c:v>
                </c:pt>
                <c:pt idx="29">
                  <c:v>2.59151</c:v>
                </c:pt>
                <c:pt idx="30">
                  <c:v>2.59151</c:v>
                </c:pt>
                <c:pt idx="31">
                  <c:v>2.59151</c:v>
                </c:pt>
                <c:pt idx="32">
                  <c:v>2.59151</c:v>
                </c:pt>
                <c:pt idx="33">
                  <c:v>2.59151</c:v>
                </c:pt>
                <c:pt idx="34">
                  <c:v>2.59151</c:v>
                </c:pt>
                <c:pt idx="35">
                  <c:v>2.59151</c:v>
                </c:pt>
                <c:pt idx="36">
                  <c:v>2.59151</c:v>
                </c:pt>
                <c:pt idx="37">
                  <c:v>2.59151</c:v>
                </c:pt>
                <c:pt idx="38">
                  <c:v>2.59151</c:v>
                </c:pt>
                <c:pt idx="39">
                  <c:v>2.59151</c:v>
                </c:pt>
                <c:pt idx="40">
                  <c:v>2.59151</c:v>
                </c:pt>
                <c:pt idx="41">
                  <c:v>2.59151</c:v>
                </c:pt>
                <c:pt idx="42">
                  <c:v>2.59151</c:v>
                </c:pt>
                <c:pt idx="43">
                  <c:v>2.59151</c:v>
                </c:pt>
                <c:pt idx="44">
                  <c:v>2.59151</c:v>
                </c:pt>
                <c:pt idx="45">
                  <c:v>2.59151</c:v>
                </c:pt>
                <c:pt idx="46">
                  <c:v>2.59151</c:v>
                </c:pt>
                <c:pt idx="47">
                  <c:v>2.59151</c:v>
                </c:pt>
                <c:pt idx="48">
                  <c:v>2.59151</c:v>
                </c:pt>
                <c:pt idx="49">
                  <c:v>2.59151</c:v>
                </c:pt>
                <c:pt idx="50">
                  <c:v>2.59151</c:v>
                </c:pt>
                <c:pt idx="51">
                  <c:v>2.59151</c:v>
                </c:pt>
                <c:pt idx="52">
                  <c:v>2.59151</c:v>
                </c:pt>
                <c:pt idx="53">
                  <c:v>2.59151</c:v>
                </c:pt>
                <c:pt idx="54">
                  <c:v>2.59151</c:v>
                </c:pt>
                <c:pt idx="55">
                  <c:v>2.59151</c:v>
                </c:pt>
                <c:pt idx="56">
                  <c:v>2.59151</c:v>
                </c:pt>
                <c:pt idx="57">
                  <c:v>2.59151</c:v>
                </c:pt>
                <c:pt idx="58">
                  <c:v>2.59151</c:v>
                </c:pt>
                <c:pt idx="59">
                  <c:v>2.59151</c:v>
                </c:pt>
                <c:pt idx="60">
                  <c:v>2.59151</c:v>
                </c:pt>
                <c:pt idx="61">
                  <c:v>2.59151</c:v>
                </c:pt>
                <c:pt idx="62">
                  <c:v>2.59151</c:v>
                </c:pt>
                <c:pt idx="63">
                  <c:v>2.59151</c:v>
                </c:pt>
                <c:pt idx="64">
                  <c:v>2.59151</c:v>
                </c:pt>
                <c:pt idx="65">
                  <c:v>2.59151</c:v>
                </c:pt>
                <c:pt idx="66">
                  <c:v>2.59151</c:v>
                </c:pt>
                <c:pt idx="67">
                  <c:v>2.59151</c:v>
                </c:pt>
                <c:pt idx="68">
                  <c:v>2.59151</c:v>
                </c:pt>
                <c:pt idx="69">
                  <c:v>2.59151</c:v>
                </c:pt>
                <c:pt idx="70">
                  <c:v>2.59151</c:v>
                </c:pt>
                <c:pt idx="71">
                  <c:v>2.59151</c:v>
                </c:pt>
                <c:pt idx="72">
                  <c:v>2.59151</c:v>
                </c:pt>
                <c:pt idx="73">
                  <c:v>2.59151</c:v>
                </c:pt>
                <c:pt idx="74">
                  <c:v>2.59151</c:v>
                </c:pt>
                <c:pt idx="75">
                  <c:v>2.59151</c:v>
                </c:pt>
                <c:pt idx="76">
                  <c:v>2.59151</c:v>
                </c:pt>
                <c:pt idx="77">
                  <c:v>2.59151</c:v>
                </c:pt>
                <c:pt idx="78">
                  <c:v>2.59151</c:v>
                </c:pt>
                <c:pt idx="79">
                  <c:v>2.59151</c:v>
                </c:pt>
                <c:pt idx="80">
                  <c:v>2.59151</c:v>
                </c:pt>
                <c:pt idx="81">
                  <c:v>2.59151</c:v>
                </c:pt>
                <c:pt idx="82">
                  <c:v>2.59151</c:v>
                </c:pt>
                <c:pt idx="83">
                  <c:v>2.59151</c:v>
                </c:pt>
                <c:pt idx="84">
                  <c:v>2.59151</c:v>
                </c:pt>
                <c:pt idx="85">
                  <c:v>2.59151</c:v>
                </c:pt>
                <c:pt idx="86">
                  <c:v>2.59151</c:v>
                </c:pt>
                <c:pt idx="87">
                  <c:v>2.59151</c:v>
                </c:pt>
                <c:pt idx="88">
                  <c:v>2.59151</c:v>
                </c:pt>
                <c:pt idx="89">
                  <c:v>2.59151</c:v>
                </c:pt>
                <c:pt idx="90">
                  <c:v>2.59151</c:v>
                </c:pt>
                <c:pt idx="91">
                  <c:v>2.59151</c:v>
                </c:pt>
                <c:pt idx="92">
                  <c:v>2.59151</c:v>
                </c:pt>
                <c:pt idx="93">
                  <c:v>2.59151</c:v>
                </c:pt>
                <c:pt idx="94">
                  <c:v>2.59151</c:v>
                </c:pt>
                <c:pt idx="95">
                  <c:v>2.59151</c:v>
                </c:pt>
                <c:pt idx="96">
                  <c:v>2.59151</c:v>
                </c:pt>
                <c:pt idx="97">
                  <c:v>2.59151</c:v>
                </c:pt>
                <c:pt idx="98">
                  <c:v>2.59151</c:v>
                </c:pt>
                <c:pt idx="99">
                  <c:v>2.59151</c:v>
                </c:pt>
                <c:pt idx="100">
                  <c:v>2.59151</c:v>
                </c:pt>
                <c:pt idx="101">
                  <c:v>2.59151</c:v>
                </c:pt>
                <c:pt idx="102">
                  <c:v>2.59151</c:v>
                </c:pt>
                <c:pt idx="103">
                  <c:v>2.59151</c:v>
                </c:pt>
                <c:pt idx="104">
                  <c:v>2.59151</c:v>
                </c:pt>
                <c:pt idx="105">
                  <c:v>2.59151</c:v>
                </c:pt>
                <c:pt idx="106">
                  <c:v>2.59151</c:v>
                </c:pt>
                <c:pt idx="107">
                  <c:v>2.59151</c:v>
                </c:pt>
                <c:pt idx="108">
                  <c:v>2.59151</c:v>
                </c:pt>
                <c:pt idx="109">
                  <c:v>2.59151</c:v>
                </c:pt>
                <c:pt idx="110">
                  <c:v>2.59151</c:v>
                </c:pt>
                <c:pt idx="111">
                  <c:v>2.59151</c:v>
                </c:pt>
                <c:pt idx="112">
                  <c:v>2.59151</c:v>
                </c:pt>
                <c:pt idx="113">
                  <c:v>2.59151</c:v>
                </c:pt>
                <c:pt idx="114">
                  <c:v>2.59151</c:v>
                </c:pt>
                <c:pt idx="115">
                  <c:v>2.59151</c:v>
                </c:pt>
                <c:pt idx="116">
                  <c:v>2.59151</c:v>
                </c:pt>
                <c:pt idx="117">
                  <c:v>2.59151</c:v>
                </c:pt>
                <c:pt idx="118">
                  <c:v>2.59151</c:v>
                </c:pt>
                <c:pt idx="119">
                  <c:v>2.59151</c:v>
                </c:pt>
                <c:pt idx="120">
                  <c:v>2.59151</c:v>
                </c:pt>
                <c:pt idx="121">
                  <c:v>2.59151</c:v>
                </c:pt>
                <c:pt idx="122">
                  <c:v>2.59151</c:v>
                </c:pt>
                <c:pt idx="123">
                  <c:v>2.59151</c:v>
                </c:pt>
                <c:pt idx="124">
                  <c:v>2.59151</c:v>
                </c:pt>
                <c:pt idx="125">
                  <c:v>2.59151</c:v>
                </c:pt>
                <c:pt idx="126">
                  <c:v>2.59151</c:v>
                </c:pt>
                <c:pt idx="127">
                  <c:v>2.59151</c:v>
                </c:pt>
                <c:pt idx="128">
                  <c:v>2.59151</c:v>
                </c:pt>
                <c:pt idx="129">
                  <c:v>2.59151</c:v>
                </c:pt>
                <c:pt idx="130">
                  <c:v>2.59151</c:v>
                </c:pt>
                <c:pt idx="131">
                  <c:v>2.59151</c:v>
                </c:pt>
                <c:pt idx="132">
                  <c:v>2.59151</c:v>
                </c:pt>
                <c:pt idx="133">
                  <c:v>2.59151</c:v>
                </c:pt>
                <c:pt idx="134">
                  <c:v>2.59151</c:v>
                </c:pt>
                <c:pt idx="135">
                  <c:v>2.59151</c:v>
                </c:pt>
                <c:pt idx="136">
                  <c:v>2.59151</c:v>
                </c:pt>
                <c:pt idx="137">
                  <c:v>2.59151</c:v>
                </c:pt>
                <c:pt idx="138">
                  <c:v>2.59151</c:v>
                </c:pt>
                <c:pt idx="139">
                  <c:v>2.59151</c:v>
                </c:pt>
                <c:pt idx="140">
                  <c:v>2.59151</c:v>
                </c:pt>
                <c:pt idx="141">
                  <c:v>2.59151</c:v>
                </c:pt>
                <c:pt idx="142">
                  <c:v>2.59151</c:v>
                </c:pt>
                <c:pt idx="143">
                  <c:v>2.59151</c:v>
                </c:pt>
                <c:pt idx="144">
                  <c:v>2.59151</c:v>
                </c:pt>
                <c:pt idx="145">
                  <c:v>2.59151</c:v>
                </c:pt>
                <c:pt idx="146">
                  <c:v>2.59151</c:v>
                </c:pt>
                <c:pt idx="147">
                  <c:v>2.59151</c:v>
                </c:pt>
                <c:pt idx="148">
                  <c:v>2.59151</c:v>
                </c:pt>
                <c:pt idx="149">
                  <c:v>2.59151</c:v>
                </c:pt>
                <c:pt idx="150">
                  <c:v>2.59151</c:v>
                </c:pt>
                <c:pt idx="151">
                  <c:v>2.59151</c:v>
                </c:pt>
                <c:pt idx="152">
                  <c:v>2.59151</c:v>
                </c:pt>
                <c:pt idx="153">
                  <c:v>2.59151</c:v>
                </c:pt>
                <c:pt idx="154">
                  <c:v>2.59151</c:v>
                </c:pt>
                <c:pt idx="155">
                  <c:v>2.59151</c:v>
                </c:pt>
                <c:pt idx="156">
                  <c:v>2.59151</c:v>
                </c:pt>
                <c:pt idx="157">
                  <c:v>2.59151</c:v>
                </c:pt>
                <c:pt idx="158">
                  <c:v>2.59151</c:v>
                </c:pt>
                <c:pt idx="159">
                  <c:v>2.59151</c:v>
                </c:pt>
                <c:pt idx="160">
                  <c:v>2.59151</c:v>
                </c:pt>
                <c:pt idx="161">
                  <c:v>2.59151</c:v>
                </c:pt>
                <c:pt idx="162">
                  <c:v>2.59151</c:v>
                </c:pt>
                <c:pt idx="163">
                  <c:v>2.59151</c:v>
                </c:pt>
                <c:pt idx="164">
                  <c:v>2.59151</c:v>
                </c:pt>
                <c:pt idx="165">
                  <c:v>2.59151</c:v>
                </c:pt>
                <c:pt idx="166">
                  <c:v>2.59151</c:v>
                </c:pt>
                <c:pt idx="167">
                  <c:v>2.59151</c:v>
                </c:pt>
                <c:pt idx="168">
                  <c:v>2.59151</c:v>
                </c:pt>
                <c:pt idx="169">
                  <c:v>2.59151</c:v>
                </c:pt>
                <c:pt idx="170">
                  <c:v>2.59151</c:v>
                </c:pt>
                <c:pt idx="171">
                  <c:v>2.59151</c:v>
                </c:pt>
                <c:pt idx="172">
                  <c:v>2.59151</c:v>
                </c:pt>
                <c:pt idx="173">
                  <c:v>2.59151</c:v>
                </c:pt>
                <c:pt idx="174">
                  <c:v>2.59151</c:v>
                </c:pt>
                <c:pt idx="175">
                  <c:v>2.59151</c:v>
                </c:pt>
                <c:pt idx="176">
                  <c:v>2.59151</c:v>
                </c:pt>
                <c:pt idx="177">
                  <c:v>2.59151</c:v>
                </c:pt>
                <c:pt idx="178">
                  <c:v>2.59151</c:v>
                </c:pt>
                <c:pt idx="179">
                  <c:v>2.59151</c:v>
                </c:pt>
                <c:pt idx="180">
                  <c:v>2.59151</c:v>
                </c:pt>
                <c:pt idx="181">
                  <c:v>2.59151</c:v>
                </c:pt>
                <c:pt idx="182">
                  <c:v>2.59151</c:v>
                </c:pt>
                <c:pt idx="183">
                  <c:v>2.59151</c:v>
                </c:pt>
                <c:pt idx="184">
                  <c:v>2.59151</c:v>
                </c:pt>
                <c:pt idx="185">
                  <c:v>2.59151</c:v>
                </c:pt>
                <c:pt idx="186">
                  <c:v>2.59151</c:v>
                </c:pt>
                <c:pt idx="187">
                  <c:v>2.59151</c:v>
                </c:pt>
                <c:pt idx="188">
                  <c:v>2.59151</c:v>
                </c:pt>
                <c:pt idx="189">
                  <c:v>2.59151</c:v>
                </c:pt>
                <c:pt idx="190">
                  <c:v>2.59151</c:v>
                </c:pt>
                <c:pt idx="191">
                  <c:v>2.59151</c:v>
                </c:pt>
                <c:pt idx="192">
                  <c:v>2.59151</c:v>
                </c:pt>
                <c:pt idx="193">
                  <c:v>2.59151</c:v>
                </c:pt>
                <c:pt idx="194">
                  <c:v>2.59151</c:v>
                </c:pt>
                <c:pt idx="195">
                  <c:v>2.59151</c:v>
                </c:pt>
                <c:pt idx="196">
                  <c:v>2.59151</c:v>
                </c:pt>
                <c:pt idx="197">
                  <c:v>2.59151</c:v>
                </c:pt>
                <c:pt idx="198">
                  <c:v>2.59151</c:v>
                </c:pt>
                <c:pt idx="199">
                  <c:v>2.59151</c:v>
                </c:pt>
                <c:pt idx="200">
                  <c:v>2.59151</c:v>
                </c:pt>
                <c:pt idx="201">
                  <c:v>2.59151</c:v>
                </c:pt>
                <c:pt idx="202">
                  <c:v>2.59151</c:v>
                </c:pt>
                <c:pt idx="203">
                  <c:v>2.59151</c:v>
                </c:pt>
                <c:pt idx="204">
                  <c:v>2.59151</c:v>
                </c:pt>
                <c:pt idx="205">
                  <c:v>2.59151</c:v>
                </c:pt>
                <c:pt idx="206">
                  <c:v>2.59151</c:v>
                </c:pt>
                <c:pt idx="207">
                  <c:v>2.59151</c:v>
                </c:pt>
                <c:pt idx="208">
                  <c:v>2.59151</c:v>
                </c:pt>
                <c:pt idx="209">
                  <c:v>2.59151</c:v>
                </c:pt>
                <c:pt idx="210">
                  <c:v>2.59151</c:v>
                </c:pt>
                <c:pt idx="211">
                  <c:v>2.59151</c:v>
                </c:pt>
                <c:pt idx="212">
                  <c:v>2.59151</c:v>
                </c:pt>
                <c:pt idx="213">
                  <c:v>2.59151</c:v>
                </c:pt>
                <c:pt idx="214">
                  <c:v>2.59151</c:v>
                </c:pt>
                <c:pt idx="215">
                  <c:v>2.59151</c:v>
                </c:pt>
                <c:pt idx="216">
                  <c:v>2.59151</c:v>
                </c:pt>
                <c:pt idx="217">
                  <c:v>2.59151</c:v>
                </c:pt>
                <c:pt idx="218">
                  <c:v>2.59151</c:v>
                </c:pt>
                <c:pt idx="219">
                  <c:v>2.59151</c:v>
                </c:pt>
                <c:pt idx="220">
                  <c:v>2.59151</c:v>
                </c:pt>
                <c:pt idx="221">
                  <c:v>2.59151</c:v>
                </c:pt>
                <c:pt idx="222">
                  <c:v>2.59151</c:v>
                </c:pt>
                <c:pt idx="223">
                  <c:v>2.59151</c:v>
                </c:pt>
                <c:pt idx="224">
                  <c:v>2.59151</c:v>
                </c:pt>
                <c:pt idx="225">
                  <c:v>2.59151</c:v>
                </c:pt>
                <c:pt idx="226">
                  <c:v>2.59151</c:v>
                </c:pt>
                <c:pt idx="227">
                  <c:v>2.59151</c:v>
                </c:pt>
                <c:pt idx="228">
                  <c:v>2.59151</c:v>
                </c:pt>
                <c:pt idx="229">
                  <c:v>2.59151</c:v>
                </c:pt>
                <c:pt idx="230">
                  <c:v>2.59151</c:v>
                </c:pt>
                <c:pt idx="231">
                  <c:v>2.59151</c:v>
                </c:pt>
                <c:pt idx="232">
                  <c:v>2.59151</c:v>
                </c:pt>
                <c:pt idx="233">
                  <c:v>2.59151</c:v>
                </c:pt>
                <c:pt idx="234">
                  <c:v>2.59151</c:v>
                </c:pt>
                <c:pt idx="235">
                  <c:v>2.59151</c:v>
                </c:pt>
                <c:pt idx="236">
                  <c:v>2.59151</c:v>
                </c:pt>
                <c:pt idx="237">
                  <c:v>2.59151</c:v>
                </c:pt>
                <c:pt idx="238">
                  <c:v>2.59151</c:v>
                </c:pt>
                <c:pt idx="239">
                  <c:v>2.59151</c:v>
                </c:pt>
                <c:pt idx="240">
                  <c:v>2.59151</c:v>
                </c:pt>
                <c:pt idx="241">
                  <c:v>2.59151</c:v>
                </c:pt>
                <c:pt idx="242">
                  <c:v>2.59151</c:v>
                </c:pt>
                <c:pt idx="243">
                  <c:v>2.59151</c:v>
                </c:pt>
                <c:pt idx="244">
                  <c:v>2.59151</c:v>
                </c:pt>
                <c:pt idx="245">
                  <c:v>2.59151</c:v>
                </c:pt>
                <c:pt idx="246">
                  <c:v>2.59151</c:v>
                </c:pt>
                <c:pt idx="247">
                  <c:v>2.59151</c:v>
                </c:pt>
                <c:pt idx="248">
                  <c:v>2.59151</c:v>
                </c:pt>
                <c:pt idx="249">
                  <c:v>2.59151</c:v>
                </c:pt>
                <c:pt idx="250">
                  <c:v>2.59151</c:v>
                </c:pt>
                <c:pt idx="251">
                  <c:v>2.59151</c:v>
                </c:pt>
                <c:pt idx="252">
                  <c:v>2.59151</c:v>
                </c:pt>
                <c:pt idx="253">
                  <c:v>2.59151</c:v>
                </c:pt>
                <c:pt idx="254">
                  <c:v>2.59151</c:v>
                </c:pt>
                <c:pt idx="255">
                  <c:v>2.59151</c:v>
                </c:pt>
                <c:pt idx="256">
                  <c:v>2.59151</c:v>
                </c:pt>
                <c:pt idx="257">
                  <c:v>2.59151</c:v>
                </c:pt>
                <c:pt idx="258">
                  <c:v>2.59151</c:v>
                </c:pt>
                <c:pt idx="259">
                  <c:v>2.59151</c:v>
                </c:pt>
                <c:pt idx="260">
                  <c:v>2.59151</c:v>
                </c:pt>
                <c:pt idx="261">
                  <c:v>2.59151</c:v>
                </c:pt>
                <c:pt idx="262">
                  <c:v>2.59151</c:v>
                </c:pt>
                <c:pt idx="263">
                  <c:v>2.59151</c:v>
                </c:pt>
                <c:pt idx="264">
                  <c:v>2.59151</c:v>
                </c:pt>
                <c:pt idx="265">
                  <c:v>2.59151</c:v>
                </c:pt>
                <c:pt idx="266">
                  <c:v>2.59151</c:v>
                </c:pt>
                <c:pt idx="267">
                  <c:v>2.59151</c:v>
                </c:pt>
                <c:pt idx="268">
                  <c:v>2.59151</c:v>
                </c:pt>
                <c:pt idx="269">
                  <c:v>2.59151</c:v>
                </c:pt>
                <c:pt idx="270">
                  <c:v>2.59151</c:v>
                </c:pt>
                <c:pt idx="271">
                  <c:v>2.59151</c:v>
                </c:pt>
                <c:pt idx="272">
                  <c:v>2.59151</c:v>
                </c:pt>
                <c:pt idx="273">
                  <c:v>2.59151</c:v>
                </c:pt>
                <c:pt idx="274">
                  <c:v>2.59151</c:v>
                </c:pt>
                <c:pt idx="275">
                  <c:v>2.59151</c:v>
                </c:pt>
                <c:pt idx="276">
                  <c:v>2.59151</c:v>
                </c:pt>
                <c:pt idx="277">
                  <c:v>2.59151</c:v>
                </c:pt>
                <c:pt idx="278">
                  <c:v>2.59151</c:v>
                </c:pt>
                <c:pt idx="279">
                  <c:v>2.59151</c:v>
                </c:pt>
                <c:pt idx="280">
                  <c:v>2.59151</c:v>
                </c:pt>
                <c:pt idx="281">
                  <c:v>2.59151</c:v>
                </c:pt>
                <c:pt idx="282">
                  <c:v>2.59151</c:v>
                </c:pt>
                <c:pt idx="283">
                  <c:v>2.59151</c:v>
                </c:pt>
                <c:pt idx="284">
                  <c:v>2.59151</c:v>
                </c:pt>
                <c:pt idx="285">
                  <c:v>2.59151</c:v>
                </c:pt>
                <c:pt idx="286">
                  <c:v>2.59151</c:v>
                </c:pt>
                <c:pt idx="287">
                  <c:v>2.59151</c:v>
                </c:pt>
                <c:pt idx="288">
                  <c:v>2.59151</c:v>
                </c:pt>
                <c:pt idx="289">
                  <c:v>2.59151</c:v>
                </c:pt>
                <c:pt idx="290">
                  <c:v>2.59151</c:v>
                </c:pt>
                <c:pt idx="291">
                  <c:v>2.59151</c:v>
                </c:pt>
                <c:pt idx="292">
                  <c:v>2.59151</c:v>
                </c:pt>
                <c:pt idx="293">
                  <c:v>2.59151</c:v>
                </c:pt>
                <c:pt idx="294">
                  <c:v>2.59151</c:v>
                </c:pt>
                <c:pt idx="295">
                  <c:v>2.59151</c:v>
                </c:pt>
                <c:pt idx="296">
                  <c:v>2.59151</c:v>
                </c:pt>
                <c:pt idx="297">
                  <c:v>2.59151</c:v>
                </c:pt>
                <c:pt idx="298">
                  <c:v>2.59151</c:v>
                </c:pt>
                <c:pt idx="299">
                  <c:v>2.59151</c:v>
                </c:pt>
                <c:pt idx="300">
                  <c:v>2.59151</c:v>
                </c:pt>
                <c:pt idx="301">
                  <c:v>2.59151</c:v>
                </c:pt>
                <c:pt idx="302">
                  <c:v>2.59151</c:v>
                </c:pt>
                <c:pt idx="303">
                  <c:v>2.59151</c:v>
                </c:pt>
                <c:pt idx="304">
                  <c:v>2.59151</c:v>
                </c:pt>
                <c:pt idx="305">
                  <c:v>2.59151</c:v>
                </c:pt>
                <c:pt idx="306">
                  <c:v>2.59151</c:v>
                </c:pt>
                <c:pt idx="307">
                  <c:v>2.59151</c:v>
                </c:pt>
                <c:pt idx="308">
                  <c:v>2.59151</c:v>
                </c:pt>
                <c:pt idx="309">
                  <c:v>2.59151</c:v>
                </c:pt>
                <c:pt idx="310">
                  <c:v>2.59151</c:v>
                </c:pt>
                <c:pt idx="311">
                  <c:v>2.59151</c:v>
                </c:pt>
                <c:pt idx="312">
                  <c:v>2.59151</c:v>
                </c:pt>
                <c:pt idx="313">
                  <c:v>2.59151</c:v>
                </c:pt>
                <c:pt idx="314">
                  <c:v>2.59151</c:v>
                </c:pt>
                <c:pt idx="315">
                  <c:v>2.59151</c:v>
                </c:pt>
                <c:pt idx="316">
                  <c:v>2.59151</c:v>
                </c:pt>
                <c:pt idx="317">
                  <c:v>2.59151</c:v>
                </c:pt>
                <c:pt idx="318">
                  <c:v>2.59151</c:v>
                </c:pt>
                <c:pt idx="319">
                  <c:v>2.59151</c:v>
                </c:pt>
                <c:pt idx="320">
                  <c:v>2.59151</c:v>
                </c:pt>
                <c:pt idx="321">
                  <c:v>2.59151</c:v>
                </c:pt>
                <c:pt idx="322">
                  <c:v>2.59151</c:v>
                </c:pt>
                <c:pt idx="323">
                  <c:v>2.59151</c:v>
                </c:pt>
                <c:pt idx="324">
                  <c:v>2.59151</c:v>
                </c:pt>
                <c:pt idx="325">
                  <c:v>2.59151</c:v>
                </c:pt>
                <c:pt idx="326">
                  <c:v>2.59151</c:v>
                </c:pt>
                <c:pt idx="327">
                  <c:v>2.59151</c:v>
                </c:pt>
                <c:pt idx="328">
                  <c:v>2.59151</c:v>
                </c:pt>
                <c:pt idx="329">
                  <c:v>2.59151</c:v>
                </c:pt>
                <c:pt idx="330">
                  <c:v>2.59151</c:v>
                </c:pt>
                <c:pt idx="331">
                  <c:v>2.59151</c:v>
                </c:pt>
                <c:pt idx="332">
                  <c:v>2.59151</c:v>
                </c:pt>
                <c:pt idx="333">
                  <c:v>2.59151</c:v>
                </c:pt>
                <c:pt idx="334">
                  <c:v>2.59151</c:v>
                </c:pt>
                <c:pt idx="335">
                  <c:v>2.59151</c:v>
                </c:pt>
                <c:pt idx="336">
                  <c:v>2.59151</c:v>
                </c:pt>
                <c:pt idx="337">
                  <c:v>2.59151</c:v>
                </c:pt>
                <c:pt idx="338">
                  <c:v>2.59151</c:v>
                </c:pt>
                <c:pt idx="339">
                  <c:v>2.59151</c:v>
                </c:pt>
                <c:pt idx="340">
                  <c:v>2.59151</c:v>
                </c:pt>
                <c:pt idx="341">
                  <c:v>2.59151</c:v>
                </c:pt>
                <c:pt idx="342">
                  <c:v>2.59151</c:v>
                </c:pt>
                <c:pt idx="343">
                  <c:v>2.59151</c:v>
                </c:pt>
                <c:pt idx="344">
                  <c:v>2.59151</c:v>
                </c:pt>
                <c:pt idx="345">
                  <c:v>2.59151</c:v>
                </c:pt>
                <c:pt idx="346">
                  <c:v>2.59151</c:v>
                </c:pt>
                <c:pt idx="347">
                  <c:v>2.59151</c:v>
                </c:pt>
                <c:pt idx="348">
                  <c:v>2.59151</c:v>
                </c:pt>
                <c:pt idx="349">
                  <c:v>2.59151</c:v>
                </c:pt>
                <c:pt idx="350">
                  <c:v>2.59151</c:v>
                </c:pt>
                <c:pt idx="351">
                  <c:v>2.59151</c:v>
                </c:pt>
                <c:pt idx="352">
                  <c:v>2.59151</c:v>
                </c:pt>
                <c:pt idx="353">
                  <c:v>2.59151</c:v>
                </c:pt>
                <c:pt idx="354">
                  <c:v>2.59151</c:v>
                </c:pt>
                <c:pt idx="355">
                  <c:v>2.59151</c:v>
                </c:pt>
                <c:pt idx="356">
                  <c:v>2.59151</c:v>
                </c:pt>
                <c:pt idx="357">
                  <c:v>2.59151</c:v>
                </c:pt>
                <c:pt idx="358">
                  <c:v>2.59151</c:v>
                </c:pt>
                <c:pt idx="359">
                  <c:v>2.59151</c:v>
                </c:pt>
                <c:pt idx="360">
                  <c:v>2.59151</c:v>
                </c:pt>
                <c:pt idx="361">
                  <c:v>2.59151</c:v>
                </c:pt>
                <c:pt idx="362">
                  <c:v>2.59151</c:v>
                </c:pt>
                <c:pt idx="363">
                  <c:v>2.59151</c:v>
                </c:pt>
                <c:pt idx="364">
                  <c:v>2.59151</c:v>
                </c:pt>
                <c:pt idx="365">
                  <c:v>2.59151</c:v>
                </c:pt>
                <c:pt idx="366">
                  <c:v>2.59151</c:v>
                </c:pt>
                <c:pt idx="367">
                  <c:v>2.59151</c:v>
                </c:pt>
                <c:pt idx="368">
                  <c:v>2.59151</c:v>
                </c:pt>
                <c:pt idx="369">
                  <c:v>2.59151</c:v>
                </c:pt>
                <c:pt idx="370">
                  <c:v>2.59151</c:v>
                </c:pt>
                <c:pt idx="371">
                  <c:v>2.59151</c:v>
                </c:pt>
                <c:pt idx="372">
                  <c:v>2.59151</c:v>
                </c:pt>
                <c:pt idx="373">
                  <c:v>2.59151</c:v>
                </c:pt>
                <c:pt idx="374">
                  <c:v>2.59151</c:v>
                </c:pt>
                <c:pt idx="375">
                  <c:v>2.59151</c:v>
                </c:pt>
                <c:pt idx="376">
                  <c:v>2.59151</c:v>
                </c:pt>
                <c:pt idx="377">
                  <c:v>2.59151</c:v>
                </c:pt>
                <c:pt idx="378">
                  <c:v>2.59151</c:v>
                </c:pt>
                <c:pt idx="379">
                  <c:v>2.59151</c:v>
                </c:pt>
                <c:pt idx="380">
                  <c:v>2.59151</c:v>
                </c:pt>
                <c:pt idx="381">
                  <c:v>2.59151</c:v>
                </c:pt>
                <c:pt idx="382">
                  <c:v>2.59151</c:v>
                </c:pt>
                <c:pt idx="383">
                  <c:v>2.59151</c:v>
                </c:pt>
                <c:pt idx="384">
                  <c:v>2.59151</c:v>
                </c:pt>
                <c:pt idx="385">
                  <c:v>2.59151</c:v>
                </c:pt>
                <c:pt idx="386">
                  <c:v>2.59151</c:v>
                </c:pt>
                <c:pt idx="387">
                  <c:v>2.59151</c:v>
                </c:pt>
                <c:pt idx="388">
                  <c:v>2.59151</c:v>
                </c:pt>
                <c:pt idx="389">
                  <c:v>2.59151</c:v>
                </c:pt>
                <c:pt idx="390">
                  <c:v>2.59151</c:v>
                </c:pt>
                <c:pt idx="391">
                  <c:v>2.59151</c:v>
                </c:pt>
                <c:pt idx="392">
                  <c:v>2.59151</c:v>
                </c:pt>
                <c:pt idx="393">
                  <c:v>2.59151</c:v>
                </c:pt>
                <c:pt idx="394">
                  <c:v>2.59151</c:v>
                </c:pt>
                <c:pt idx="395">
                  <c:v>2.59151</c:v>
                </c:pt>
                <c:pt idx="396">
                  <c:v>2.59151</c:v>
                </c:pt>
                <c:pt idx="397">
                  <c:v>2.59151</c:v>
                </c:pt>
                <c:pt idx="398">
                  <c:v>2.59151</c:v>
                </c:pt>
                <c:pt idx="399">
                  <c:v>2.59151</c:v>
                </c:pt>
                <c:pt idx="400">
                  <c:v>2.59151</c:v>
                </c:pt>
                <c:pt idx="401">
                  <c:v>2.59151</c:v>
                </c:pt>
                <c:pt idx="402">
                  <c:v>2.59151</c:v>
                </c:pt>
                <c:pt idx="403">
                  <c:v>2.59151</c:v>
                </c:pt>
                <c:pt idx="404">
                  <c:v>2.59151</c:v>
                </c:pt>
                <c:pt idx="405">
                  <c:v>2.59151</c:v>
                </c:pt>
                <c:pt idx="406">
                  <c:v>2.59151</c:v>
                </c:pt>
                <c:pt idx="407">
                  <c:v>2.59151</c:v>
                </c:pt>
                <c:pt idx="408">
                  <c:v>2.59151</c:v>
                </c:pt>
                <c:pt idx="409">
                  <c:v>2.59151</c:v>
                </c:pt>
                <c:pt idx="410">
                  <c:v>2.59151</c:v>
                </c:pt>
                <c:pt idx="411">
                  <c:v>2.59151</c:v>
                </c:pt>
                <c:pt idx="412">
                  <c:v>2.59151</c:v>
                </c:pt>
                <c:pt idx="413">
                  <c:v>2.59151</c:v>
                </c:pt>
                <c:pt idx="414">
                  <c:v>2.59151</c:v>
                </c:pt>
                <c:pt idx="415">
                  <c:v>2.59151</c:v>
                </c:pt>
                <c:pt idx="416">
                  <c:v>2.59151</c:v>
                </c:pt>
                <c:pt idx="417">
                  <c:v>2.59151</c:v>
                </c:pt>
                <c:pt idx="418">
                  <c:v>2.59151</c:v>
                </c:pt>
                <c:pt idx="419">
                  <c:v>2.59151</c:v>
                </c:pt>
                <c:pt idx="420">
                  <c:v>2.59151</c:v>
                </c:pt>
                <c:pt idx="421">
                  <c:v>2.59151</c:v>
                </c:pt>
                <c:pt idx="422">
                  <c:v>2.59151</c:v>
                </c:pt>
                <c:pt idx="423">
                  <c:v>2.59151</c:v>
                </c:pt>
                <c:pt idx="424">
                  <c:v>2.59151</c:v>
                </c:pt>
                <c:pt idx="425">
                  <c:v>2.59151</c:v>
                </c:pt>
                <c:pt idx="426">
                  <c:v>2.59151</c:v>
                </c:pt>
                <c:pt idx="427">
                  <c:v>2.59151</c:v>
                </c:pt>
                <c:pt idx="428">
                  <c:v>2.59151</c:v>
                </c:pt>
                <c:pt idx="429">
                  <c:v>2.59151</c:v>
                </c:pt>
                <c:pt idx="430">
                  <c:v>2.59151</c:v>
                </c:pt>
                <c:pt idx="431">
                  <c:v>2.59151</c:v>
                </c:pt>
                <c:pt idx="432">
                  <c:v>2.59151</c:v>
                </c:pt>
                <c:pt idx="433">
                  <c:v>2.59151</c:v>
                </c:pt>
                <c:pt idx="434">
                  <c:v>2.59151</c:v>
                </c:pt>
                <c:pt idx="435">
                  <c:v>2.59151</c:v>
                </c:pt>
                <c:pt idx="436">
                  <c:v>2.59151</c:v>
                </c:pt>
                <c:pt idx="437">
                  <c:v>2.59151</c:v>
                </c:pt>
                <c:pt idx="438">
                  <c:v>2.59151</c:v>
                </c:pt>
                <c:pt idx="439">
                  <c:v>2.59151</c:v>
                </c:pt>
                <c:pt idx="440">
                  <c:v>2.59151</c:v>
                </c:pt>
                <c:pt idx="441">
                  <c:v>2.59151</c:v>
                </c:pt>
                <c:pt idx="442">
                  <c:v>2.59151</c:v>
                </c:pt>
                <c:pt idx="443">
                  <c:v>2.59151</c:v>
                </c:pt>
                <c:pt idx="444">
                  <c:v>2.59151</c:v>
                </c:pt>
                <c:pt idx="445">
                  <c:v>2.59151</c:v>
                </c:pt>
                <c:pt idx="446">
                  <c:v>2.59151</c:v>
                </c:pt>
                <c:pt idx="447">
                  <c:v>2.59151</c:v>
                </c:pt>
                <c:pt idx="448">
                  <c:v>2.59151</c:v>
                </c:pt>
                <c:pt idx="449">
                  <c:v>2.59151</c:v>
                </c:pt>
                <c:pt idx="450">
                  <c:v>2.59151</c:v>
                </c:pt>
                <c:pt idx="451">
                  <c:v>2.59151</c:v>
                </c:pt>
                <c:pt idx="452">
                  <c:v>2.59151</c:v>
                </c:pt>
                <c:pt idx="453">
                  <c:v>2.59151</c:v>
                </c:pt>
                <c:pt idx="454">
                  <c:v>2.59151</c:v>
                </c:pt>
                <c:pt idx="455">
                  <c:v>2.59151</c:v>
                </c:pt>
                <c:pt idx="456">
                  <c:v>2.59151</c:v>
                </c:pt>
                <c:pt idx="457">
                  <c:v>2.59151</c:v>
                </c:pt>
                <c:pt idx="458">
                  <c:v>2.59151</c:v>
                </c:pt>
                <c:pt idx="459">
                  <c:v>2.59151</c:v>
                </c:pt>
                <c:pt idx="460">
                  <c:v>2.59151</c:v>
                </c:pt>
                <c:pt idx="461">
                  <c:v>2.59151</c:v>
                </c:pt>
                <c:pt idx="462">
                  <c:v>2.59151</c:v>
                </c:pt>
                <c:pt idx="463">
                  <c:v>2.59151</c:v>
                </c:pt>
                <c:pt idx="464">
                  <c:v>2.59151</c:v>
                </c:pt>
                <c:pt idx="465">
                  <c:v>2.59151</c:v>
                </c:pt>
                <c:pt idx="466">
                  <c:v>2.59151</c:v>
                </c:pt>
                <c:pt idx="467">
                  <c:v>2.59151</c:v>
                </c:pt>
                <c:pt idx="468">
                  <c:v>2.59151</c:v>
                </c:pt>
                <c:pt idx="469">
                  <c:v>2.59151</c:v>
                </c:pt>
                <c:pt idx="470">
                  <c:v>2.59151</c:v>
                </c:pt>
                <c:pt idx="471">
                  <c:v>2.59151</c:v>
                </c:pt>
                <c:pt idx="472">
                  <c:v>2.59151</c:v>
                </c:pt>
                <c:pt idx="473">
                  <c:v>2.59151</c:v>
                </c:pt>
                <c:pt idx="474">
                  <c:v>2.59151</c:v>
                </c:pt>
                <c:pt idx="475">
                  <c:v>2.59151</c:v>
                </c:pt>
                <c:pt idx="476">
                  <c:v>2.59151</c:v>
                </c:pt>
                <c:pt idx="477">
                  <c:v>2.59151</c:v>
                </c:pt>
                <c:pt idx="478">
                  <c:v>2.59151</c:v>
                </c:pt>
                <c:pt idx="479">
                  <c:v>2.59151</c:v>
                </c:pt>
                <c:pt idx="480">
                  <c:v>2.59151</c:v>
                </c:pt>
                <c:pt idx="481">
                  <c:v>2.59151</c:v>
                </c:pt>
                <c:pt idx="482">
                  <c:v>2.59151</c:v>
                </c:pt>
                <c:pt idx="483">
                  <c:v>2.59151</c:v>
                </c:pt>
                <c:pt idx="484">
                  <c:v>2.59151</c:v>
                </c:pt>
                <c:pt idx="485">
                  <c:v>2.59151</c:v>
                </c:pt>
                <c:pt idx="486">
                  <c:v>2.59151</c:v>
                </c:pt>
                <c:pt idx="487">
                  <c:v>2.59151</c:v>
                </c:pt>
                <c:pt idx="488">
                  <c:v>2.59151</c:v>
                </c:pt>
                <c:pt idx="489">
                  <c:v>2.59151</c:v>
                </c:pt>
                <c:pt idx="490">
                  <c:v>2.59151</c:v>
                </c:pt>
                <c:pt idx="491">
                  <c:v>2.59151</c:v>
                </c:pt>
                <c:pt idx="492">
                  <c:v>2.59151</c:v>
                </c:pt>
                <c:pt idx="493">
                  <c:v>2.59151</c:v>
                </c:pt>
                <c:pt idx="494">
                  <c:v>2.59151</c:v>
                </c:pt>
                <c:pt idx="495">
                  <c:v>2.59151</c:v>
                </c:pt>
                <c:pt idx="496">
                  <c:v>2.59151</c:v>
                </c:pt>
                <c:pt idx="497">
                  <c:v>2.59151</c:v>
                </c:pt>
                <c:pt idx="498">
                  <c:v>2.59151</c:v>
                </c:pt>
                <c:pt idx="499">
                  <c:v>2.59151</c:v>
                </c:pt>
                <c:pt idx="500">
                  <c:v>2.59151</c:v>
                </c:pt>
                <c:pt idx="501">
                  <c:v>2.59151</c:v>
                </c:pt>
                <c:pt idx="502">
                  <c:v>2.59151</c:v>
                </c:pt>
                <c:pt idx="503">
                  <c:v>2.59151</c:v>
                </c:pt>
                <c:pt idx="504">
                  <c:v>2.59151</c:v>
                </c:pt>
                <c:pt idx="505">
                  <c:v>2.59151</c:v>
                </c:pt>
                <c:pt idx="506">
                  <c:v>2.59151</c:v>
                </c:pt>
                <c:pt idx="507">
                  <c:v>2.59151</c:v>
                </c:pt>
                <c:pt idx="508">
                  <c:v>2.59151</c:v>
                </c:pt>
                <c:pt idx="509">
                  <c:v>2.59151</c:v>
                </c:pt>
                <c:pt idx="510">
                  <c:v>2.59151</c:v>
                </c:pt>
                <c:pt idx="511">
                  <c:v>2.59151</c:v>
                </c:pt>
                <c:pt idx="512">
                  <c:v>2.59151</c:v>
                </c:pt>
                <c:pt idx="513">
                  <c:v>2.59151</c:v>
                </c:pt>
                <c:pt idx="514">
                  <c:v>2.59151</c:v>
                </c:pt>
                <c:pt idx="515">
                  <c:v>2.59151</c:v>
                </c:pt>
                <c:pt idx="516">
                  <c:v>2.59151</c:v>
                </c:pt>
                <c:pt idx="517">
                  <c:v>2.59151</c:v>
                </c:pt>
                <c:pt idx="518">
                  <c:v>2.59151</c:v>
                </c:pt>
                <c:pt idx="519">
                  <c:v>2.59151</c:v>
                </c:pt>
                <c:pt idx="520">
                  <c:v>2.59151</c:v>
                </c:pt>
                <c:pt idx="521">
                  <c:v>2.59151</c:v>
                </c:pt>
                <c:pt idx="522">
                  <c:v>2.59151</c:v>
                </c:pt>
                <c:pt idx="523">
                  <c:v>2.59151</c:v>
                </c:pt>
                <c:pt idx="524">
                  <c:v>2.59151</c:v>
                </c:pt>
                <c:pt idx="525">
                  <c:v>2.59151</c:v>
                </c:pt>
                <c:pt idx="526">
                  <c:v>2.59151</c:v>
                </c:pt>
                <c:pt idx="527">
                  <c:v>2.59151</c:v>
                </c:pt>
                <c:pt idx="528">
                  <c:v>2.59151</c:v>
                </c:pt>
                <c:pt idx="529">
                  <c:v>2.59151</c:v>
                </c:pt>
                <c:pt idx="530">
                  <c:v>2.59151</c:v>
                </c:pt>
                <c:pt idx="531">
                  <c:v>2.59151</c:v>
                </c:pt>
                <c:pt idx="532">
                  <c:v>2.59151</c:v>
                </c:pt>
                <c:pt idx="533">
                  <c:v>2.59151</c:v>
                </c:pt>
                <c:pt idx="534">
                  <c:v>2.59151</c:v>
                </c:pt>
                <c:pt idx="535">
                  <c:v>2.59151</c:v>
                </c:pt>
                <c:pt idx="536">
                  <c:v>2.59151</c:v>
                </c:pt>
                <c:pt idx="537">
                  <c:v>2.59151</c:v>
                </c:pt>
                <c:pt idx="538">
                  <c:v>2.59151</c:v>
                </c:pt>
                <c:pt idx="539">
                  <c:v>2.59151</c:v>
                </c:pt>
                <c:pt idx="540">
                  <c:v>2.59151</c:v>
                </c:pt>
                <c:pt idx="541">
                  <c:v>2.59151</c:v>
                </c:pt>
                <c:pt idx="542">
                  <c:v>2.59151</c:v>
                </c:pt>
                <c:pt idx="543">
                  <c:v>2.59151</c:v>
                </c:pt>
                <c:pt idx="544">
                  <c:v>2.59151</c:v>
                </c:pt>
                <c:pt idx="545">
                  <c:v>2.59151</c:v>
                </c:pt>
                <c:pt idx="546">
                  <c:v>2.59151</c:v>
                </c:pt>
                <c:pt idx="547">
                  <c:v>2.59151</c:v>
                </c:pt>
                <c:pt idx="548">
                  <c:v>2.59151</c:v>
                </c:pt>
                <c:pt idx="549">
                  <c:v>2.59151</c:v>
                </c:pt>
                <c:pt idx="550">
                  <c:v>2.59151</c:v>
                </c:pt>
                <c:pt idx="551">
                  <c:v>2.59151</c:v>
                </c:pt>
                <c:pt idx="552">
                  <c:v>2.59151</c:v>
                </c:pt>
                <c:pt idx="553">
                  <c:v>2.59151</c:v>
                </c:pt>
                <c:pt idx="554">
                  <c:v>2.59151</c:v>
                </c:pt>
                <c:pt idx="555">
                  <c:v>2.59151</c:v>
                </c:pt>
                <c:pt idx="556">
                  <c:v>2.59151</c:v>
                </c:pt>
                <c:pt idx="557">
                  <c:v>2.59151</c:v>
                </c:pt>
                <c:pt idx="558">
                  <c:v>2.59151</c:v>
                </c:pt>
                <c:pt idx="559">
                  <c:v>2.59151</c:v>
                </c:pt>
                <c:pt idx="560">
                  <c:v>2.59151</c:v>
                </c:pt>
                <c:pt idx="561">
                  <c:v>2.59151</c:v>
                </c:pt>
                <c:pt idx="562">
                  <c:v>2.59151</c:v>
                </c:pt>
                <c:pt idx="563">
                  <c:v>2.59151</c:v>
                </c:pt>
                <c:pt idx="564">
                  <c:v>2.59151</c:v>
                </c:pt>
                <c:pt idx="565">
                  <c:v>2.59151</c:v>
                </c:pt>
                <c:pt idx="566">
                  <c:v>2.59151</c:v>
                </c:pt>
                <c:pt idx="567">
                  <c:v>2.59151</c:v>
                </c:pt>
                <c:pt idx="568">
                  <c:v>2.59151</c:v>
                </c:pt>
                <c:pt idx="569">
                  <c:v>2.59151</c:v>
                </c:pt>
                <c:pt idx="570">
                  <c:v>2.59151</c:v>
                </c:pt>
                <c:pt idx="571">
                  <c:v>2.59151</c:v>
                </c:pt>
                <c:pt idx="572">
                  <c:v>2.59151</c:v>
                </c:pt>
                <c:pt idx="573">
                  <c:v>2.59151</c:v>
                </c:pt>
                <c:pt idx="574">
                  <c:v>2.59151</c:v>
                </c:pt>
                <c:pt idx="575">
                  <c:v>2.59151</c:v>
                </c:pt>
                <c:pt idx="576">
                  <c:v>2.59151</c:v>
                </c:pt>
                <c:pt idx="577">
                  <c:v>2.59151</c:v>
                </c:pt>
                <c:pt idx="578">
                  <c:v>2.59151</c:v>
                </c:pt>
                <c:pt idx="579">
                  <c:v>2.59151</c:v>
                </c:pt>
                <c:pt idx="580">
                  <c:v>2.59151</c:v>
                </c:pt>
                <c:pt idx="581">
                  <c:v>2.59151</c:v>
                </c:pt>
                <c:pt idx="582">
                  <c:v>2.59151</c:v>
                </c:pt>
                <c:pt idx="583">
                  <c:v>2.59151</c:v>
                </c:pt>
                <c:pt idx="584">
                  <c:v>2.59151</c:v>
                </c:pt>
                <c:pt idx="585">
                  <c:v>2.59151</c:v>
                </c:pt>
                <c:pt idx="586">
                  <c:v>2.59151</c:v>
                </c:pt>
                <c:pt idx="587">
                  <c:v>2.59151</c:v>
                </c:pt>
                <c:pt idx="588">
                  <c:v>2.59151</c:v>
                </c:pt>
                <c:pt idx="589">
                  <c:v>2.59151</c:v>
                </c:pt>
                <c:pt idx="590">
                  <c:v>2.59151</c:v>
                </c:pt>
                <c:pt idx="591">
                  <c:v>2.59151</c:v>
                </c:pt>
                <c:pt idx="592">
                  <c:v>2.59151</c:v>
                </c:pt>
                <c:pt idx="593">
                  <c:v>2.59151</c:v>
                </c:pt>
                <c:pt idx="594">
                  <c:v>2.59151</c:v>
                </c:pt>
                <c:pt idx="595">
                  <c:v>2.59151</c:v>
                </c:pt>
                <c:pt idx="596">
                  <c:v>2.59151</c:v>
                </c:pt>
                <c:pt idx="597">
                  <c:v>2.59151</c:v>
                </c:pt>
                <c:pt idx="598">
                  <c:v>2.59151</c:v>
                </c:pt>
                <c:pt idx="599">
                  <c:v>2.59151</c:v>
                </c:pt>
                <c:pt idx="600">
                  <c:v>2.59151</c:v>
                </c:pt>
                <c:pt idx="601">
                  <c:v>2.59151</c:v>
                </c:pt>
                <c:pt idx="602">
                  <c:v>2.59151</c:v>
                </c:pt>
                <c:pt idx="603">
                  <c:v>2.59151</c:v>
                </c:pt>
                <c:pt idx="604">
                  <c:v>2.59151</c:v>
                </c:pt>
                <c:pt idx="605">
                  <c:v>2.59151</c:v>
                </c:pt>
                <c:pt idx="606">
                  <c:v>2.59151</c:v>
                </c:pt>
                <c:pt idx="607">
                  <c:v>2.59151</c:v>
                </c:pt>
                <c:pt idx="608">
                  <c:v>2.59151</c:v>
                </c:pt>
                <c:pt idx="609">
                  <c:v>2.59151</c:v>
                </c:pt>
                <c:pt idx="610">
                  <c:v>2.59151</c:v>
                </c:pt>
                <c:pt idx="611">
                  <c:v>2.59151</c:v>
                </c:pt>
                <c:pt idx="612">
                  <c:v>2.59151</c:v>
                </c:pt>
                <c:pt idx="613">
                  <c:v>2.59151</c:v>
                </c:pt>
                <c:pt idx="614">
                  <c:v>2.59151</c:v>
                </c:pt>
                <c:pt idx="615">
                  <c:v>2.59151</c:v>
                </c:pt>
                <c:pt idx="616">
                  <c:v>2.59151</c:v>
                </c:pt>
                <c:pt idx="617">
                  <c:v>2.59151</c:v>
                </c:pt>
                <c:pt idx="618">
                  <c:v>2.59151</c:v>
                </c:pt>
                <c:pt idx="619">
                  <c:v>2.59151</c:v>
                </c:pt>
                <c:pt idx="620">
                  <c:v>2.59151</c:v>
                </c:pt>
                <c:pt idx="621">
                  <c:v>2.59151</c:v>
                </c:pt>
                <c:pt idx="622">
                  <c:v>2.59151</c:v>
                </c:pt>
                <c:pt idx="623">
                  <c:v>2.59151</c:v>
                </c:pt>
                <c:pt idx="624">
                  <c:v>2.59151</c:v>
                </c:pt>
                <c:pt idx="625">
                  <c:v>2.59151</c:v>
                </c:pt>
                <c:pt idx="626">
                  <c:v>2.59151</c:v>
                </c:pt>
                <c:pt idx="627">
                  <c:v>2.59151</c:v>
                </c:pt>
                <c:pt idx="628">
                  <c:v>2.59151</c:v>
                </c:pt>
                <c:pt idx="629">
                  <c:v>2.59151</c:v>
                </c:pt>
                <c:pt idx="630">
                  <c:v>2.59151</c:v>
                </c:pt>
                <c:pt idx="631">
                  <c:v>2.59151</c:v>
                </c:pt>
                <c:pt idx="632">
                  <c:v>2.59151</c:v>
                </c:pt>
                <c:pt idx="633">
                  <c:v>2.59151</c:v>
                </c:pt>
                <c:pt idx="634">
                  <c:v>2.59151</c:v>
                </c:pt>
                <c:pt idx="635">
                  <c:v>2.59151</c:v>
                </c:pt>
                <c:pt idx="636">
                  <c:v>2.59151</c:v>
                </c:pt>
                <c:pt idx="637">
                  <c:v>2.59151</c:v>
                </c:pt>
                <c:pt idx="638">
                  <c:v>2.59151</c:v>
                </c:pt>
                <c:pt idx="639">
                  <c:v>2.59151</c:v>
                </c:pt>
                <c:pt idx="640">
                  <c:v>2.59151</c:v>
                </c:pt>
                <c:pt idx="641">
                  <c:v>2.59151</c:v>
                </c:pt>
                <c:pt idx="642">
                  <c:v>2.59151</c:v>
                </c:pt>
                <c:pt idx="643">
                  <c:v>2.59151</c:v>
                </c:pt>
                <c:pt idx="644">
                  <c:v>2.59151</c:v>
                </c:pt>
                <c:pt idx="645">
                  <c:v>2.59151</c:v>
                </c:pt>
                <c:pt idx="646">
                  <c:v>2.59151</c:v>
                </c:pt>
                <c:pt idx="647">
                  <c:v>2.59151</c:v>
                </c:pt>
                <c:pt idx="648">
                  <c:v>2.59151</c:v>
                </c:pt>
                <c:pt idx="649">
                  <c:v>2.59151</c:v>
                </c:pt>
                <c:pt idx="650">
                  <c:v>2.59151</c:v>
                </c:pt>
                <c:pt idx="651">
                  <c:v>2.59151</c:v>
                </c:pt>
                <c:pt idx="652">
                  <c:v>2.59151</c:v>
                </c:pt>
                <c:pt idx="653">
                  <c:v>2.59151</c:v>
                </c:pt>
                <c:pt idx="654">
                  <c:v>2.59151</c:v>
                </c:pt>
                <c:pt idx="655">
                  <c:v>2.59151</c:v>
                </c:pt>
                <c:pt idx="656">
                  <c:v>2.59151</c:v>
                </c:pt>
                <c:pt idx="657">
                  <c:v>2.59151</c:v>
                </c:pt>
                <c:pt idx="658">
                  <c:v>2.59151</c:v>
                </c:pt>
                <c:pt idx="659">
                  <c:v>2.59151</c:v>
                </c:pt>
                <c:pt idx="660">
                  <c:v>2.59151</c:v>
                </c:pt>
                <c:pt idx="661">
                  <c:v>2.59151</c:v>
                </c:pt>
                <c:pt idx="662">
                  <c:v>2.59151</c:v>
                </c:pt>
                <c:pt idx="663">
                  <c:v>2.59151</c:v>
                </c:pt>
                <c:pt idx="664">
                  <c:v>2.59151</c:v>
                </c:pt>
                <c:pt idx="665">
                  <c:v>2.59151</c:v>
                </c:pt>
                <c:pt idx="666">
                  <c:v>2.59151</c:v>
                </c:pt>
                <c:pt idx="667">
                  <c:v>2.59151</c:v>
                </c:pt>
                <c:pt idx="668">
                  <c:v>2.59151</c:v>
                </c:pt>
                <c:pt idx="669">
                  <c:v>2.59151</c:v>
                </c:pt>
                <c:pt idx="670">
                  <c:v>2.59151</c:v>
                </c:pt>
                <c:pt idx="671">
                  <c:v>2.59151</c:v>
                </c:pt>
                <c:pt idx="672">
                  <c:v>2.59151</c:v>
                </c:pt>
                <c:pt idx="673">
                  <c:v>2.59151</c:v>
                </c:pt>
                <c:pt idx="674">
                  <c:v>2.59151</c:v>
                </c:pt>
                <c:pt idx="675">
                  <c:v>2.59151</c:v>
                </c:pt>
                <c:pt idx="676">
                  <c:v>2.59151</c:v>
                </c:pt>
                <c:pt idx="677">
                  <c:v>2.59151</c:v>
                </c:pt>
                <c:pt idx="678">
                  <c:v>2.59151</c:v>
                </c:pt>
                <c:pt idx="679">
                  <c:v>2.59151</c:v>
                </c:pt>
                <c:pt idx="680">
                  <c:v>2.59151</c:v>
                </c:pt>
                <c:pt idx="681">
                  <c:v>2.59151</c:v>
                </c:pt>
                <c:pt idx="682">
                  <c:v>2.59151</c:v>
                </c:pt>
                <c:pt idx="683">
                  <c:v>2.59151</c:v>
                </c:pt>
                <c:pt idx="684">
                  <c:v>2.59151</c:v>
                </c:pt>
                <c:pt idx="685">
                  <c:v>2.59151</c:v>
                </c:pt>
                <c:pt idx="686">
                  <c:v>2.59151</c:v>
                </c:pt>
                <c:pt idx="687">
                  <c:v>2.59151</c:v>
                </c:pt>
                <c:pt idx="688">
                  <c:v>2.59151</c:v>
                </c:pt>
                <c:pt idx="689">
                  <c:v>2.59151</c:v>
                </c:pt>
                <c:pt idx="690">
                  <c:v>2.59151</c:v>
                </c:pt>
                <c:pt idx="691">
                  <c:v>2.59151</c:v>
                </c:pt>
                <c:pt idx="692">
                  <c:v>2.59151</c:v>
                </c:pt>
                <c:pt idx="693">
                  <c:v>2.59151</c:v>
                </c:pt>
                <c:pt idx="694">
                  <c:v>2.59151</c:v>
                </c:pt>
                <c:pt idx="695">
                  <c:v>2.59151</c:v>
                </c:pt>
                <c:pt idx="696">
                  <c:v>2.59151</c:v>
                </c:pt>
                <c:pt idx="697">
                  <c:v>2.59151</c:v>
                </c:pt>
                <c:pt idx="698">
                  <c:v>2.59151</c:v>
                </c:pt>
                <c:pt idx="699">
                  <c:v>2.59151</c:v>
                </c:pt>
                <c:pt idx="700">
                  <c:v>2.59151</c:v>
                </c:pt>
                <c:pt idx="701">
                  <c:v>2.59151</c:v>
                </c:pt>
                <c:pt idx="702">
                  <c:v>2.59151</c:v>
                </c:pt>
                <c:pt idx="703">
                  <c:v>2.59151</c:v>
                </c:pt>
                <c:pt idx="704">
                  <c:v>2.59151</c:v>
                </c:pt>
                <c:pt idx="705">
                  <c:v>2.59151</c:v>
                </c:pt>
                <c:pt idx="706">
                  <c:v>2.59151</c:v>
                </c:pt>
                <c:pt idx="707">
                  <c:v>2.59151</c:v>
                </c:pt>
                <c:pt idx="708">
                  <c:v>2.59151</c:v>
                </c:pt>
                <c:pt idx="709">
                  <c:v>2.59151</c:v>
                </c:pt>
                <c:pt idx="710">
                  <c:v>2.59151</c:v>
                </c:pt>
                <c:pt idx="711">
                  <c:v>2.59151</c:v>
                </c:pt>
                <c:pt idx="712">
                  <c:v>2.59151</c:v>
                </c:pt>
                <c:pt idx="713">
                  <c:v>2.59151</c:v>
                </c:pt>
                <c:pt idx="714">
                  <c:v>2.59151</c:v>
                </c:pt>
                <c:pt idx="715">
                  <c:v>2.59151</c:v>
                </c:pt>
                <c:pt idx="716">
                  <c:v>2.59151</c:v>
                </c:pt>
                <c:pt idx="717">
                  <c:v>2.59151</c:v>
                </c:pt>
                <c:pt idx="718">
                  <c:v>2.59151</c:v>
                </c:pt>
                <c:pt idx="719">
                  <c:v>2.59151</c:v>
                </c:pt>
                <c:pt idx="720">
                  <c:v>2.59151</c:v>
                </c:pt>
                <c:pt idx="721">
                  <c:v>2.59151</c:v>
                </c:pt>
                <c:pt idx="722">
                  <c:v>2.59151</c:v>
                </c:pt>
                <c:pt idx="723">
                  <c:v>2.59151</c:v>
                </c:pt>
                <c:pt idx="724">
                  <c:v>2.59151</c:v>
                </c:pt>
                <c:pt idx="725">
                  <c:v>2.59151</c:v>
                </c:pt>
                <c:pt idx="726">
                  <c:v>2.59151</c:v>
                </c:pt>
                <c:pt idx="727">
                  <c:v>2.59151</c:v>
                </c:pt>
                <c:pt idx="728">
                  <c:v>2.59151</c:v>
                </c:pt>
                <c:pt idx="729">
                  <c:v>2.59151</c:v>
                </c:pt>
                <c:pt idx="730">
                  <c:v>2.59151</c:v>
                </c:pt>
                <c:pt idx="731">
                  <c:v>2.59151</c:v>
                </c:pt>
                <c:pt idx="732">
                  <c:v>2.59151</c:v>
                </c:pt>
                <c:pt idx="733">
                  <c:v>2.59151</c:v>
                </c:pt>
                <c:pt idx="734">
                  <c:v>2.59151</c:v>
                </c:pt>
                <c:pt idx="735">
                  <c:v>2.59151</c:v>
                </c:pt>
                <c:pt idx="736">
                  <c:v>2.59151</c:v>
                </c:pt>
                <c:pt idx="737">
                  <c:v>2.59151</c:v>
                </c:pt>
                <c:pt idx="738">
                  <c:v>2.59151</c:v>
                </c:pt>
                <c:pt idx="739">
                  <c:v>2.59151</c:v>
                </c:pt>
                <c:pt idx="740">
                  <c:v>2.59151</c:v>
                </c:pt>
                <c:pt idx="741">
                  <c:v>2.59151</c:v>
                </c:pt>
                <c:pt idx="742">
                  <c:v>2.59151</c:v>
                </c:pt>
                <c:pt idx="743">
                  <c:v>2.59151</c:v>
                </c:pt>
                <c:pt idx="744">
                  <c:v>2.59151</c:v>
                </c:pt>
                <c:pt idx="745">
                  <c:v>2.59151</c:v>
                </c:pt>
                <c:pt idx="746">
                  <c:v>2.59151</c:v>
                </c:pt>
                <c:pt idx="747">
                  <c:v>2.59151</c:v>
                </c:pt>
                <c:pt idx="748">
                  <c:v>2.59151</c:v>
                </c:pt>
                <c:pt idx="749">
                  <c:v>2.59151</c:v>
                </c:pt>
                <c:pt idx="750">
                  <c:v>2.59151</c:v>
                </c:pt>
                <c:pt idx="751">
                  <c:v>2.59151</c:v>
                </c:pt>
                <c:pt idx="752">
                  <c:v>2.59151</c:v>
                </c:pt>
                <c:pt idx="753">
                  <c:v>2.59151</c:v>
                </c:pt>
                <c:pt idx="754">
                  <c:v>2.59151</c:v>
                </c:pt>
                <c:pt idx="755">
                  <c:v>2.59151</c:v>
                </c:pt>
                <c:pt idx="756">
                  <c:v>2.59151</c:v>
                </c:pt>
                <c:pt idx="757">
                  <c:v>2.59151</c:v>
                </c:pt>
                <c:pt idx="758">
                  <c:v>2.59151</c:v>
                </c:pt>
                <c:pt idx="759">
                  <c:v>2.59151</c:v>
                </c:pt>
                <c:pt idx="760">
                  <c:v>2.59151</c:v>
                </c:pt>
                <c:pt idx="761">
                  <c:v>2.59151</c:v>
                </c:pt>
                <c:pt idx="762">
                  <c:v>2.59151</c:v>
                </c:pt>
                <c:pt idx="763">
                  <c:v>2.59151</c:v>
                </c:pt>
                <c:pt idx="764">
                  <c:v>2.59151</c:v>
                </c:pt>
                <c:pt idx="765">
                  <c:v>2.59151</c:v>
                </c:pt>
                <c:pt idx="766">
                  <c:v>2.59151</c:v>
                </c:pt>
                <c:pt idx="767">
                  <c:v>2.59151</c:v>
                </c:pt>
                <c:pt idx="768">
                  <c:v>2.59151</c:v>
                </c:pt>
                <c:pt idx="769">
                  <c:v>2.59151</c:v>
                </c:pt>
                <c:pt idx="770">
                  <c:v>2.59151</c:v>
                </c:pt>
                <c:pt idx="771">
                  <c:v>2.59151</c:v>
                </c:pt>
                <c:pt idx="772">
                  <c:v>2.59151</c:v>
                </c:pt>
                <c:pt idx="773">
                  <c:v>2.59151</c:v>
                </c:pt>
                <c:pt idx="774">
                  <c:v>2.59151</c:v>
                </c:pt>
                <c:pt idx="775">
                  <c:v>2.59151</c:v>
                </c:pt>
                <c:pt idx="776">
                  <c:v>2.59151</c:v>
                </c:pt>
                <c:pt idx="777">
                  <c:v>2.59151</c:v>
                </c:pt>
                <c:pt idx="778">
                  <c:v>2.59151</c:v>
                </c:pt>
                <c:pt idx="779">
                  <c:v>2.59151</c:v>
                </c:pt>
                <c:pt idx="780">
                  <c:v>2.59151</c:v>
                </c:pt>
                <c:pt idx="781">
                  <c:v>2.59151</c:v>
                </c:pt>
                <c:pt idx="782">
                  <c:v>2.59151</c:v>
                </c:pt>
                <c:pt idx="783">
                  <c:v>2.59151</c:v>
                </c:pt>
                <c:pt idx="784">
                  <c:v>2.59151</c:v>
                </c:pt>
                <c:pt idx="785">
                  <c:v>2.59151</c:v>
                </c:pt>
                <c:pt idx="786">
                  <c:v>2.59151</c:v>
                </c:pt>
                <c:pt idx="787">
                  <c:v>2.59151</c:v>
                </c:pt>
                <c:pt idx="788">
                  <c:v>2.59151</c:v>
                </c:pt>
                <c:pt idx="789">
                  <c:v>2.59151</c:v>
                </c:pt>
                <c:pt idx="790">
                  <c:v>2.59151</c:v>
                </c:pt>
                <c:pt idx="791">
                  <c:v>2.59151</c:v>
                </c:pt>
                <c:pt idx="792">
                  <c:v>2.59151</c:v>
                </c:pt>
                <c:pt idx="793">
                  <c:v>2.59151</c:v>
                </c:pt>
                <c:pt idx="794">
                  <c:v>2.59151</c:v>
                </c:pt>
                <c:pt idx="795">
                  <c:v>2.59151</c:v>
                </c:pt>
                <c:pt idx="796">
                  <c:v>2.59151</c:v>
                </c:pt>
                <c:pt idx="797">
                  <c:v>2.59151</c:v>
                </c:pt>
                <c:pt idx="798">
                  <c:v>2.59151</c:v>
                </c:pt>
                <c:pt idx="799">
                  <c:v>2.59151</c:v>
                </c:pt>
                <c:pt idx="800">
                  <c:v>2.59151</c:v>
                </c:pt>
                <c:pt idx="801">
                  <c:v>2.59151</c:v>
                </c:pt>
                <c:pt idx="802">
                  <c:v>2.59151</c:v>
                </c:pt>
                <c:pt idx="803">
                  <c:v>2.59151</c:v>
                </c:pt>
                <c:pt idx="804">
                  <c:v>2.59151</c:v>
                </c:pt>
                <c:pt idx="805">
                  <c:v>2.59151</c:v>
                </c:pt>
                <c:pt idx="806">
                  <c:v>2.59151</c:v>
                </c:pt>
                <c:pt idx="807">
                  <c:v>2.59151</c:v>
                </c:pt>
                <c:pt idx="808">
                  <c:v>2.59151</c:v>
                </c:pt>
                <c:pt idx="809">
                  <c:v>2.59151</c:v>
                </c:pt>
                <c:pt idx="810">
                  <c:v>2.59151</c:v>
                </c:pt>
                <c:pt idx="811">
                  <c:v>2.59151</c:v>
                </c:pt>
                <c:pt idx="812">
                  <c:v>2.59151</c:v>
                </c:pt>
                <c:pt idx="813">
                  <c:v>2.59151</c:v>
                </c:pt>
                <c:pt idx="814">
                  <c:v>2.59151</c:v>
                </c:pt>
                <c:pt idx="815">
                  <c:v>2.59151</c:v>
                </c:pt>
                <c:pt idx="816">
                  <c:v>2.59151</c:v>
                </c:pt>
                <c:pt idx="817">
                  <c:v>2.59151</c:v>
                </c:pt>
                <c:pt idx="818">
                  <c:v>2.59151</c:v>
                </c:pt>
                <c:pt idx="819">
                  <c:v>2.59151</c:v>
                </c:pt>
                <c:pt idx="820">
                  <c:v>2.59151</c:v>
                </c:pt>
                <c:pt idx="821">
                  <c:v>2.59151</c:v>
                </c:pt>
                <c:pt idx="822">
                  <c:v>2.59151</c:v>
                </c:pt>
                <c:pt idx="823">
                  <c:v>2.59151</c:v>
                </c:pt>
                <c:pt idx="824">
                  <c:v>2.59151</c:v>
                </c:pt>
                <c:pt idx="825">
                  <c:v>2.59151</c:v>
                </c:pt>
                <c:pt idx="826">
                  <c:v>2.59151</c:v>
                </c:pt>
                <c:pt idx="827">
                  <c:v>2.59151</c:v>
                </c:pt>
                <c:pt idx="828">
                  <c:v>2.59151</c:v>
                </c:pt>
                <c:pt idx="829">
                  <c:v>2.59151</c:v>
                </c:pt>
                <c:pt idx="830">
                  <c:v>2.59151</c:v>
                </c:pt>
                <c:pt idx="831">
                  <c:v>2.59151</c:v>
                </c:pt>
                <c:pt idx="832">
                  <c:v>2.59151</c:v>
                </c:pt>
                <c:pt idx="833">
                  <c:v>2.59151</c:v>
                </c:pt>
                <c:pt idx="834">
                  <c:v>2.59151</c:v>
                </c:pt>
                <c:pt idx="835">
                  <c:v>2.59151</c:v>
                </c:pt>
                <c:pt idx="836">
                  <c:v>2.59151</c:v>
                </c:pt>
                <c:pt idx="837">
                  <c:v>2.59151</c:v>
                </c:pt>
                <c:pt idx="838">
                  <c:v>2.59151</c:v>
                </c:pt>
                <c:pt idx="839">
                  <c:v>2.59151</c:v>
                </c:pt>
                <c:pt idx="840">
                  <c:v>2.59151</c:v>
                </c:pt>
                <c:pt idx="841">
                  <c:v>2.59151</c:v>
                </c:pt>
                <c:pt idx="842">
                  <c:v>2.59151</c:v>
                </c:pt>
                <c:pt idx="843">
                  <c:v>2.59151</c:v>
                </c:pt>
                <c:pt idx="844">
                  <c:v>2.59151</c:v>
                </c:pt>
                <c:pt idx="845">
                  <c:v>2.59151</c:v>
                </c:pt>
                <c:pt idx="846">
                  <c:v>2.59151</c:v>
                </c:pt>
                <c:pt idx="847">
                  <c:v>2.59151</c:v>
                </c:pt>
                <c:pt idx="848">
                  <c:v>2.59151</c:v>
                </c:pt>
                <c:pt idx="849">
                  <c:v>2.59151</c:v>
                </c:pt>
                <c:pt idx="850">
                  <c:v>2.59151</c:v>
                </c:pt>
                <c:pt idx="851">
                  <c:v>2.59151</c:v>
                </c:pt>
                <c:pt idx="852">
                  <c:v>2.59151</c:v>
                </c:pt>
                <c:pt idx="853">
                  <c:v>2.59151</c:v>
                </c:pt>
                <c:pt idx="854">
                  <c:v>2.59151</c:v>
                </c:pt>
                <c:pt idx="855">
                  <c:v>2.59151</c:v>
                </c:pt>
                <c:pt idx="856">
                  <c:v>2.59151</c:v>
                </c:pt>
                <c:pt idx="857">
                  <c:v>2.59151</c:v>
                </c:pt>
                <c:pt idx="858">
                  <c:v>2.59151</c:v>
                </c:pt>
                <c:pt idx="859">
                  <c:v>2.59151</c:v>
                </c:pt>
                <c:pt idx="860">
                  <c:v>2.59151</c:v>
                </c:pt>
                <c:pt idx="861">
                  <c:v>2.59151</c:v>
                </c:pt>
                <c:pt idx="862">
                  <c:v>2.59151</c:v>
                </c:pt>
                <c:pt idx="863">
                  <c:v>2.59151</c:v>
                </c:pt>
                <c:pt idx="864">
                  <c:v>2.59151</c:v>
                </c:pt>
                <c:pt idx="865">
                  <c:v>2.59151</c:v>
                </c:pt>
                <c:pt idx="866">
                  <c:v>2.59151</c:v>
                </c:pt>
                <c:pt idx="867">
                  <c:v>2.59151</c:v>
                </c:pt>
                <c:pt idx="868">
                  <c:v>2.59151</c:v>
                </c:pt>
                <c:pt idx="869">
                  <c:v>2.59151</c:v>
                </c:pt>
                <c:pt idx="870">
                  <c:v>2.59151</c:v>
                </c:pt>
                <c:pt idx="871">
                  <c:v>2.59151</c:v>
                </c:pt>
                <c:pt idx="872">
                  <c:v>2.59151</c:v>
                </c:pt>
                <c:pt idx="873">
                  <c:v>2.59151</c:v>
                </c:pt>
                <c:pt idx="874">
                  <c:v>2.59151</c:v>
                </c:pt>
                <c:pt idx="875">
                  <c:v>2.59151</c:v>
                </c:pt>
                <c:pt idx="876">
                  <c:v>2.59151</c:v>
                </c:pt>
                <c:pt idx="877">
                  <c:v>2.59151</c:v>
                </c:pt>
                <c:pt idx="878">
                  <c:v>2.59151</c:v>
                </c:pt>
                <c:pt idx="879">
                  <c:v>2.59151</c:v>
                </c:pt>
                <c:pt idx="880">
                  <c:v>2.59151</c:v>
                </c:pt>
                <c:pt idx="881">
                  <c:v>2.59151</c:v>
                </c:pt>
                <c:pt idx="882">
                  <c:v>2.59151</c:v>
                </c:pt>
                <c:pt idx="883">
                  <c:v>2.59151</c:v>
                </c:pt>
                <c:pt idx="884">
                  <c:v>2.59151</c:v>
                </c:pt>
                <c:pt idx="885">
                  <c:v>2.59151</c:v>
                </c:pt>
                <c:pt idx="886">
                  <c:v>2.59151</c:v>
                </c:pt>
                <c:pt idx="887">
                  <c:v>2.59151</c:v>
                </c:pt>
                <c:pt idx="888">
                  <c:v>2.59151</c:v>
                </c:pt>
                <c:pt idx="889">
                  <c:v>2.59151</c:v>
                </c:pt>
                <c:pt idx="890">
                  <c:v>2.59151</c:v>
                </c:pt>
                <c:pt idx="891">
                  <c:v>2.59151</c:v>
                </c:pt>
                <c:pt idx="892">
                  <c:v>2.59151</c:v>
                </c:pt>
                <c:pt idx="893">
                  <c:v>2.59151</c:v>
                </c:pt>
                <c:pt idx="894">
                  <c:v>2.59151</c:v>
                </c:pt>
                <c:pt idx="895">
                  <c:v>2.59151</c:v>
                </c:pt>
                <c:pt idx="896">
                  <c:v>2.59151</c:v>
                </c:pt>
                <c:pt idx="897">
                  <c:v>2.59151</c:v>
                </c:pt>
                <c:pt idx="898">
                  <c:v>2.59151</c:v>
                </c:pt>
                <c:pt idx="899">
                  <c:v>2.59151</c:v>
                </c:pt>
                <c:pt idx="900">
                  <c:v>2.59151</c:v>
                </c:pt>
                <c:pt idx="901">
                  <c:v>2.59151</c:v>
                </c:pt>
                <c:pt idx="902">
                  <c:v>2.59151</c:v>
                </c:pt>
                <c:pt idx="903">
                  <c:v>2.59151</c:v>
                </c:pt>
                <c:pt idx="904">
                  <c:v>2.59151</c:v>
                </c:pt>
                <c:pt idx="905">
                  <c:v>2.59151</c:v>
                </c:pt>
                <c:pt idx="906">
                  <c:v>2.59151</c:v>
                </c:pt>
                <c:pt idx="907">
                  <c:v>2.59151</c:v>
                </c:pt>
                <c:pt idx="908">
                  <c:v>2.59151</c:v>
                </c:pt>
                <c:pt idx="909">
                  <c:v>2.59151</c:v>
                </c:pt>
                <c:pt idx="910">
                  <c:v>2.59151</c:v>
                </c:pt>
                <c:pt idx="911">
                  <c:v>2.59151</c:v>
                </c:pt>
                <c:pt idx="912">
                  <c:v>2.59151</c:v>
                </c:pt>
                <c:pt idx="913">
                  <c:v>2.59151</c:v>
                </c:pt>
                <c:pt idx="914">
                  <c:v>2.59151</c:v>
                </c:pt>
                <c:pt idx="915">
                  <c:v>2.59151</c:v>
                </c:pt>
                <c:pt idx="916">
                  <c:v>2.59151</c:v>
                </c:pt>
                <c:pt idx="917">
                  <c:v>2.59151</c:v>
                </c:pt>
                <c:pt idx="918">
                  <c:v>2.59151</c:v>
                </c:pt>
                <c:pt idx="919">
                  <c:v>2.59151</c:v>
                </c:pt>
                <c:pt idx="920">
                  <c:v>2.59151</c:v>
                </c:pt>
                <c:pt idx="921">
                  <c:v>2.59151</c:v>
                </c:pt>
                <c:pt idx="922">
                  <c:v>2.59151</c:v>
                </c:pt>
                <c:pt idx="923">
                  <c:v>2.59151</c:v>
                </c:pt>
                <c:pt idx="924">
                  <c:v>2.59151</c:v>
                </c:pt>
                <c:pt idx="925">
                  <c:v>2.59151</c:v>
                </c:pt>
                <c:pt idx="926">
                  <c:v>2.59151</c:v>
                </c:pt>
                <c:pt idx="927">
                  <c:v>2.59151</c:v>
                </c:pt>
                <c:pt idx="928">
                  <c:v>2.59151</c:v>
                </c:pt>
                <c:pt idx="929">
                  <c:v>2.59151</c:v>
                </c:pt>
                <c:pt idx="930">
                  <c:v>2.59151</c:v>
                </c:pt>
                <c:pt idx="931">
                  <c:v>2.59151</c:v>
                </c:pt>
                <c:pt idx="932">
                  <c:v>2.59151</c:v>
                </c:pt>
                <c:pt idx="933">
                  <c:v>2.59151</c:v>
                </c:pt>
                <c:pt idx="934">
                  <c:v>2.59151</c:v>
                </c:pt>
                <c:pt idx="935">
                  <c:v>2.59151</c:v>
                </c:pt>
                <c:pt idx="936">
                  <c:v>2.59151</c:v>
                </c:pt>
                <c:pt idx="937">
                  <c:v>2.59151</c:v>
                </c:pt>
                <c:pt idx="938">
                  <c:v>2.59151</c:v>
                </c:pt>
                <c:pt idx="939">
                  <c:v>2.59151</c:v>
                </c:pt>
                <c:pt idx="940">
                  <c:v>2.59151</c:v>
                </c:pt>
                <c:pt idx="941">
                  <c:v>2.59151</c:v>
                </c:pt>
                <c:pt idx="942">
                  <c:v>2.59151</c:v>
                </c:pt>
                <c:pt idx="943">
                  <c:v>2.59151</c:v>
                </c:pt>
                <c:pt idx="944">
                  <c:v>2.59151</c:v>
                </c:pt>
                <c:pt idx="945">
                  <c:v>2.59151</c:v>
                </c:pt>
                <c:pt idx="946">
                  <c:v>2.59151</c:v>
                </c:pt>
                <c:pt idx="947">
                  <c:v>2.59151</c:v>
                </c:pt>
                <c:pt idx="948">
                  <c:v>2.59151</c:v>
                </c:pt>
                <c:pt idx="949">
                  <c:v>2.59151</c:v>
                </c:pt>
                <c:pt idx="950">
                  <c:v>2.59151</c:v>
                </c:pt>
                <c:pt idx="951">
                  <c:v>2.59151</c:v>
                </c:pt>
                <c:pt idx="952">
                  <c:v>2.59151</c:v>
                </c:pt>
                <c:pt idx="953">
                  <c:v>2.59151</c:v>
                </c:pt>
                <c:pt idx="954">
                  <c:v>2.59151</c:v>
                </c:pt>
                <c:pt idx="955">
                  <c:v>2.59151</c:v>
                </c:pt>
                <c:pt idx="956">
                  <c:v>2.59151</c:v>
                </c:pt>
                <c:pt idx="957">
                  <c:v>2.59151</c:v>
                </c:pt>
                <c:pt idx="958">
                  <c:v>2.59151</c:v>
                </c:pt>
                <c:pt idx="959">
                  <c:v>2.59151</c:v>
                </c:pt>
                <c:pt idx="960">
                  <c:v>2.59151</c:v>
                </c:pt>
                <c:pt idx="961">
                  <c:v>2.59151</c:v>
                </c:pt>
                <c:pt idx="962">
                  <c:v>2.59151</c:v>
                </c:pt>
                <c:pt idx="963">
                  <c:v>2.59151</c:v>
                </c:pt>
                <c:pt idx="964">
                  <c:v>2.59151</c:v>
                </c:pt>
                <c:pt idx="965">
                  <c:v>2.59151</c:v>
                </c:pt>
                <c:pt idx="966">
                  <c:v>2.59151</c:v>
                </c:pt>
                <c:pt idx="967">
                  <c:v>2.59151</c:v>
                </c:pt>
                <c:pt idx="968">
                  <c:v>2.59151</c:v>
                </c:pt>
                <c:pt idx="969">
                  <c:v>2.59151</c:v>
                </c:pt>
                <c:pt idx="970">
                  <c:v>2.59151</c:v>
                </c:pt>
                <c:pt idx="971">
                  <c:v>2.59151</c:v>
                </c:pt>
                <c:pt idx="972">
                  <c:v>2.59151</c:v>
                </c:pt>
                <c:pt idx="973">
                  <c:v>2.59151</c:v>
                </c:pt>
                <c:pt idx="974">
                  <c:v>2.59151</c:v>
                </c:pt>
                <c:pt idx="975">
                  <c:v>2.59151</c:v>
                </c:pt>
                <c:pt idx="976">
                  <c:v>2.59151</c:v>
                </c:pt>
                <c:pt idx="977">
                  <c:v>2.59151</c:v>
                </c:pt>
                <c:pt idx="978">
                  <c:v>2.59151</c:v>
                </c:pt>
                <c:pt idx="979">
                  <c:v>2.59151</c:v>
                </c:pt>
                <c:pt idx="980">
                  <c:v>2.59151</c:v>
                </c:pt>
                <c:pt idx="981">
                  <c:v>2.59151</c:v>
                </c:pt>
                <c:pt idx="982">
                  <c:v>2.59151</c:v>
                </c:pt>
                <c:pt idx="983">
                  <c:v>2.59151</c:v>
                </c:pt>
                <c:pt idx="984">
                  <c:v>2.59151</c:v>
                </c:pt>
                <c:pt idx="985">
                  <c:v>2.59151</c:v>
                </c:pt>
                <c:pt idx="986">
                  <c:v>2.59151</c:v>
                </c:pt>
                <c:pt idx="987">
                  <c:v>2.59151</c:v>
                </c:pt>
                <c:pt idx="988">
                  <c:v>2.59151</c:v>
                </c:pt>
                <c:pt idx="989">
                  <c:v>2.59151</c:v>
                </c:pt>
                <c:pt idx="990">
                  <c:v>2.59151</c:v>
                </c:pt>
                <c:pt idx="991">
                  <c:v>2.59151</c:v>
                </c:pt>
                <c:pt idx="992">
                  <c:v>2.59151</c:v>
                </c:pt>
                <c:pt idx="993">
                  <c:v>2.59151</c:v>
                </c:pt>
                <c:pt idx="994">
                  <c:v>2.59151</c:v>
                </c:pt>
                <c:pt idx="995">
                  <c:v>2.59151</c:v>
                </c:pt>
                <c:pt idx="996">
                  <c:v>2.59151</c:v>
                </c:pt>
                <c:pt idx="997">
                  <c:v>2.59151</c:v>
                </c:pt>
                <c:pt idx="998">
                  <c:v>2.59151</c:v>
                </c:pt>
                <c:pt idx="999">
                  <c:v>2.59151</c:v>
                </c:pt>
                <c:pt idx="1000">
                  <c:v>2.59151</c:v>
                </c:pt>
                <c:pt idx="1001">
                  <c:v>2.59151</c:v>
                </c:pt>
                <c:pt idx="1002">
                  <c:v>2.59151</c:v>
                </c:pt>
                <c:pt idx="1003">
                  <c:v>2.59151</c:v>
                </c:pt>
                <c:pt idx="1004">
                  <c:v>2.59151</c:v>
                </c:pt>
                <c:pt idx="1005">
                  <c:v>2.59151</c:v>
                </c:pt>
                <c:pt idx="1006">
                  <c:v>2.59151</c:v>
                </c:pt>
                <c:pt idx="1007">
                  <c:v>2.59151</c:v>
                </c:pt>
                <c:pt idx="1008">
                  <c:v>2.59151</c:v>
                </c:pt>
                <c:pt idx="1009">
                  <c:v>2.59151</c:v>
                </c:pt>
                <c:pt idx="1010">
                  <c:v>2.59151</c:v>
                </c:pt>
                <c:pt idx="1011">
                  <c:v>2.59151</c:v>
                </c:pt>
                <c:pt idx="1012">
                  <c:v>2.59151</c:v>
                </c:pt>
                <c:pt idx="1013">
                  <c:v>2.59151</c:v>
                </c:pt>
                <c:pt idx="1014">
                  <c:v>2.59151</c:v>
                </c:pt>
                <c:pt idx="1015">
                  <c:v>2.59151</c:v>
                </c:pt>
                <c:pt idx="1016">
                  <c:v>2.59151</c:v>
                </c:pt>
                <c:pt idx="1017">
                  <c:v>2.59151</c:v>
                </c:pt>
                <c:pt idx="1018">
                  <c:v>2.59151</c:v>
                </c:pt>
                <c:pt idx="1019">
                  <c:v>2.59151</c:v>
                </c:pt>
                <c:pt idx="1020">
                  <c:v>2.59151</c:v>
                </c:pt>
                <c:pt idx="1021">
                  <c:v>2.59151</c:v>
                </c:pt>
                <c:pt idx="1022">
                  <c:v>2.59151</c:v>
                </c:pt>
                <c:pt idx="1023">
                  <c:v>2.59151</c:v>
                </c:pt>
                <c:pt idx="1024">
                  <c:v>2.59151</c:v>
                </c:pt>
                <c:pt idx="1025">
                  <c:v>2.59151</c:v>
                </c:pt>
                <c:pt idx="1026">
                  <c:v>2.59151</c:v>
                </c:pt>
                <c:pt idx="1027">
                  <c:v>2.59151</c:v>
                </c:pt>
                <c:pt idx="1028">
                  <c:v>2.59151</c:v>
                </c:pt>
                <c:pt idx="1029">
                  <c:v>2.59151</c:v>
                </c:pt>
                <c:pt idx="1030">
                  <c:v>2.59151</c:v>
                </c:pt>
                <c:pt idx="1031">
                  <c:v>2.59151</c:v>
                </c:pt>
                <c:pt idx="1032">
                  <c:v>2.59151</c:v>
                </c:pt>
                <c:pt idx="1033">
                  <c:v>2.59151</c:v>
                </c:pt>
                <c:pt idx="1034">
                  <c:v>2.59151</c:v>
                </c:pt>
                <c:pt idx="1035">
                  <c:v>2.59151</c:v>
                </c:pt>
                <c:pt idx="1036">
                  <c:v>2.59151</c:v>
                </c:pt>
                <c:pt idx="1037">
                  <c:v>2.59151</c:v>
                </c:pt>
                <c:pt idx="1038">
                  <c:v>2.59151</c:v>
                </c:pt>
                <c:pt idx="1039">
                  <c:v>2.59151</c:v>
                </c:pt>
                <c:pt idx="1040">
                  <c:v>2.59151</c:v>
                </c:pt>
                <c:pt idx="1041">
                  <c:v>2.59151</c:v>
                </c:pt>
                <c:pt idx="1042">
                  <c:v>2.59151</c:v>
                </c:pt>
                <c:pt idx="1043">
                  <c:v>2.59151</c:v>
                </c:pt>
                <c:pt idx="1044">
                  <c:v>2.59151</c:v>
                </c:pt>
                <c:pt idx="1045">
                  <c:v>2.59151</c:v>
                </c:pt>
                <c:pt idx="1046">
                  <c:v>2.59151</c:v>
                </c:pt>
                <c:pt idx="1047">
                  <c:v>2.59151</c:v>
                </c:pt>
                <c:pt idx="1048">
                  <c:v>2.59151</c:v>
                </c:pt>
                <c:pt idx="1049">
                  <c:v>2.59151</c:v>
                </c:pt>
                <c:pt idx="1050">
                  <c:v>2.59151</c:v>
                </c:pt>
                <c:pt idx="1051">
                  <c:v>2.59151</c:v>
                </c:pt>
                <c:pt idx="1052">
                  <c:v>2.59151</c:v>
                </c:pt>
                <c:pt idx="1053">
                  <c:v>2.59151</c:v>
                </c:pt>
                <c:pt idx="1054">
                  <c:v>2.59151</c:v>
                </c:pt>
                <c:pt idx="1055">
                  <c:v>2.59151</c:v>
                </c:pt>
                <c:pt idx="1056">
                  <c:v>2.59151</c:v>
                </c:pt>
                <c:pt idx="1057">
                  <c:v>2.59151</c:v>
                </c:pt>
                <c:pt idx="1058">
                  <c:v>2.59151</c:v>
                </c:pt>
                <c:pt idx="1059">
                  <c:v>2.59151</c:v>
                </c:pt>
                <c:pt idx="1060">
                  <c:v>2.59151</c:v>
                </c:pt>
                <c:pt idx="1061">
                  <c:v>2.59151</c:v>
                </c:pt>
                <c:pt idx="1062">
                  <c:v>2.59151</c:v>
                </c:pt>
                <c:pt idx="1063">
                  <c:v>2.59151</c:v>
                </c:pt>
                <c:pt idx="1064">
                  <c:v>2.59151</c:v>
                </c:pt>
                <c:pt idx="1065">
                  <c:v>2.59151</c:v>
                </c:pt>
                <c:pt idx="1066">
                  <c:v>2.59151</c:v>
                </c:pt>
                <c:pt idx="1067">
                  <c:v>2.59151</c:v>
                </c:pt>
                <c:pt idx="1068">
                  <c:v>2.5915999999999997</c:v>
                </c:pt>
                <c:pt idx="1069">
                  <c:v>2.5941100000000001</c:v>
                </c:pt>
                <c:pt idx="1070">
                  <c:v>2.9052099999999967</c:v>
                </c:pt>
                <c:pt idx="1071">
                  <c:v>5.6007299999999995</c:v>
                </c:pt>
                <c:pt idx="1072">
                  <c:v>7.2065599999999996</c:v>
                </c:pt>
                <c:pt idx="1073">
                  <c:v>23.798399999999877</c:v>
                </c:pt>
                <c:pt idx="1074">
                  <c:v>68.955200000000005</c:v>
                </c:pt>
                <c:pt idx="1075">
                  <c:v>109.91800000000002</c:v>
                </c:pt>
                <c:pt idx="1076">
                  <c:v>140.32800000000074</c:v>
                </c:pt>
                <c:pt idx="1077">
                  <c:v>180.85700000000068</c:v>
                </c:pt>
                <c:pt idx="1078">
                  <c:v>224.27499999999998</c:v>
                </c:pt>
                <c:pt idx="1079">
                  <c:v>250.17499999999998</c:v>
                </c:pt>
                <c:pt idx="1080">
                  <c:v>258.77599999999899</c:v>
                </c:pt>
                <c:pt idx="1081">
                  <c:v>262.79700000000003</c:v>
                </c:pt>
                <c:pt idx="1082">
                  <c:v>247.16800000000001</c:v>
                </c:pt>
                <c:pt idx="1083">
                  <c:v>196.50399999999999</c:v>
                </c:pt>
                <c:pt idx="1084">
                  <c:v>127.18799999999999</c:v>
                </c:pt>
                <c:pt idx="1085">
                  <c:v>74.261399999999995</c:v>
                </c:pt>
                <c:pt idx="1086">
                  <c:v>33.654699999999998</c:v>
                </c:pt>
                <c:pt idx="1087">
                  <c:v>13.341800000000001</c:v>
                </c:pt>
                <c:pt idx="1088">
                  <c:v>6.2295999999999996</c:v>
                </c:pt>
                <c:pt idx="1089">
                  <c:v>3.4353099999999968</c:v>
                </c:pt>
                <c:pt idx="1090">
                  <c:v>2.7526999999999977</c:v>
                </c:pt>
                <c:pt idx="1091">
                  <c:v>2.6154899999999977</c:v>
                </c:pt>
                <c:pt idx="1092">
                  <c:v>2.59552</c:v>
                </c:pt>
                <c:pt idx="1093">
                  <c:v>2.5919300000000001</c:v>
                </c:pt>
                <c:pt idx="1094">
                  <c:v>2.5915399999999997</c:v>
                </c:pt>
                <c:pt idx="1095">
                  <c:v>2.59151</c:v>
                </c:pt>
                <c:pt idx="1096">
                  <c:v>2.59151</c:v>
                </c:pt>
                <c:pt idx="1097">
                  <c:v>2.59151</c:v>
                </c:pt>
                <c:pt idx="1098">
                  <c:v>2.59151</c:v>
                </c:pt>
                <c:pt idx="1099">
                  <c:v>2.59151</c:v>
                </c:pt>
                <c:pt idx="1100">
                  <c:v>2.59151</c:v>
                </c:pt>
                <c:pt idx="1101">
                  <c:v>2.59151</c:v>
                </c:pt>
                <c:pt idx="1102">
                  <c:v>2.59151</c:v>
                </c:pt>
                <c:pt idx="1103">
                  <c:v>2.59151</c:v>
                </c:pt>
                <c:pt idx="1104">
                  <c:v>2.59151</c:v>
                </c:pt>
                <c:pt idx="1105">
                  <c:v>2.59151</c:v>
                </c:pt>
                <c:pt idx="1106">
                  <c:v>2.59151</c:v>
                </c:pt>
                <c:pt idx="1107">
                  <c:v>2.59151</c:v>
                </c:pt>
                <c:pt idx="1108">
                  <c:v>2.59151</c:v>
                </c:pt>
                <c:pt idx="1109">
                  <c:v>2.59151</c:v>
                </c:pt>
                <c:pt idx="1110">
                  <c:v>2.59151</c:v>
                </c:pt>
                <c:pt idx="1111">
                  <c:v>2.59151</c:v>
                </c:pt>
                <c:pt idx="1112">
                  <c:v>2.59151</c:v>
                </c:pt>
                <c:pt idx="1113">
                  <c:v>2.59151</c:v>
                </c:pt>
                <c:pt idx="1114">
                  <c:v>2.59151</c:v>
                </c:pt>
                <c:pt idx="1115">
                  <c:v>2.59151</c:v>
                </c:pt>
                <c:pt idx="1116">
                  <c:v>2.59151</c:v>
                </c:pt>
                <c:pt idx="1117">
                  <c:v>2.59151</c:v>
                </c:pt>
                <c:pt idx="1118">
                  <c:v>2.59151</c:v>
                </c:pt>
                <c:pt idx="1119">
                  <c:v>2.59151</c:v>
                </c:pt>
                <c:pt idx="1120">
                  <c:v>2.59151</c:v>
                </c:pt>
                <c:pt idx="1121">
                  <c:v>2.59151</c:v>
                </c:pt>
                <c:pt idx="1122">
                  <c:v>2.59151</c:v>
                </c:pt>
                <c:pt idx="1123">
                  <c:v>2.59151</c:v>
                </c:pt>
                <c:pt idx="1124">
                  <c:v>2.59151</c:v>
                </c:pt>
                <c:pt idx="1125">
                  <c:v>2.59151</c:v>
                </c:pt>
                <c:pt idx="1126">
                  <c:v>2.59151</c:v>
                </c:pt>
                <c:pt idx="1127">
                  <c:v>2.59151</c:v>
                </c:pt>
                <c:pt idx="1128">
                  <c:v>2.59151</c:v>
                </c:pt>
                <c:pt idx="1129">
                  <c:v>2.59151</c:v>
                </c:pt>
                <c:pt idx="1130">
                  <c:v>2.59151</c:v>
                </c:pt>
                <c:pt idx="1131">
                  <c:v>2.59151</c:v>
                </c:pt>
                <c:pt idx="1132">
                  <c:v>2.59151</c:v>
                </c:pt>
                <c:pt idx="1133">
                  <c:v>2.59151</c:v>
                </c:pt>
                <c:pt idx="1134">
                  <c:v>2.59151</c:v>
                </c:pt>
                <c:pt idx="1135">
                  <c:v>2.59151</c:v>
                </c:pt>
                <c:pt idx="1136">
                  <c:v>2.59151</c:v>
                </c:pt>
                <c:pt idx="1137">
                  <c:v>2.59151</c:v>
                </c:pt>
                <c:pt idx="1138">
                  <c:v>2.59151</c:v>
                </c:pt>
                <c:pt idx="1139">
                  <c:v>2.59151</c:v>
                </c:pt>
                <c:pt idx="1140">
                  <c:v>2.59151</c:v>
                </c:pt>
                <c:pt idx="1141">
                  <c:v>2.59151</c:v>
                </c:pt>
                <c:pt idx="1142">
                  <c:v>2.59151</c:v>
                </c:pt>
                <c:pt idx="1143">
                  <c:v>2.59151</c:v>
                </c:pt>
                <c:pt idx="1144">
                  <c:v>2.59151</c:v>
                </c:pt>
                <c:pt idx="1145">
                  <c:v>2.59151</c:v>
                </c:pt>
                <c:pt idx="1146">
                  <c:v>2.59151</c:v>
                </c:pt>
                <c:pt idx="1147">
                  <c:v>2.59151</c:v>
                </c:pt>
                <c:pt idx="1148">
                  <c:v>2.59151</c:v>
                </c:pt>
                <c:pt idx="1149">
                  <c:v>2.59151</c:v>
                </c:pt>
                <c:pt idx="1150">
                  <c:v>2.59151</c:v>
                </c:pt>
                <c:pt idx="1151">
                  <c:v>2.59151</c:v>
                </c:pt>
                <c:pt idx="1152">
                  <c:v>2.59151</c:v>
                </c:pt>
                <c:pt idx="1153">
                  <c:v>2.59151</c:v>
                </c:pt>
                <c:pt idx="1154">
                  <c:v>2.59151</c:v>
                </c:pt>
                <c:pt idx="1155">
                  <c:v>2.59151</c:v>
                </c:pt>
                <c:pt idx="1156">
                  <c:v>2.59151</c:v>
                </c:pt>
                <c:pt idx="1157">
                  <c:v>2.59151</c:v>
                </c:pt>
                <c:pt idx="1158">
                  <c:v>2.59151</c:v>
                </c:pt>
                <c:pt idx="1159">
                  <c:v>2.59151</c:v>
                </c:pt>
                <c:pt idx="1160">
                  <c:v>2.59151</c:v>
                </c:pt>
                <c:pt idx="1161">
                  <c:v>2.59151</c:v>
                </c:pt>
                <c:pt idx="1162">
                  <c:v>2.59151</c:v>
                </c:pt>
                <c:pt idx="1163">
                  <c:v>2.59151</c:v>
                </c:pt>
                <c:pt idx="1164">
                  <c:v>2.59151</c:v>
                </c:pt>
                <c:pt idx="1165">
                  <c:v>2.59151</c:v>
                </c:pt>
                <c:pt idx="1166">
                  <c:v>2.59151</c:v>
                </c:pt>
                <c:pt idx="1167">
                  <c:v>2.59151</c:v>
                </c:pt>
                <c:pt idx="1168">
                  <c:v>2.59151</c:v>
                </c:pt>
                <c:pt idx="1169">
                  <c:v>2.59151</c:v>
                </c:pt>
                <c:pt idx="1170">
                  <c:v>2.59151</c:v>
                </c:pt>
                <c:pt idx="1171">
                  <c:v>2.59151</c:v>
                </c:pt>
                <c:pt idx="1172">
                  <c:v>2.59151</c:v>
                </c:pt>
                <c:pt idx="1173">
                  <c:v>2.59151</c:v>
                </c:pt>
                <c:pt idx="1174">
                  <c:v>2.59151</c:v>
                </c:pt>
                <c:pt idx="1175">
                  <c:v>2.59151</c:v>
                </c:pt>
                <c:pt idx="1176">
                  <c:v>2.59151</c:v>
                </c:pt>
                <c:pt idx="1177">
                  <c:v>2.59151</c:v>
                </c:pt>
                <c:pt idx="1178">
                  <c:v>2.59151</c:v>
                </c:pt>
                <c:pt idx="1179">
                  <c:v>2.59151</c:v>
                </c:pt>
                <c:pt idx="1180">
                  <c:v>2.59151</c:v>
                </c:pt>
                <c:pt idx="1181">
                  <c:v>2.59151</c:v>
                </c:pt>
                <c:pt idx="1182">
                  <c:v>2.59151</c:v>
                </c:pt>
                <c:pt idx="1183">
                  <c:v>2.59151</c:v>
                </c:pt>
                <c:pt idx="1184">
                  <c:v>2.59151</c:v>
                </c:pt>
                <c:pt idx="1185">
                  <c:v>2.59151</c:v>
                </c:pt>
                <c:pt idx="1186">
                  <c:v>2.59151</c:v>
                </c:pt>
                <c:pt idx="1187">
                  <c:v>2.59151</c:v>
                </c:pt>
                <c:pt idx="1188">
                  <c:v>2.59151</c:v>
                </c:pt>
                <c:pt idx="1189">
                  <c:v>2.59151</c:v>
                </c:pt>
                <c:pt idx="1190">
                  <c:v>2.59151</c:v>
                </c:pt>
                <c:pt idx="1191">
                  <c:v>2.59151</c:v>
                </c:pt>
                <c:pt idx="1192">
                  <c:v>2.59151</c:v>
                </c:pt>
                <c:pt idx="1193">
                  <c:v>2.59151</c:v>
                </c:pt>
                <c:pt idx="1194">
                  <c:v>2.59151</c:v>
                </c:pt>
                <c:pt idx="1195">
                  <c:v>2.59151</c:v>
                </c:pt>
                <c:pt idx="1196">
                  <c:v>2.59151</c:v>
                </c:pt>
                <c:pt idx="1197">
                  <c:v>2.59151</c:v>
                </c:pt>
                <c:pt idx="1198">
                  <c:v>2.59151</c:v>
                </c:pt>
                <c:pt idx="1199">
                  <c:v>2.59151</c:v>
                </c:pt>
                <c:pt idx="1200">
                  <c:v>2.59151</c:v>
                </c:pt>
                <c:pt idx="1201">
                  <c:v>2.59151</c:v>
                </c:pt>
                <c:pt idx="1202">
                  <c:v>2.59151</c:v>
                </c:pt>
                <c:pt idx="1203">
                  <c:v>2.59151</c:v>
                </c:pt>
                <c:pt idx="1204">
                  <c:v>2.59151</c:v>
                </c:pt>
                <c:pt idx="1205">
                  <c:v>2.59151</c:v>
                </c:pt>
                <c:pt idx="1206">
                  <c:v>2.59151</c:v>
                </c:pt>
                <c:pt idx="1207">
                  <c:v>2.59151</c:v>
                </c:pt>
                <c:pt idx="1208">
                  <c:v>2.59151</c:v>
                </c:pt>
                <c:pt idx="1209">
                  <c:v>2.59151</c:v>
                </c:pt>
                <c:pt idx="1210">
                  <c:v>2.59151</c:v>
                </c:pt>
                <c:pt idx="1211">
                  <c:v>2.59151</c:v>
                </c:pt>
                <c:pt idx="1212">
                  <c:v>2.59151</c:v>
                </c:pt>
                <c:pt idx="1213">
                  <c:v>2.59151</c:v>
                </c:pt>
                <c:pt idx="1214">
                  <c:v>2.59151</c:v>
                </c:pt>
                <c:pt idx="1215">
                  <c:v>2.59151</c:v>
                </c:pt>
                <c:pt idx="1216">
                  <c:v>2.59151</c:v>
                </c:pt>
                <c:pt idx="1217">
                  <c:v>2.59151</c:v>
                </c:pt>
                <c:pt idx="1218">
                  <c:v>2.59151</c:v>
                </c:pt>
                <c:pt idx="1219">
                  <c:v>2.59151</c:v>
                </c:pt>
                <c:pt idx="1220">
                  <c:v>2.59151</c:v>
                </c:pt>
                <c:pt idx="1221">
                  <c:v>2.59151</c:v>
                </c:pt>
                <c:pt idx="1222">
                  <c:v>2.59151</c:v>
                </c:pt>
                <c:pt idx="1223">
                  <c:v>2.59151</c:v>
                </c:pt>
                <c:pt idx="1224">
                  <c:v>2.59151</c:v>
                </c:pt>
                <c:pt idx="1225">
                  <c:v>2.59151</c:v>
                </c:pt>
                <c:pt idx="1226">
                  <c:v>2.59151</c:v>
                </c:pt>
                <c:pt idx="1227">
                  <c:v>2.59151</c:v>
                </c:pt>
                <c:pt idx="1228">
                  <c:v>2.59151</c:v>
                </c:pt>
                <c:pt idx="1229">
                  <c:v>2.59151</c:v>
                </c:pt>
                <c:pt idx="1230">
                  <c:v>2.59151</c:v>
                </c:pt>
                <c:pt idx="1231">
                  <c:v>2.59151</c:v>
                </c:pt>
                <c:pt idx="1232">
                  <c:v>2.59151</c:v>
                </c:pt>
                <c:pt idx="1233">
                  <c:v>2.59151</c:v>
                </c:pt>
                <c:pt idx="1234">
                  <c:v>2.59151</c:v>
                </c:pt>
                <c:pt idx="1235">
                  <c:v>2.59151</c:v>
                </c:pt>
                <c:pt idx="1236">
                  <c:v>2.59151</c:v>
                </c:pt>
                <c:pt idx="1237">
                  <c:v>2.59151</c:v>
                </c:pt>
                <c:pt idx="1238">
                  <c:v>2.59151</c:v>
                </c:pt>
                <c:pt idx="1239">
                  <c:v>2.59151</c:v>
                </c:pt>
                <c:pt idx="1240">
                  <c:v>2.59151</c:v>
                </c:pt>
                <c:pt idx="1241">
                  <c:v>2.59151</c:v>
                </c:pt>
                <c:pt idx="1242">
                  <c:v>2.59151</c:v>
                </c:pt>
                <c:pt idx="1243">
                  <c:v>2.59151</c:v>
                </c:pt>
                <c:pt idx="1244">
                  <c:v>2.59151</c:v>
                </c:pt>
                <c:pt idx="1245">
                  <c:v>2.59151</c:v>
                </c:pt>
                <c:pt idx="1246">
                  <c:v>2.59151</c:v>
                </c:pt>
                <c:pt idx="1247">
                  <c:v>2.59151</c:v>
                </c:pt>
                <c:pt idx="1248">
                  <c:v>2.59151</c:v>
                </c:pt>
                <c:pt idx="1249">
                  <c:v>2.59151</c:v>
                </c:pt>
                <c:pt idx="1250">
                  <c:v>2.59151</c:v>
                </c:pt>
                <c:pt idx="1251">
                  <c:v>2.59151</c:v>
                </c:pt>
                <c:pt idx="1252">
                  <c:v>2.59151</c:v>
                </c:pt>
                <c:pt idx="1253">
                  <c:v>2.59151</c:v>
                </c:pt>
                <c:pt idx="1254">
                  <c:v>2.59151</c:v>
                </c:pt>
                <c:pt idx="1255">
                  <c:v>2.59151</c:v>
                </c:pt>
                <c:pt idx="1256">
                  <c:v>2.59151</c:v>
                </c:pt>
                <c:pt idx="1257">
                  <c:v>2.59151</c:v>
                </c:pt>
                <c:pt idx="1258">
                  <c:v>2.59151</c:v>
                </c:pt>
                <c:pt idx="1259">
                  <c:v>2.59151</c:v>
                </c:pt>
                <c:pt idx="1260">
                  <c:v>2.59151</c:v>
                </c:pt>
                <c:pt idx="1261">
                  <c:v>2.59151</c:v>
                </c:pt>
                <c:pt idx="1262">
                  <c:v>2.59151</c:v>
                </c:pt>
                <c:pt idx="1263">
                  <c:v>2.59151</c:v>
                </c:pt>
                <c:pt idx="1264">
                  <c:v>2.59151</c:v>
                </c:pt>
                <c:pt idx="1265">
                  <c:v>2.59151</c:v>
                </c:pt>
                <c:pt idx="1266">
                  <c:v>2.59151</c:v>
                </c:pt>
                <c:pt idx="1267">
                  <c:v>2.59151</c:v>
                </c:pt>
                <c:pt idx="1268">
                  <c:v>2.59151</c:v>
                </c:pt>
                <c:pt idx="1269">
                  <c:v>2.59151</c:v>
                </c:pt>
                <c:pt idx="1270">
                  <c:v>2.59151</c:v>
                </c:pt>
                <c:pt idx="1271">
                  <c:v>2.59151</c:v>
                </c:pt>
                <c:pt idx="1272">
                  <c:v>2.59151</c:v>
                </c:pt>
                <c:pt idx="1273">
                  <c:v>2.59151</c:v>
                </c:pt>
                <c:pt idx="1274">
                  <c:v>2.59151</c:v>
                </c:pt>
                <c:pt idx="1275">
                  <c:v>2.59151</c:v>
                </c:pt>
                <c:pt idx="1276">
                  <c:v>2.59151</c:v>
                </c:pt>
                <c:pt idx="1277">
                  <c:v>2.59151</c:v>
                </c:pt>
                <c:pt idx="1278">
                  <c:v>2.59151</c:v>
                </c:pt>
                <c:pt idx="1279">
                  <c:v>2.59151</c:v>
                </c:pt>
                <c:pt idx="1280">
                  <c:v>2.59151</c:v>
                </c:pt>
                <c:pt idx="1281">
                  <c:v>2.59151</c:v>
                </c:pt>
                <c:pt idx="1282">
                  <c:v>2.59151</c:v>
                </c:pt>
                <c:pt idx="1283">
                  <c:v>2.59151</c:v>
                </c:pt>
                <c:pt idx="1284">
                  <c:v>2.59151</c:v>
                </c:pt>
                <c:pt idx="1285">
                  <c:v>2.59151</c:v>
                </c:pt>
                <c:pt idx="1286">
                  <c:v>2.59151</c:v>
                </c:pt>
                <c:pt idx="1287">
                  <c:v>2.59151</c:v>
                </c:pt>
                <c:pt idx="1288">
                  <c:v>2.59151</c:v>
                </c:pt>
                <c:pt idx="1289">
                  <c:v>2.59151</c:v>
                </c:pt>
                <c:pt idx="1290">
                  <c:v>2.59151</c:v>
                </c:pt>
                <c:pt idx="1291">
                  <c:v>2.59151</c:v>
                </c:pt>
                <c:pt idx="1292">
                  <c:v>2.59151</c:v>
                </c:pt>
                <c:pt idx="1293">
                  <c:v>2.59151</c:v>
                </c:pt>
                <c:pt idx="1294">
                  <c:v>2.59151</c:v>
                </c:pt>
                <c:pt idx="1295">
                  <c:v>2.59151</c:v>
                </c:pt>
                <c:pt idx="1296">
                  <c:v>2.59151</c:v>
                </c:pt>
                <c:pt idx="1297">
                  <c:v>2.59151</c:v>
                </c:pt>
                <c:pt idx="1298">
                  <c:v>2.59151</c:v>
                </c:pt>
                <c:pt idx="1299">
                  <c:v>2.59151</c:v>
                </c:pt>
                <c:pt idx="1300">
                  <c:v>2.59151</c:v>
                </c:pt>
                <c:pt idx="1301">
                  <c:v>2.59151</c:v>
                </c:pt>
                <c:pt idx="1302">
                  <c:v>2.59151</c:v>
                </c:pt>
                <c:pt idx="1303">
                  <c:v>2.59151</c:v>
                </c:pt>
                <c:pt idx="1304">
                  <c:v>2.59151</c:v>
                </c:pt>
                <c:pt idx="1305">
                  <c:v>2.59151</c:v>
                </c:pt>
                <c:pt idx="1306">
                  <c:v>2.59151</c:v>
                </c:pt>
                <c:pt idx="1307">
                  <c:v>2.59151</c:v>
                </c:pt>
                <c:pt idx="1308">
                  <c:v>2.59151</c:v>
                </c:pt>
                <c:pt idx="1309">
                  <c:v>2.59151</c:v>
                </c:pt>
                <c:pt idx="1310">
                  <c:v>2.59151</c:v>
                </c:pt>
                <c:pt idx="1311">
                  <c:v>2.59151</c:v>
                </c:pt>
                <c:pt idx="1312">
                  <c:v>2.59151</c:v>
                </c:pt>
                <c:pt idx="1313">
                  <c:v>2.59151</c:v>
                </c:pt>
                <c:pt idx="1314">
                  <c:v>2.59151</c:v>
                </c:pt>
                <c:pt idx="1315">
                  <c:v>2.59151</c:v>
                </c:pt>
                <c:pt idx="1316">
                  <c:v>2.59151</c:v>
                </c:pt>
                <c:pt idx="1317">
                  <c:v>2.59151</c:v>
                </c:pt>
                <c:pt idx="1318">
                  <c:v>2.59151</c:v>
                </c:pt>
                <c:pt idx="1319">
                  <c:v>2.59151</c:v>
                </c:pt>
                <c:pt idx="1320">
                  <c:v>2.59151</c:v>
                </c:pt>
                <c:pt idx="1321">
                  <c:v>2.59151</c:v>
                </c:pt>
                <c:pt idx="1322">
                  <c:v>2.59151</c:v>
                </c:pt>
                <c:pt idx="1323">
                  <c:v>2.59151</c:v>
                </c:pt>
                <c:pt idx="1324">
                  <c:v>2.59151</c:v>
                </c:pt>
                <c:pt idx="1325">
                  <c:v>2.59151</c:v>
                </c:pt>
                <c:pt idx="1326">
                  <c:v>2.59151</c:v>
                </c:pt>
                <c:pt idx="1327">
                  <c:v>2.59151</c:v>
                </c:pt>
                <c:pt idx="1328">
                  <c:v>2.59151</c:v>
                </c:pt>
                <c:pt idx="1329">
                  <c:v>2.59151</c:v>
                </c:pt>
                <c:pt idx="1330">
                  <c:v>2.59151</c:v>
                </c:pt>
                <c:pt idx="1331">
                  <c:v>2.59151</c:v>
                </c:pt>
                <c:pt idx="1332">
                  <c:v>2.59151</c:v>
                </c:pt>
                <c:pt idx="1333">
                  <c:v>2.59151</c:v>
                </c:pt>
                <c:pt idx="1334">
                  <c:v>2.59151</c:v>
                </c:pt>
                <c:pt idx="1335">
                  <c:v>2.59151</c:v>
                </c:pt>
                <c:pt idx="1336">
                  <c:v>2.59151</c:v>
                </c:pt>
                <c:pt idx="1337">
                  <c:v>2.59151</c:v>
                </c:pt>
                <c:pt idx="1338">
                  <c:v>2.59151</c:v>
                </c:pt>
                <c:pt idx="1339">
                  <c:v>2.59151</c:v>
                </c:pt>
                <c:pt idx="1340">
                  <c:v>2.59151</c:v>
                </c:pt>
                <c:pt idx="1341">
                  <c:v>2.59151</c:v>
                </c:pt>
                <c:pt idx="1342">
                  <c:v>2.59151</c:v>
                </c:pt>
                <c:pt idx="1343">
                  <c:v>2.59151</c:v>
                </c:pt>
                <c:pt idx="1344">
                  <c:v>2.59151</c:v>
                </c:pt>
                <c:pt idx="1345">
                  <c:v>2.59151</c:v>
                </c:pt>
                <c:pt idx="1346">
                  <c:v>2.59151</c:v>
                </c:pt>
                <c:pt idx="1347">
                  <c:v>2.59151</c:v>
                </c:pt>
                <c:pt idx="1348">
                  <c:v>2.59151</c:v>
                </c:pt>
                <c:pt idx="1349">
                  <c:v>2.59151</c:v>
                </c:pt>
                <c:pt idx="1350">
                  <c:v>2.59151</c:v>
                </c:pt>
                <c:pt idx="1351">
                  <c:v>2.59151</c:v>
                </c:pt>
                <c:pt idx="1352">
                  <c:v>2.59151</c:v>
                </c:pt>
                <c:pt idx="1353">
                  <c:v>2.59151</c:v>
                </c:pt>
                <c:pt idx="1354">
                  <c:v>2.59151</c:v>
                </c:pt>
                <c:pt idx="1355">
                  <c:v>2.59151</c:v>
                </c:pt>
                <c:pt idx="1356">
                  <c:v>2.59151</c:v>
                </c:pt>
                <c:pt idx="1357">
                  <c:v>2.59151</c:v>
                </c:pt>
                <c:pt idx="1358">
                  <c:v>2.59151</c:v>
                </c:pt>
                <c:pt idx="1359">
                  <c:v>2.59151</c:v>
                </c:pt>
                <c:pt idx="1360">
                  <c:v>2.59151</c:v>
                </c:pt>
                <c:pt idx="1361">
                  <c:v>2.59151</c:v>
                </c:pt>
                <c:pt idx="1362">
                  <c:v>2.59151</c:v>
                </c:pt>
                <c:pt idx="1363">
                  <c:v>2.59151</c:v>
                </c:pt>
                <c:pt idx="1364">
                  <c:v>2.59151</c:v>
                </c:pt>
                <c:pt idx="1365">
                  <c:v>2.59151</c:v>
                </c:pt>
                <c:pt idx="1366">
                  <c:v>2.59151</c:v>
                </c:pt>
                <c:pt idx="1367">
                  <c:v>2.59151</c:v>
                </c:pt>
                <c:pt idx="1368">
                  <c:v>2.59151</c:v>
                </c:pt>
                <c:pt idx="1369">
                  <c:v>2.59151</c:v>
                </c:pt>
                <c:pt idx="1370">
                  <c:v>2.59151</c:v>
                </c:pt>
                <c:pt idx="1371">
                  <c:v>2.59151</c:v>
                </c:pt>
                <c:pt idx="1372">
                  <c:v>2.59151</c:v>
                </c:pt>
                <c:pt idx="1373">
                  <c:v>2.59151</c:v>
                </c:pt>
                <c:pt idx="1374">
                  <c:v>2.59151</c:v>
                </c:pt>
                <c:pt idx="1375">
                  <c:v>2.59151</c:v>
                </c:pt>
                <c:pt idx="1376">
                  <c:v>2.59151</c:v>
                </c:pt>
                <c:pt idx="1377">
                  <c:v>2.59151</c:v>
                </c:pt>
                <c:pt idx="1378">
                  <c:v>2.59151</c:v>
                </c:pt>
                <c:pt idx="1379">
                  <c:v>2.59151</c:v>
                </c:pt>
                <c:pt idx="1380">
                  <c:v>2.59151</c:v>
                </c:pt>
                <c:pt idx="1381">
                  <c:v>2.59151</c:v>
                </c:pt>
                <c:pt idx="1382">
                  <c:v>2.59151</c:v>
                </c:pt>
                <c:pt idx="1383">
                  <c:v>2.59151</c:v>
                </c:pt>
                <c:pt idx="1384">
                  <c:v>2.59151</c:v>
                </c:pt>
                <c:pt idx="1385">
                  <c:v>2.59151</c:v>
                </c:pt>
                <c:pt idx="1386">
                  <c:v>2.59151</c:v>
                </c:pt>
                <c:pt idx="1387">
                  <c:v>2.59151</c:v>
                </c:pt>
                <c:pt idx="1388">
                  <c:v>2.59151</c:v>
                </c:pt>
                <c:pt idx="1389">
                  <c:v>2.59151</c:v>
                </c:pt>
                <c:pt idx="1390">
                  <c:v>2.59151</c:v>
                </c:pt>
                <c:pt idx="1391">
                  <c:v>2.59151</c:v>
                </c:pt>
                <c:pt idx="1392">
                  <c:v>2.59151</c:v>
                </c:pt>
                <c:pt idx="1393">
                  <c:v>2.59151</c:v>
                </c:pt>
                <c:pt idx="1394">
                  <c:v>2.59151</c:v>
                </c:pt>
                <c:pt idx="1395">
                  <c:v>2.59151</c:v>
                </c:pt>
                <c:pt idx="1396">
                  <c:v>2.59151</c:v>
                </c:pt>
                <c:pt idx="1397">
                  <c:v>2.59151</c:v>
                </c:pt>
                <c:pt idx="1398">
                  <c:v>2.59151</c:v>
                </c:pt>
                <c:pt idx="1399">
                  <c:v>2.59151</c:v>
                </c:pt>
                <c:pt idx="1400">
                  <c:v>2.59151</c:v>
                </c:pt>
                <c:pt idx="1401">
                  <c:v>2.59151</c:v>
                </c:pt>
                <c:pt idx="1402">
                  <c:v>2.59151</c:v>
                </c:pt>
                <c:pt idx="1403">
                  <c:v>2.59151</c:v>
                </c:pt>
                <c:pt idx="1404">
                  <c:v>2.59151</c:v>
                </c:pt>
                <c:pt idx="1405">
                  <c:v>2.59151</c:v>
                </c:pt>
                <c:pt idx="1406">
                  <c:v>2.59151</c:v>
                </c:pt>
                <c:pt idx="1407">
                  <c:v>2.59151</c:v>
                </c:pt>
                <c:pt idx="1408">
                  <c:v>2.59151</c:v>
                </c:pt>
                <c:pt idx="1409">
                  <c:v>2.59151</c:v>
                </c:pt>
                <c:pt idx="1410">
                  <c:v>2.59151</c:v>
                </c:pt>
                <c:pt idx="1411">
                  <c:v>2.59151</c:v>
                </c:pt>
                <c:pt idx="1412">
                  <c:v>2.59151</c:v>
                </c:pt>
                <c:pt idx="1413">
                  <c:v>2.59151</c:v>
                </c:pt>
                <c:pt idx="1414">
                  <c:v>2.59151</c:v>
                </c:pt>
                <c:pt idx="1415">
                  <c:v>2.59151</c:v>
                </c:pt>
                <c:pt idx="1416">
                  <c:v>2.59151</c:v>
                </c:pt>
                <c:pt idx="1417">
                  <c:v>2.59151</c:v>
                </c:pt>
                <c:pt idx="1418">
                  <c:v>2.59151</c:v>
                </c:pt>
                <c:pt idx="1419">
                  <c:v>2.59151</c:v>
                </c:pt>
                <c:pt idx="1420">
                  <c:v>2.59151</c:v>
                </c:pt>
                <c:pt idx="1421">
                  <c:v>2.59151</c:v>
                </c:pt>
                <c:pt idx="1422">
                  <c:v>2.59151</c:v>
                </c:pt>
                <c:pt idx="1423">
                  <c:v>2.59151</c:v>
                </c:pt>
                <c:pt idx="1424">
                  <c:v>2.59151</c:v>
                </c:pt>
                <c:pt idx="1425">
                  <c:v>2.59151</c:v>
                </c:pt>
                <c:pt idx="1426">
                  <c:v>2.59151</c:v>
                </c:pt>
                <c:pt idx="1427">
                  <c:v>2.59151</c:v>
                </c:pt>
                <c:pt idx="1428">
                  <c:v>2.59151</c:v>
                </c:pt>
                <c:pt idx="1429">
                  <c:v>2.59151</c:v>
                </c:pt>
                <c:pt idx="1430">
                  <c:v>2.59151</c:v>
                </c:pt>
                <c:pt idx="1431">
                  <c:v>2.59151</c:v>
                </c:pt>
                <c:pt idx="1432">
                  <c:v>2.59151</c:v>
                </c:pt>
                <c:pt idx="1433">
                  <c:v>2.59151</c:v>
                </c:pt>
                <c:pt idx="1434">
                  <c:v>2.59151</c:v>
                </c:pt>
                <c:pt idx="1435">
                  <c:v>2.59151</c:v>
                </c:pt>
                <c:pt idx="1436">
                  <c:v>2.59151</c:v>
                </c:pt>
                <c:pt idx="1437">
                  <c:v>2.59151</c:v>
                </c:pt>
                <c:pt idx="1438">
                  <c:v>2.59151</c:v>
                </c:pt>
                <c:pt idx="1439">
                  <c:v>2.59151</c:v>
                </c:pt>
              </c:numCache>
            </c:numRef>
          </c:yVal>
        </c:ser>
        <c:ser>
          <c:idx val="1"/>
          <c:order val="1"/>
          <c:tx>
            <c:strRef>
              <c:f>plume19.obs!$J$1</c:f>
              <c:strCache>
                <c:ptCount val="1"/>
                <c:pt idx="0">
                  <c:v>NOy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plume19.obs!$K$2:$K$16</c:f>
              <c:numCache>
                <c:formatCode>General</c:formatCode>
                <c:ptCount val="15"/>
                <c:pt idx="0">
                  <c:v>-673.80499999999938</c:v>
                </c:pt>
                <c:pt idx="1">
                  <c:v>-564.75099999999998</c:v>
                </c:pt>
                <c:pt idx="2">
                  <c:v>-455.69</c:v>
                </c:pt>
                <c:pt idx="3">
                  <c:v>-336.90199999999834</c:v>
                </c:pt>
                <c:pt idx="4">
                  <c:v>-227.84100000000001</c:v>
                </c:pt>
                <c:pt idx="5">
                  <c:v>-118.78100000000002</c:v>
                </c:pt>
                <c:pt idx="6">
                  <c:v>0</c:v>
                </c:pt>
                <c:pt idx="7">
                  <c:v>109.06</c:v>
                </c:pt>
                <c:pt idx="8">
                  <c:v>227.84900000000002</c:v>
                </c:pt>
                <c:pt idx="9">
                  <c:v>337.07799999999969</c:v>
                </c:pt>
                <c:pt idx="10">
                  <c:v>446.09699999999816</c:v>
                </c:pt>
                <c:pt idx="11">
                  <c:v>564.16199999999947</c:v>
                </c:pt>
                <c:pt idx="12">
                  <c:v>673.89300000000003</c:v>
                </c:pt>
                <c:pt idx="13">
                  <c:v>782.94199999999796</c:v>
                </c:pt>
                <c:pt idx="14">
                  <c:v>901.024</c:v>
                </c:pt>
              </c:numCache>
            </c:numRef>
          </c:xVal>
          <c:yVal>
            <c:numRef>
              <c:f>plume19.obs!$J$2:$J$16</c:f>
              <c:numCache>
                <c:formatCode>General</c:formatCode>
                <c:ptCount val="15"/>
                <c:pt idx="0">
                  <c:v>6.6577999999999955</c:v>
                </c:pt>
                <c:pt idx="1">
                  <c:v>45.9649</c:v>
                </c:pt>
                <c:pt idx="2">
                  <c:v>68.119900000000001</c:v>
                </c:pt>
                <c:pt idx="3">
                  <c:v>229.256</c:v>
                </c:pt>
                <c:pt idx="4">
                  <c:v>266.26400000000001</c:v>
                </c:pt>
                <c:pt idx="5">
                  <c:v>291.702</c:v>
                </c:pt>
                <c:pt idx="6">
                  <c:v>308.45800000000003</c:v>
                </c:pt>
                <c:pt idx="7">
                  <c:v>244.876</c:v>
                </c:pt>
                <c:pt idx="8">
                  <c:v>170.108</c:v>
                </c:pt>
                <c:pt idx="9">
                  <c:v>134.20999999999998</c:v>
                </c:pt>
                <c:pt idx="10">
                  <c:v>74.642200000000003</c:v>
                </c:pt>
                <c:pt idx="11">
                  <c:v>20.662400000000002</c:v>
                </c:pt>
                <c:pt idx="12">
                  <c:v>21.644800000000089</c:v>
                </c:pt>
                <c:pt idx="13">
                  <c:v>23.947299999999895</c:v>
                </c:pt>
                <c:pt idx="14">
                  <c:v>24.114900000000134</c:v>
                </c:pt>
              </c:numCache>
            </c:numRef>
          </c:yVal>
        </c:ser>
        <c:axId val="75990528"/>
        <c:axId val="75992448"/>
      </c:scatterChart>
      <c:valAx>
        <c:axId val="75990528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5992448"/>
        <c:crosses val="autoZero"/>
        <c:crossBetween val="midCat"/>
      </c:valAx>
      <c:valAx>
        <c:axId val="75992448"/>
        <c:scaling>
          <c:orientation val="minMax"/>
          <c:max val="35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5990528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14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plume21!$J$1</c:f>
              <c:strCache>
                <c:ptCount val="1"/>
                <c:pt idx="0">
                  <c:v>NOy 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plume21!$K$2:$K$3601</c:f>
              <c:numCache>
                <c:formatCode>General</c:formatCode>
                <c:ptCount val="3600"/>
                <c:pt idx="0">
                  <c:v>-141002.45962999968</c:v>
                </c:pt>
                <c:pt idx="1">
                  <c:v>-140950.37153999921</c:v>
                </c:pt>
                <c:pt idx="2">
                  <c:v>-140898.28345000002</c:v>
                </c:pt>
                <c:pt idx="3">
                  <c:v>-140846.19536000001</c:v>
                </c:pt>
                <c:pt idx="4">
                  <c:v>-140794.10727000088</c:v>
                </c:pt>
                <c:pt idx="5">
                  <c:v>-140742.01917999997</c:v>
                </c:pt>
                <c:pt idx="6">
                  <c:v>-140689.93108999968</c:v>
                </c:pt>
                <c:pt idx="7">
                  <c:v>-140637.84299999999</c:v>
                </c:pt>
                <c:pt idx="8">
                  <c:v>-140585.75490999999</c:v>
                </c:pt>
                <c:pt idx="9">
                  <c:v>-140533.66682000001</c:v>
                </c:pt>
                <c:pt idx="10">
                  <c:v>-140481.57873000001</c:v>
                </c:pt>
                <c:pt idx="11">
                  <c:v>-140429.49064</c:v>
                </c:pt>
                <c:pt idx="12">
                  <c:v>-140377.40255</c:v>
                </c:pt>
                <c:pt idx="13">
                  <c:v>-140325.31445999962</c:v>
                </c:pt>
                <c:pt idx="14">
                  <c:v>-140273.22636999999</c:v>
                </c:pt>
                <c:pt idx="15">
                  <c:v>-140221.13828000001</c:v>
                </c:pt>
                <c:pt idx="16">
                  <c:v>-140169.05018999998</c:v>
                </c:pt>
                <c:pt idx="17">
                  <c:v>-140116.9621</c:v>
                </c:pt>
                <c:pt idx="18">
                  <c:v>-140064.87400999968</c:v>
                </c:pt>
                <c:pt idx="19">
                  <c:v>-140012.78591999999</c:v>
                </c:pt>
                <c:pt idx="20">
                  <c:v>-139960.69783000011</c:v>
                </c:pt>
                <c:pt idx="21">
                  <c:v>-139908.60974000001</c:v>
                </c:pt>
                <c:pt idx="22">
                  <c:v>-139856.52164999998</c:v>
                </c:pt>
                <c:pt idx="23">
                  <c:v>-139804.43355999998</c:v>
                </c:pt>
                <c:pt idx="24">
                  <c:v>-139752.34547</c:v>
                </c:pt>
                <c:pt idx="25">
                  <c:v>-139700.25738000011</c:v>
                </c:pt>
                <c:pt idx="26">
                  <c:v>-139648.16928999999</c:v>
                </c:pt>
                <c:pt idx="27">
                  <c:v>-139596.08120000002</c:v>
                </c:pt>
                <c:pt idx="28">
                  <c:v>-139543.99310999998</c:v>
                </c:pt>
                <c:pt idx="29">
                  <c:v>-139491.90502000001</c:v>
                </c:pt>
                <c:pt idx="30">
                  <c:v>-139439.81692999997</c:v>
                </c:pt>
                <c:pt idx="31">
                  <c:v>-139387.72884000011</c:v>
                </c:pt>
                <c:pt idx="32">
                  <c:v>-139335.64075000011</c:v>
                </c:pt>
                <c:pt idx="33">
                  <c:v>-139283.55266000002</c:v>
                </c:pt>
                <c:pt idx="34">
                  <c:v>-139231.46456999902</c:v>
                </c:pt>
                <c:pt idx="35">
                  <c:v>-139179.37647999998</c:v>
                </c:pt>
                <c:pt idx="36">
                  <c:v>-139127.28839</c:v>
                </c:pt>
                <c:pt idx="37">
                  <c:v>-139075.20030000011</c:v>
                </c:pt>
                <c:pt idx="38">
                  <c:v>-139023.11221000011</c:v>
                </c:pt>
                <c:pt idx="39">
                  <c:v>-138971.02412000002</c:v>
                </c:pt>
                <c:pt idx="40">
                  <c:v>-138918.93602999998</c:v>
                </c:pt>
                <c:pt idx="41">
                  <c:v>-138866.84794000085</c:v>
                </c:pt>
                <c:pt idx="42">
                  <c:v>-138814.75985</c:v>
                </c:pt>
                <c:pt idx="43">
                  <c:v>-138762.67176</c:v>
                </c:pt>
                <c:pt idx="44">
                  <c:v>-138710.58366999921</c:v>
                </c:pt>
                <c:pt idx="45">
                  <c:v>-138658.49557999999</c:v>
                </c:pt>
                <c:pt idx="46">
                  <c:v>-138606.40748999998</c:v>
                </c:pt>
                <c:pt idx="47">
                  <c:v>-138554.31939999998</c:v>
                </c:pt>
                <c:pt idx="48">
                  <c:v>-138502.23131</c:v>
                </c:pt>
                <c:pt idx="49">
                  <c:v>-138450.14322000011</c:v>
                </c:pt>
                <c:pt idx="50">
                  <c:v>-138398.05512999999</c:v>
                </c:pt>
                <c:pt idx="51">
                  <c:v>-138345.96703999999</c:v>
                </c:pt>
                <c:pt idx="52">
                  <c:v>-138293.87895000001</c:v>
                </c:pt>
                <c:pt idx="53">
                  <c:v>-138241.79086000001</c:v>
                </c:pt>
                <c:pt idx="54">
                  <c:v>-138189.70277000079</c:v>
                </c:pt>
                <c:pt idx="55">
                  <c:v>-138137.61467999997</c:v>
                </c:pt>
                <c:pt idx="56">
                  <c:v>-138085.52658999962</c:v>
                </c:pt>
                <c:pt idx="57">
                  <c:v>-138033.43849999912</c:v>
                </c:pt>
                <c:pt idx="58">
                  <c:v>-137981.35040999905</c:v>
                </c:pt>
                <c:pt idx="59">
                  <c:v>-137929.26232000088</c:v>
                </c:pt>
                <c:pt idx="60">
                  <c:v>-137877.17423</c:v>
                </c:pt>
                <c:pt idx="61">
                  <c:v>-137825.08614</c:v>
                </c:pt>
                <c:pt idx="62">
                  <c:v>-137772.99804999999</c:v>
                </c:pt>
                <c:pt idx="63">
                  <c:v>-137720.90995999999</c:v>
                </c:pt>
                <c:pt idx="64">
                  <c:v>-137668.82186999911</c:v>
                </c:pt>
                <c:pt idx="65">
                  <c:v>-137616.73378000001</c:v>
                </c:pt>
                <c:pt idx="66">
                  <c:v>-137564.64569</c:v>
                </c:pt>
                <c:pt idx="67">
                  <c:v>-137512.5576</c:v>
                </c:pt>
                <c:pt idx="68">
                  <c:v>-137460.46950999968</c:v>
                </c:pt>
                <c:pt idx="69">
                  <c:v>-137408.38141999848</c:v>
                </c:pt>
                <c:pt idx="70">
                  <c:v>-137356.29333000001</c:v>
                </c:pt>
                <c:pt idx="71">
                  <c:v>-137304.20524000091</c:v>
                </c:pt>
                <c:pt idx="72">
                  <c:v>-137252.11715000082</c:v>
                </c:pt>
                <c:pt idx="73">
                  <c:v>-137200.02905999968</c:v>
                </c:pt>
                <c:pt idx="74">
                  <c:v>-137147.94097000011</c:v>
                </c:pt>
                <c:pt idx="75">
                  <c:v>-137095.85287999999</c:v>
                </c:pt>
                <c:pt idx="76">
                  <c:v>-137043.76479000002</c:v>
                </c:pt>
                <c:pt idx="77">
                  <c:v>-136991.67670000001</c:v>
                </c:pt>
                <c:pt idx="78">
                  <c:v>-136939.58860999998</c:v>
                </c:pt>
                <c:pt idx="79">
                  <c:v>-136887.50052</c:v>
                </c:pt>
                <c:pt idx="80">
                  <c:v>-136835.41242999997</c:v>
                </c:pt>
                <c:pt idx="81">
                  <c:v>-136783.32433999921</c:v>
                </c:pt>
                <c:pt idx="82">
                  <c:v>-136731.23625000007</c:v>
                </c:pt>
                <c:pt idx="83">
                  <c:v>-136679.14816000001</c:v>
                </c:pt>
                <c:pt idx="84">
                  <c:v>-136627.06007000001</c:v>
                </c:pt>
                <c:pt idx="85">
                  <c:v>-136574.97197999997</c:v>
                </c:pt>
                <c:pt idx="86">
                  <c:v>-136522.88388999968</c:v>
                </c:pt>
                <c:pt idx="87">
                  <c:v>-136470.79579999999</c:v>
                </c:pt>
                <c:pt idx="88">
                  <c:v>-136418.7077100001</c:v>
                </c:pt>
                <c:pt idx="89">
                  <c:v>-136366.61962000001</c:v>
                </c:pt>
                <c:pt idx="90">
                  <c:v>-136314.53152999998</c:v>
                </c:pt>
                <c:pt idx="91">
                  <c:v>-136262.44344</c:v>
                </c:pt>
                <c:pt idx="92">
                  <c:v>-136210.35535</c:v>
                </c:pt>
                <c:pt idx="93">
                  <c:v>-136158.26726000011</c:v>
                </c:pt>
                <c:pt idx="94">
                  <c:v>-136106.17916999999</c:v>
                </c:pt>
                <c:pt idx="95">
                  <c:v>-136054.09107999998</c:v>
                </c:pt>
                <c:pt idx="96">
                  <c:v>-136002.00299000001</c:v>
                </c:pt>
                <c:pt idx="97">
                  <c:v>-135949.9149</c:v>
                </c:pt>
                <c:pt idx="98">
                  <c:v>-135897.82680999968</c:v>
                </c:pt>
                <c:pt idx="99">
                  <c:v>-135845.73871999999</c:v>
                </c:pt>
                <c:pt idx="100">
                  <c:v>-135793.65062999999</c:v>
                </c:pt>
                <c:pt idx="101">
                  <c:v>-135741.56254000001</c:v>
                </c:pt>
                <c:pt idx="102">
                  <c:v>-135689.47444999998</c:v>
                </c:pt>
                <c:pt idx="103">
                  <c:v>-135637.38635999995</c:v>
                </c:pt>
                <c:pt idx="104">
                  <c:v>-135585.29827000014</c:v>
                </c:pt>
                <c:pt idx="105">
                  <c:v>-135533.21018000011</c:v>
                </c:pt>
                <c:pt idx="106">
                  <c:v>-135481.12208999999</c:v>
                </c:pt>
                <c:pt idx="107">
                  <c:v>-135429.03399999999</c:v>
                </c:pt>
                <c:pt idx="108">
                  <c:v>-135376.94591000001</c:v>
                </c:pt>
                <c:pt idx="109">
                  <c:v>-135324.85782</c:v>
                </c:pt>
                <c:pt idx="110">
                  <c:v>-135272.76972999997</c:v>
                </c:pt>
                <c:pt idx="111">
                  <c:v>-135220.68164</c:v>
                </c:pt>
                <c:pt idx="112">
                  <c:v>-135168.59354999999</c:v>
                </c:pt>
                <c:pt idx="113">
                  <c:v>-135116.50545999999</c:v>
                </c:pt>
                <c:pt idx="114">
                  <c:v>-135064.41737000091</c:v>
                </c:pt>
                <c:pt idx="115">
                  <c:v>-135012.32927999998</c:v>
                </c:pt>
                <c:pt idx="116">
                  <c:v>-134960.24119</c:v>
                </c:pt>
                <c:pt idx="117">
                  <c:v>-134908.1531</c:v>
                </c:pt>
                <c:pt idx="118">
                  <c:v>-134856.06500999999</c:v>
                </c:pt>
                <c:pt idx="119">
                  <c:v>-134803.97692000004</c:v>
                </c:pt>
                <c:pt idx="120">
                  <c:v>-134751.88882999998</c:v>
                </c:pt>
                <c:pt idx="121">
                  <c:v>-134699.80074000001</c:v>
                </c:pt>
                <c:pt idx="122">
                  <c:v>-134647.71265000079</c:v>
                </c:pt>
                <c:pt idx="123">
                  <c:v>-134595.62455999968</c:v>
                </c:pt>
                <c:pt idx="124">
                  <c:v>-134543.53646999921</c:v>
                </c:pt>
                <c:pt idx="125">
                  <c:v>-134491.44838000007</c:v>
                </c:pt>
                <c:pt idx="126">
                  <c:v>-134439.36028999998</c:v>
                </c:pt>
                <c:pt idx="127">
                  <c:v>-134387.27220000085</c:v>
                </c:pt>
                <c:pt idx="128">
                  <c:v>-134335.18410999968</c:v>
                </c:pt>
                <c:pt idx="129">
                  <c:v>-134283.09602</c:v>
                </c:pt>
                <c:pt idx="130">
                  <c:v>-134231.00793000011</c:v>
                </c:pt>
                <c:pt idx="131">
                  <c:v>-134178.9198400001</c:v>
                </c:pt>
                <c:pt idx="132">
                  <c:v>-134126.83174999998</c:v>
                </c:pt>
                <c:pt idx="133">
                  <c:v>-134074.74366000001</c:v>
                </c:pt>
                <c:pt idx="134">
                  <c:v>-134022.65557</c:v>
                </c:pt>
                <c:pt idx="135">
                  <c:v>-133970.56747999997</c:v>
                </c:pt>
                <c:pt idx="136">
                  <c:v>-133918.47938999999</c:v>
                </c:pt>
                <c:pt idx="137">
                  <c:v>-133866.39129999912</c:v>
                </c:pt>
                <c:pt idx="138">
                  <c:v>-133814.30320999998</c:v>
                </c:pt>
                <c:pt idx="139">
                  <c:v>-133762.21512000088</c:v>
                </c:pt>
                <c:pt idx="140">
                  <c:v>-133710.12702999997</c:v>
                </c:pt>
                <c:pt idx="141">
                  <c:v>-133658.03894000011</c:v>
                </c:pt>
                <c:pt idx="142">
                  <c:v>-133605.95084999999</c:v>
                </c:pt>
                <c:pt idx="143">
                  <c:v>-133553.86275999999</c:v>
                </c:pt>
                <c:pt idx="144">
                  <c:v>-133501.77467000001</c:v>
                </c:pt>
                <c:pt idx="145">
                  <c:v>-133449.68657999998</c:v>
                </c:pt>
                <c:pt idx="146">
                  <c:v>-133397.59848999995</c:v>
                </c:pt>
                <c:pt idx="147">
                  <c:v>-133345.5104</c:v>
                </c:pt>
                <c:pt idx="148">
                  <c:v>-133293.42230999999</c:v>
                </c:pt>
                <c:pt idx="149">
                  <c:v>-133241.33421999917</c:v>
                </c:pt>
                <c:pt idx="150">
                  <c:v>-133189.24613000001</c:v>
                </c:pt>
                <c:pt idx="151">
                  <c:v>-133137.15804000001</c:v>
                </c:pt>
                <c:pt idx="152">
                  <c:v>-133085.06995</c:v>
                </c:pt>
                <c:pt idx="153">
                  <c:v>-133032.98185999968</c:v>
                </c:pt>
                <c:pt idx="154">
                  <c:v>-132980.89377</c:v>
                </c:pt>
                <c:pt idx="155">
                  <c:v>-132928.80567999999</c:v>
                </c:pt>
                <c:pt idx="156">
                  <c:v>-132876.71759000001</c:v>
                </c:pt>
                <c:pt idx="157">
                  <c:v>-132824.62949999902</c:v>
                </c:pt>
                <c:pt idx="158">
                  <c:v>-132772.54140999998</c:v>
                </c:pt>
                <c:pt idx="159">
                  <c:v>-132720.45332</c:v>
                </c:pt>
                <c:pt idx="160">
                  <c:v>-132668.36523</c:v>
                </c:pt>
                <c:pt idx="161">
                  <c:v>-132616.27714000113</c:v>
                </c:pt>
                <c:pt idx="162">
                  <c:v>-132564.18905000002</c:v>
                </c:pt>
                <c:pt idx="163">
                  <c:v>-132512.10096000001</c:v>
                </c:pt>
                <c:pt idx="164">
                  <c:v>-132460.01287000085</c:v>
                </c:pt>
                <c:pt idx="165">
                  <c:v>-132407.92477999968</c:v>
                </c:pt>
                <c:pt idx="166">
                  <c:v>-132355.83668999968</c:v>
                </c:pt>
                <c:pt idx="167">
                  <c:v>-132303.74859999999</c:v>
                </c:pt>
                <c:pt idx="168">
                  <c:v>-132251.66051000002</c:v>
                </c:pt>
                <c:pt idx="169">
                  <c:v>-132199.57242000001</c:v>
                </c:pt>
                <c:pt idx="170">
                  <c:v>-132147.48432999998</c:v>
                </c:pt>
                <c:pt idx="171">
                  <c:v>-132095.39624</c:v>
                </c:pt>
                <c:pt idx="172">
                  <c:v>-132043.30815</c:v>
                </c:pt>
                <c:pt idx="173">
                  <c:v>-131991.22005999999</c:v>
                </c:pt>
                <c:pt idx="174">
                  <c:v>-131939.13197000007</c:v>
                </c:pt>
                <c:pt idx="175">
                  <c:v>-131887.04388000001</c:v>
                </c:pt>
                <c:pt idx="176">
                  <c:v>-131834.95578999998</c:v>
                </c:pt>
                <c:pt idx="177">
                  <c:v>-131782.8677</c:v>
                </c:pt>
                <c:pt idx="178">
                  <c:v>-131730.77961</c:v>
                </c:pt>
                <c:pt idx="179">
                  <c:v>-131678.69151999921</c:v>
                </c:pt>
                <c:pt idx="180">
                  <c:v>-131626.60342999999</c:v>
                </c:pt>
                <c:pt idx="181">
                  <c:v>-131574.51534000094</c:v>
                </c:pt>
                <c:pt idx="182">
                  <c:v>-131522.42725000001</c:v>
                </c:pt>
                <c:pt idx="183">
                  <c:v>-131470.33915999992</c:v>
                </c:pt>
                <c:pt idx="184">
                  <c:v>-131418.25107</c:v>
                </c:pt>
                <c:pt idx="185">
                  <c:v>-131366.16298000011</c:v>
                </c:pt>
                <c:pt idx="186">
                  <c:v>-131314.07488999999</c:v>
                </c:pt>
                <c:pt idx="187">
                  <c:v>-131261.98679999905</c:v>
                </c:pt>
                <c:pt idx="188">
                  <c:v>-131209.89870999998</c:v>
                </c:pt>
                <c:pt idx="189">
                  <c:v>-131157.81062</c:v>
                </c:pt>
                <c:pt idx="190">
                  <c:v>-131105.72253</c:v>
                </c:pt>
                <c:pt idx="191">
                  <c:v>-131053.63444000002</c:v>
                </c:pt>
                <c:pt idx="192">
                  <c:v>-131001.54634999958</c:v>
                </c:pt>
                <c:pt idx="193">
                  <c:v>-130949.45826</c:v>
                </c:pt>
                <c:pt idx="194">
                  <c:v>-130897.37017000002</c:v>
                </c:pt>
                <c:pt idx="195">
                  <c:v>-130845.2820799996</c:v>
                </c:pt>
                <c:pt idx="196">
                  <c:v>-130793.19399</c:v>
                </c:pt>
                <c:pt idx="197">
                  <c:v>-130741.10590000002</c:v>
                </c:pt>
                <c:pt idx="198">
                  <c:v>-130689.0178099996</c:v>
                </c:pt>
                <c:pt idx="199">
                  <c:v>-130636.92972000041</c:v>
                </c:pt>
                <c:pt idx="200">
                  <c:v>-130584.84163000001</c:v>
                </c:pt>
                <c:pt idx="201">
                  <c:v>-130532.75354000001</c:v>
                </c:pt>
                <c:pt idx="202">
                  <c:v>-130480.66545000042</c:v>
                </c:pt>
                <c:pt idx="203">
                  <c:v>-130428.57736000002</c:v>
                </c:pt>
                <c:pt idx="204">
                  <c:v>-130376.48927000001</c:v>
                </c:pt>
                <c:pt idx="205">
                  <c:v>-130324.40118</c:v>
                </c:pt>
                <c:pt idx="206">
                  <c:v>-130272.31309</c:v>
                </c:pt>
                <c:pt idx="207">
                  <c:v>-130220.22500000002</c:v>
                </c:pt>
                <c:pt idx="208">
                  <c:v>-130168.13691</c:v>
                </c:pt>
                <c:pt idx="209">
                  <c:v>-130116.04882</c:v>
                </c:pt>
                <c:pt idx="210">
                  <c:v>-130063.96073000001</c:v>
                </c:pt>
                <c:pt idx="211">
                  <c:v>-130011.87264</c:v>
                </c:pt>
                <c:pt idx="212">
                  <c:v>-129959.78455</c:v>
                </c:pt>
                <c:pt idx="213">
                  <c:v>-129907.69646000002</c:v>
                </c:pt>
                <c:pt idx="214">
                  <c:v>-129855.60837</c:v>
                </c:pt>
                <c:pt idx="215">
                  <c:v>-129803.52028</c:v>
                </c:pt>
                <c:pt idx="216">
                  <c:v>-129751.43219000001</c:v>
                </c:pt>
                <c:pt idx="217">
                  <c:v>-129699.3441</c:v>
                </c:pt>
                <c:pt idx="218">
                  <c:v>-129647.25601</c:v>
                </c:pt>
                <c:pt idx="219">
                  <c:v>-129595.16792000002</c:v>
                </c:pt>
                <c:pt idx="220">
                  <c:v>-129543.07983</c:v>
                </c:pt>
                <c:pt idx="221">
                  <c:v>-129490.99174</c:v>
                </c:pt>
                <c:pt idx="222">
                  <c:v>-129438.90365000001</c:v>
                </c:pt>
                <c:pt idx="223">
                  <c:v>-129386.81556</c:v>
                </c:pt>
                <c:pt idx="224">
                  <c:v>-129334.72747</c:v>
                </c:pt>
                <c:pt idx="225">
                  <c:v>-129282.63938000002</c:v>
                </c:pt>
                <c:pt idx="226">
                  <c:v>-129230.55129</c:v>
                </c:pt>
                <c:pt idx="227">
                  <c:v>-129178.46319999997</c:v>
                </c:pt>
                <c:pt idx="228">
                  <c:v>-129126.37511000059</c:v>
                </c:pt>
                <c:pt idx="229">
                  <c:v>-129074.28702</c:v>
                </c:pt>
                <c:pt idx="230">
                  <c:v>-129022.19893</c:v>
                </c:pt>
                <c:pt idx="231">
                  <c:v>-128970.11084000001</c:v>
                </c:pt>
                <c:pt idx="232">
                  <c:v>-128918.02275</c:v>
                </c:pt>
                <c:pt idx="233">
                  <c:v>-128865.93466</c:v>
                </c:pt>
                <c:pt idx="234">
                  <c:v>-128813.84656999997</c:v>
                </c:pt>
                <c:pt idx="235">
                  <c:v>-128761.75848</c:v>
                </c:pt>
                <c:pt idx="236">
                  <c:v>-128709.67039000039</c:v>
                </c:pt>
                <c:pt idx="237">
                  <c:v>-128657.58230000001</c:v>
                </c:pt>
                <c:pt idx="238">
                  <c:v>-128605.4942099996</c:v>
                </c:pt>
                <c:pt idx="239">
                  <c:v>-128553.40612</c:v>
                </c:pt>
                <c:pt idx="240">
                  <c:v>-128501.31803000001</c:v>
                </c:pt>
                <c:pt idx="241">
                  <c:v>-128449.22994</c:v>
                </c:pt>
                <c:pt idx="242">
                  <c:v>-128397.14185</c:v>
                </c:pt>
                <c:pt idx="243">
                  <c:v>-128345.05376000002</c:v>
                </c:pt>
                <c:pt idx="244">
                  <c:v>-128292.96567000001</c:v>
                </c:pt>
                <c:pt idx="245">
                  <c:v>-128240.87758</c:v>
                </c:pt>
                <c:pt idx="246">
                  <c:v>-128188.78949000002</c:v>
                </c:pt>
                <c:pt idx="247">
                  <c:v>-128136.70140000002</c:v>
                </c:pt>
                <c:pt idx="248">
                  <c:v>-128084.61331</c:v>
                </c:pt>
                <c:pt idx="249">
                  <c:v>-128032.52522000005</c:v>
                </c:pt>
                <c:pt idx="250">
                  <c:v>-127980.43713000001</c:v>
                </c:pt>
                <c:pt idx="251">
                  <c:v>-127928.34904</c:v>
                </c:pt>
                <c:pt idx="252">
                  <c:v>-127876.26095</c:v>
                </c:pt>
                <c:pt idx="253">
                  <c:v>-127824.17286000002</c:v>
                </c:pt>
                <c:pt idx="254">
                  <c:v>-127772.08477</c:v>
                </c:pt>
                <c:pt idx="255">
                  <c:v>-127719.99667999931</c:v>
                </c:pt>
                <c:pt idx="256">
                  <c:v>-127667.90859000001</c:v>
                </c:pt>
                <c:pt idx="257">
                  <c:v>-127615.8205</c:v>
                </c:pt>
                <c:pt idx="258">
                  <c:v>-127563.73241</c:v>
                </c:pt>
                <c:pt idx="259">
                  <c:v>-127511.64432000002</c:v>
                </c:pt>
                <c:pt idx="260">
                  <c:v>-127459.55622999999</c:v>
                </c:pt>
                <c:pt idx="261">
                  <c:v>-127407.46814</c:v>
                </c:pt>
                <c:pt idx="262">
                  <c:v>-127355.38005000002</c:v>
                </c:pt>
                <c:pt idx="263">
                  <c:v>-127303.29196</c:v>
                </c:pt>
                <c:pt idx="264">
                  <c:v>-127251.20386999997</c:v>
                </c:pt>
                <c:pt idx="265">
                  <c:v>-127199.11578000002</c:v>
                </c:pt>
                <c:pt idx="266">
                  <c:v>-127147.02769</c:v>
                </c:pt>
                <c:pt idx="267">
                  <c:v>-127094.9396</c:v>
                </c:pt>
                <c:pt idx="268">
                  <c:v>-127042.85151000002</c:v>
                </c:pt>
                <c:pt idx="269">
                  <c:v>-126990.76342</c:v>
                </c:pt>
                <c:pt idx="270">
                  <c:v>-126938.67533000039</c:v>
                </c:pt>
                <c:pt idx="271">
                  <c:v>-126886.58724000001</c:v>
                </c:pt>
                <c:pt idx="272">
                  <c:v>-126834.49915</c:v>
                </c:pt>
                <c:pt idx="273">
                  <c:v>-126782.41106</c:v>
                </c:pt>
                <c:pt idx="274">
                  <c:v>-126730.32297000001</c:v>
                </c:pt>
                <c:pt idx="275">
                  <c:v>-126678.23487999958</c:v>
                </c:pt>
                <c:pt idx="276">
                  <c:v>-126626.14679</c:v>
                </c:pt>
                <c:pt idx="277">
                  <c:v>-126574.05870000002</c:v>
                </c:pt>
                <c:pt idx="278">
                  <c:v>-126521.97061</c:v>
                </c:pt>
                <c:pt idx="279">
                  <c:v>-126469.88252</c:v>
                </c:pt>
                <c:pt idx="280">
                  <c:v>-126417.79443000001</c:v>
                </c:pt>
                <c:pt idx="281">
                  <c:v>-126365.7063399996</c:v>
                </c:pt>
                <c:pt idx="282">
                  <c:v>-126313.61825</c:v>
                </c:pt>
                <c:pt idx="283">
                  <c:v>-126261.53016000002</c:v>
                </c:pt>
                <c:pt idx="284">
                  <c:v>-126209.44206999958</c:v>
                </c:pt>
                <c:pt idx="285">
                  <c:v>-126157.35398</c:v>
                </c:pt>
                <c:pt idx="286">
                  <c:v>-126105.26589000001</c:v>
                </c:pt>
                <c:pt idx="287">
                  <c:v>-126053.1778</c:v>
                </c:pt>
                <c:pt idx="288">
                  <c:v>-126001.08971000041</c:v>
                </c:pt>
                <c:pt idx="289">
                  <c:v>-125949.00162000002</c:v>
                </c:pt>
                <c:pt idx="290">
                  <c:v>-125896.91352999961</c:v>
                </c:pt>
                <c:pt idx="291">
                  <c:v>-125844.82544000042</c:v>
                </c:pt>
                <c:pt idx="292">
                  <c:v>-125792.73735</c:v>
                </c:pt>
                <c:pt idx="293">
                  <c:v>-125740.64926000002</c:v>
                </c:pt>
                <c:pt idx="294">
                  <c:v>-125688.56117</c:v>
                </c:pt>
                <c:pt idx="295">
                  <c:v>-125636.47308</c:v>
                </c:pt>
                <c:pt idx="296">
                  <c:v>-125584.38499000002</c:v>
                </c:pt>
                <c:pt idx="297">
                  <c:v>-125532.29689999943</c:v>
                </c:pt>
                <c:pt idx="298">
                  <c:v>-125480.20881</c:v>
                </c:pt>
                <c:pt idx="299">
                  <c:v>-125428.12072000056</c:v>
                </c:pt>
                <c:pt idx="300">
                  <c:v>-125376.03262999999</c:v>
                </c:pt>
                <c:pt idx="301">
                  <c:v>-125323.94453999931</c:v>
                </c:pt>
                <c:pt idx="302">
                  <c:v>-125271.85645000002</c:v>
                </c:pt>
                <c:pt idx="303">
                  <c:v>-125219.76836</c:v>
                </c:pt>
                <c:pt idx="304">
                  <c:v>-125167.68027</c:v>
                </c:pt>
                <c:pt idx="305">
                  <c:v>-125115.59218000001</c:v>
                </c:pt>
                <c:pt idx="306">
                  <c:v>-125063.50409</c:v>
                </c:pt>
                <c:pt idx="307">
                  <c:v>-125011.41599999997</c:v>
                </c:pt>
                <c:pt idx="308">
                  <c:v>-124959.32791000002</c:v>
                </c:pt>
                <c:pt idx="309">
                  <c:v>-124907.23982</c:v>
                </c:pt>
                <c:pt idx="310">
                  <c:v>-124855.15173000039</c:v>
                </c:pt>
                <c:pt idx="311">
                  <c:v>-124803.06364000001</c:v>
                </c:pt>
                <c:pt idx="312">
                  <c:v>-124750.97555</c:v>
                </c:pt>
                <c:pt idx="313">
                  <c:v>-124698.88746000039</c:v>
                </c:pt>
                <c:pt idx="314">
                  <c:v>-124646.79937000001</c:v>
                </c:pt>
                <c:pt idx="315">
                  <c:v>-124594.71127999952</c:v>
                </c:pt>
                <c:pt idx="316">
                  <c:v>-124542.62319000039</c:v>
                </c:pt>
                <c:pt idx="317">
                  <c:v>-124490.53510000002</c:v>
                </c:pt>
                <c:pt idx="318">
                  <c:v>-124438.44700999958</c:v>
                </c:pt>
                <c:pt idx="319">
                  <c:v>-124386.35892000039</c:v>
                </c:pt>
                <c:pt idx="320">
                  <c:v>-124334.27083000001</c:v>
                </c:pt>
                <c:pt idx="321">
                  <c:v>-124282.18274</c:v>
                </c:pt>
                <c:pt idx="322">
                  <c:v>-124230.09465</c:v>
                </c:pt>
                <c:pt idx="323">
                  <c:v>-124178.00656000001</c:v>
                </c:pt>
                <c:pt idx="324">
                  <c:v>-124125.91846999999</c:v>
                </c:pt>
                <c:pt idx="325">
                  <c:v>-124073.83038</c:v>
                </c:pt>
                <c:pt idx="326">
                  <c:v>-124021.7422899993</c:v>
                </c:pt>
                <c:pt idx="327">
                  <c:v>-123969.6542</c:v>
                </c:pt>
                <c:pt idx="328">
                  <c:v>-123917.56611</c:v>
                </c:pt>
                <c:pt idx="329">
                  <c:v>-123865.47802000002</c:v>
                </c:pt>
                <c:pt idx="330">
                  <c:v>-123813.38993</c:v>
                </c:pt>
                <c:pt idx="331">
                  <c:v>-123761.30184</c:v>
                </c:pt>
                <c:pt idx="332">
                  <c:v>-123709.21375000001</c:v>
                </c:pt>
                <c:pt idx="333">
                  <c:v>-123657.12566000054</c:v>
                </c:pt>
                <c:pt idx="334">
                  <c:v>-123605.03756999999</c:v>
                </c:pt>
                <c:pt idx="335">
                  <c:v>-123552.94948</c:v>
                </c:pt>
                <c:pt idx="336">
                  <c:v>-123500.86139000002</c:v>
                </c:pt>
                <c:pt idx="337">
                  <c:v>-123448.7733</c:v>
                </c:pt>
                <c:pt idx="338">
                  <c:v>-123396.68521000005</c:v>
                </c:pt>
                <c:pt idx="339">
                  <c:v>-123344.59712000002</c:v>
                </c:pt>
                <c:pt idx="340">
                  <c:v>-123292.50903</c:v>
                </c:pt>
                <c:pt idx="341">
                  <c:v>-123240.42094</c:v>
                </c:pt>
                <c:pt idx="342">
                  <c:v>-123188.33285000001</c:v>
                </c:pt>
                <c:pt idx="343">
                  <c:v>-123136.24476</c:v>
                </c:pt>
                <c:pt idx="344">
                  <c:v>-123084.15667</c:v>
                </c:pt>
                <c:pt idx="345">
                  <c:v>-123032.06858000001</c:v>
                </c:pt>
                <c:pt idx="346">
                  <c:v>-122979.98049</c:v>
                </c:pt>
                <c:pt idx="347">
                  <c:v>-122927.8924</c:v>
                </c:pt>
                <c:pt idx="348">
                  <c:v>-122875.80431000002</c:v>
                </c:pt>
                <c:pt idx="349">
                  <c:v>-122823.71621999949</c:v>
                </c:pt>
                <c:pt idx="350">
                  <c:v>-122771.62813000008</c:v>
                </c:pt>
                <c:pt idx="351">
                  <c:v>-122719.54004000001</c:v>
                </c:pt>
                <c:pt idx="352">
                  <c:v>-122667.45195</c:v>
                </c:pt>
                <c:pt idx="353">
                  <c:v>-122615.36386</c:v>
                </c:pt>
                <c:pt idx="354">
                  <c:v>-122563.27577000002</c:v>
                </c:pt>
                <c:pt idx="355">
                  <c:v>-122511.18768</c:v>
                </c:pt>
                <c:pt idx="356">
                  <c:v>-122459.09959</c:v>
                </c:pt>
                <c:pt idx="357">
                  <c:v>-122407.01150000001</c:v>
                </c:pt>
                <c:pt idx="358">
                  <c:v>-122354.92341</c:v>
                </c:pt>
                <c:pt idx="359">
                  <c:v>-122302.83532000039</c:v>
                </c:pt>
                <c:pt idx="360">
                  <c:v>-122250.74722999994</c:v>
                </c:pt>
                <c:pt idx="361">
                  <c:v>-122198.65914000045</c:v>
                </c:pt>
                <c:pt idx="362">
                  <c:v>-122146.57105000039</c:v>
                </c:pt>
                <c:pt idx="363">
                  <c:v>-122094.48296000001</c:v>
                </c:pt>
                <c:pt idx="364">
                  <c:v>-122042.39486999999</c:v>
                </c:pt>
                <c:pt idx="365">
                  <c:v>-121990.30678</c:v>
                </c:pt>
                <c:pt idx="366">
                  <c:v>-121938.21869000001</c:v>
                </c:pt>
                <c:pt idx="367">
                  <c:v>-121886.1306</c:v>
                </c:pt>
                <c:pt idx="368">
                  <c:v>-121834.04250999936</c:v>
                </c:pt>
                <c:pt idx="369">
                  <c:v>-121781.95442000002</c:v>
                </c:pt>
                <c:pt idx="370">
                  <c:v>-121729.86632999999</c:v>
                </c:pt>
                <c:pt idx="371">
                  <c:v>-121677.77824</c:v>
                </c:pt>
                <c:pt idx="372">
                  <c:v>-121625.69015000002</c:v>
                </c:pt>
                <c:pt idx="373">
                  <c:v>-121573.60206</c:v>
                </c:pt>
                <c:pt idx="374">
                  <c:v>-121521.51396999999</c:v>
                </c:pt>
                <c:pt idx="375">
                  <c:v>-121469.42588000001</c:v>
                </c:pt>
                <c:pt idx="376">
                  <c:v>-121417.33779000002</c:v>
                </c:pt>
                <c:pt idx="377">
                  <c:v>-121365.2497</c:v>
                </c:pt>
                <c:pt idx="378">
                  <c:v>-121313.16161000002</c:v>
                </c:pt>
                <c:pt idx="379">
                  <c:v>-121261.07352000002</c:v>
                </c:pt>
                <c:pt idx="380">
                  <c:v>-121208.98543</c:v>
                </c:pt>
                <c:pt idx="381">
                  <c:v>-121156.89734</c:v>
                </c:pt>
                <c:pt idx="382">
                  <c:v>-121104.80925000002</c:v>
                </c:pt>
                <c:pt idx="383">
                  <c:v>-121052.72116000042</c:v>
                </c:pt>
                <c:pt idx="384">
                  <c:v>-121000.63307</c:v>
                </c:pt>
                <c:pt idx="385">
                  <c:v>-120948.54498000001</c:v>
                </c:pt>
                <c:pt idx="386">
                  <c:v>-120896.45688999943</c:v>
                </c:pt>
                <c:pt idx="387">
                  <c:v>-120844.3688</c:v>
                </c:pt>
                <c:pt idx="388">
                  <c:v>-120792.28071000002</c:v>
                </c:pt>
                <c:pt idx="389">
                  <c:v>-120740.19262</c:v>
                </c:pt>
                <c:pt idx="390">
                  <c:v>-120688.10453</c:v>
                </c:pt>
                <c:pt idx="391">
                  <c:v>-120636.01644000001</c:v>
                </c:pt>
                <c:pt idx="392">
                  <c:v>-120583.92835</c:v>
                </c:pt>
                <c:pt idx="393">
                  <c:v>-120531.84026</c:v>
                </c:pt>
                <c:pt idx="394">
                  <c:v>-120479.75217000001</c:v>
                </c:pt>
                <c:pt idx="395">
                  <c:v>-120427.66408</c:v>
                </c:pt>
                <c:pt idx="396">
                  <c:v>-120375.57599000008</c:v>
                </c:pt>
                <c:pt idx="397">
                  <c:v>-120323.48790000001</c:v>
                </c:pt>
                <c:pt idx="398">
                  <c:v>-120271.39981</c:v>
                </c:pt>
                <c:pt idx="399">
                  <c:v>-120219.31172000039</c:v>
                </c:pt>
                <c:pt idx="400">
                  <c:v>-120167.22363000001</c:v>
                </c:pt>
                <c:pt idx="401">
                  <c:v>-120115.13554</c:v>
                </c:pt>
                <c:pt idx="402">
                  <c:v>-120063.04745</c:v>
                </c:pt>
                <c:pt idx="403">
                  <c:v>-120010.95936000002</c:v>
                </c:pt>
                <c:pt idx="404">
                  <c:v>-119958.87127</c:v>
                </c:pt>
                <c:pt idx="405">
                  <c:v>-119906.78318</c:v>
                </c:pt>
                <c:pt idx="406">
                  <c:v>-119854.69509000002</c:v>
                </c:pt>
                <c:pt idx="407">
                  <c:v>-119802.607</c:v>
                </c:pt>
                <c:pt idx="408">
                  <c:v>-119750.51891</c:v>
                </c:pt>
                <c:pt idx="409">
                  <c:v>-119698.43082000001</c:v>
                </c:pt>
                <c:pt idx="410">
                  <c:v>-119646.34272999999</c:v>
                </c:pt>
                <c:pt idx="411">
                  <c:v>-119594.25464</c:v>
                </c:pt>
                <c:pt idx="412">
                  <c:v>-119542.16655000001</c:v>
                </c:pt>
                <c:pt idx="413">
                  <c:v>-119490.07846000048</c:v>
                </c:pt>
                <c:pt idx="414">
                  <c:v>-119437.99036999997</c:v>
                </c:pt>
                <c:pt idx="415">
                  <c:v>-119385.9022799993</c:v>
                </c:pt>
                <c:pt idx="416">
                  <c:v>-119333.81419</c:v>
                </c:pt>
                <c:pt idx="417">
                  <c:v>-119281.7261</c:v>
                </c:pt>
                <c:pt idx="418">
                  <c:v>-119229.63801000002</c:v>
                </c:pt>
                <c:pt idx="419">
                  <c:v>-119177.54992</c:v>
                </c:pt>
                <c:pt idx="420">
                  <c:v>-119125.46182999999</c:v>
                </c:pt>
                <c:pt idx="421">
                  <c:v>-119073.37374000002</c:v>
                </c:pt>
                <c:pt idx="422">
                  <c:v>-119021.28565000002</c:v>
                </c:pt>
                <c:pt idx="423">
                  <c:v>-118969.19756</c:v>
                </c:pt>
                <c:pt idx="424">
                  <c:v>-118917.10947000002</c:v>
                </c:pt>
                <c:pt idx="425">
                  <c:v>-118865.02138000002</c:v>
                </c:pt>
                <c:pt idx="426">
                  <c:v>-118812.93328999943</c:v>
                </c:pt>
                <c:pt idx="427">
                  <c:v>-118760.8452</c:v>
                </c:pt>
                <c:pt idx="428">
                  <c:v>-118708.75711000002</c:v>
                </c:pt>
                <c:pt idx="429">
                  <c:v>-118656.66902000042</c:v>
                </c:pt>
                <c:pt idx="430">
                  <c:v>-118604.58093</c:v>
                </c:pt>
                <c:pt idx="431">
                  <c:v>-118552.49283999922</c:v>
                </c:pt>
                <c:pt idx="432">
                  <c:v>-118500.40475</c:v>
                </c:pt>
                <c:pt idx="433">
                  <c:v>-118448.31666</c:v>
                </c:pt>
                <c:pt idx="434">
                  <c:v>-118396.22857000001</c:v>
                </c:pt>
                <c:pt idx="435">
                  <c:v>-118344.14048</c:v>
                </c:pt>
                <c:pt idx="436">
                  <c:v>-118292.05239</c:v>
                </c:pt>
                <c:pt idx="437">
                  <c:v>-118239.96430000001</c:v>
                </c:pt>
                <c:pt idx="438">
                  <c:v>-118187.87621</c:v>
                </c:pt>
                <c:pt idx="439">
                  <c:v>-118135.78812000008</c:v>
                </c:pt>
                <c:pt idx="440">
                  <c:v>-118083.70003000001</c:v>
                </c:pt>
                <c:pt idx="441">
                  <c:v>-118031.61194</c:v>
                </c:pt>
                <c:pt idx="442">
                  <c:v>-117979.52385</c:v>
                </c:pt>
                <c:pt idx="443">
                  <c:v>-117927.43576000002</c:v>
                </c:pt>
                <c:pt idx="444">
                  <c:v>-117875.34766999999</c:v>
                </c:pt>
                <c:pt idx="445">
                  <c:v>-117823.25958</c:v>
                </c:pt>
                <c:pt idx="446">
                  <c:v>-117771.17149000059</c:v>
                </c:pt>
                <c:pt idx="447">
                  <c:v>-117719.0834</c:v>
                </c:pt>
                <c:pt idx="448">
                  <c:v>-117666.99531</c:v>
                </c:pt>
                <c:pt idx="449">
                  <c:v>-117614.90722000001</c:v>
                </c:pt>
                <c:pt idx="450">
                  <c:v>-117562.81913</c:v>
                </c:pt>
                <c:pt idx="451">
                  <c:v>-117510.73104</c:v>
                </c:pt>
                <c:pt idx="452">
                  <c:v>-117458.64295000001</c:v>
                </c:pt>
                <c:pt idx="453">
                  <c:v>-117406.55486</c:v>
                </c:pt>
                <c:pt idx="454">
                  <c:v>-117354.46676999997</c:v>
                </c:pt>
                <c:pt idx="455">
                  <c:v>-117302.37868000002</c:v>
                </c:pt>
                <c:pt idx="456">
                  <c:v>-117250.29058999958</c:v>
                </c:pt>
                <c:pt idx="457">
                  <c:v>-117198.20249999997</c:v>
                </c:pt>
                <c:pt idx="458">
                  <c:v>-117146.11441000002</c:v>
                </c:pt>
                <c:pt idx="459">
                  <c:v>-117094.02632</c:v>
                </c:pt>
                <c:pt idx="460">
                  <c:v>-117041.93822999999</c:v>
                </c:pt>
                <c:pt idx="461">
                  <c:v>-116989.85014000002</c:v>
                </c:pt>
                <c:pt idx="462">
                  <c:v>-116937.7620499996</c:v>
                </c:pt>
                <c:pt idx="463">
                  <c:v>-116885.67396000041</c:v>
                </c:pt>
                <c:pt idx="464">
                  <c:v>-116833.58587</c:v>
                </c:pt>
                <c:pt idx="465">
                  <c:v>-116781.49778000001</c:v>
                </c:pt>
                <c:pt idx="466">
                  <c:v>-116729.40969</c:v>
                </c:pt>
                <c:pt idx="467">
                  <c:v>-116677.32160000002</c:v>
                </c:pt>
                <c:pt idx="468">
                  <c:v>-116625.23351000001</c:v>
                </c:pt>
                <c:pt idx="469">
                  <c:v>-116573.14542000042</c:v>
                </c:pt>
                <c:pt idx="470">
                  <c:v>-116521.05733</c:v>
                </c:pt>
                <c:pt idx="471">
                  <c:v>-116468.96924000001</c:v>
                </c:pt>
                <c:pt idx="472">
                  <c:v>-116416.88115000042</c:v>
                </c:pt>
                <c:pt idx="473">
                  <c:v>-116364.79306</c:v>
                </c:pt>
                <c:pt idx="474">
                  <c:v>-116312.70497000001</c:v>
                </c:pt>
                <c:pt idx="475">
                  <c:v>-116260.61687999943</c:v>
                </c:pt>
                <c:pt idx="476">
                  <c:v>-116208.52879000005</c:v>
                </c:pt>
                <c:pt idx="477">
                  <c:v>-116156.44070000001</c:v>
                </c:pt>
                <c:pt idx="478">
                  <c:v>-116104.35261</c:v>
                </c:pt>
                <c:pt idx="479">
                  <c:v>-116052.26452</c:v>
                </c:pt>
                <c:pt idx="480">
                  <c:v>-116000.17643000002</c:v>
                </c:pt>
                <c:pt idx="481">
                  <c:v>-115948.08834</c:v>
                </c:pt>
                <c:pt idx="482">
                  <c:v>-115896.00025</c:v>
                </c:pt>
                <c:pt idx="483">
                  <c:v>-115843.91216000001</c:v>
                </c:pt>
                <c:pt idx="484">
                  <c:v>-115791.82407</c:v>
                </c:pt>
                <c:pt idx="485">
                  <c:v>-115739.73598</c:v>
                </c:pt>
                <c:pt idx="486">
                  <c:v>-115687.64789000001</c:v>
                </c:pt>
                <c:pt idx="487">
                  <c:v>-115635.5598</c:v>
                </c:pt>
                <c:pt idx="488">
                  <c:v>-115583.47171000039</c:v>
                </c:pt>
                <c:pt idx="489">
                  <c:v>-115531.38362000002</c:v>
                </c:pt>
                <c:pt idx="490">
                  <c:v>-115479.29552999999</c:v>
                </c:pt>
                <c:pt idx="491">
                  <c:v>-115427.20744</c:v>
                </c:pt>
                <c:pt idx="492">
                  <c:v>-115375.11935000002</c:v>
                </c:pt>
                <c:pt idx="493">
                  <c:v>-115323.03126</c:v>
                </c:pt>
                <c:pt idx="494">
                  <c:v>-115270.94316999997</c:v>
                </c:pt>
                <c:pt idx="495">
                  <c:v>-115218.85508000002</c:v>
                </c:pt>
                <c:pt idx="496">
                  <c:v>-115166.76698999958</c:v>
                </c:pt>
                <c:pt idx="497">
                  <c:v>-115114.67890000039</c:v>
                </c:pt>
                <c:pt idx="498">
                  <c:v>-115062.59081000001</c:v>
                </c:pt>
                <c:pt idx="499">
                  <c:v>-115010.50272</c:v>
                </c:pt>
                <c:pt idx="500">
                  <c:v>-114958.41462999997</c:v>
                </c:pt>
                <c:pt idx="501">
                  <c:v>-114906.32654000001</c:v>
                </c:pt>
                <c:pt idx="502">
                  <c:v>-114854.23845</c:v>
                </c:pt>
                <c:pt idx="503">
                  <c:v>-114802.15036000041</c:v>
                </c:pt>
                <c:pt idx="504">
                  <c:v>-114750.06226999997</c:v>
                </c:pt>
                <c:pt idx="505">
                  <c:v>-114697.97418</c:v>
                </c:pt>
                <c:pt idx="506">
                  <c:v>-114645.88609</c:v>
                </c:pt>
                <c:pt idx="507">
                  <c:v>-114593.798</c:v>
                </c:pt>
                <c:pt idx="508">
                  <c:v>-114541.70991000002</c:v>
                </c:pt>
                <c:pt idx="509">
                  <c:v>-114489.62182000041</c:v>
                </c:pt>
                <c:pt idx="510">
                  <c:v>-114437.53373</c:v>
                </c:pt>
                <c:pt idx="511">
                  <c:v>-114385.44564000001</c:v>
                </c:pt>
                <c:pt idx="512">
                  <c:v>-114333.35755</c:v>
                </c:pt>
                <c:pt idx="513">
                  <c:v>-114281.26946000002</c:v>
                </c:pt>
                <c:pt idx="514">
                  <c:v>-114229.18137000002</c:v>
                </c:pt>
                <c:pt idx="515">
                  <c:v>-114177.09327999943</c:v>
                </c:pt>
                <c:pt idx="516">
                  <c:v>-114125.00519000005</c:v>
                </c:pt>
                <c:pt idx="517">
                  <c:v>-114072.91710000001</c:v>
                </c:pt>
                <c:pt idx="518">
                  <c:v>-114020.82901000042</c:v>
                </c:pt>
                <c:pt idx="519">
                  <c:v>-113968.74092</c:v>
                </c:pt>
                <c:pt idx="520">
                  <c:v>-113916.65283000001</c:v>
                </c:pt>
                <c:pt idx="521">
                  <c:v>-113864.56474</c:v>
                </c:pt>
                <c:pt idx="522">
                  <c:v>-113812.47665</c:v>
                </c:pt>
                <c:pt idx="523">
                  <c:v>-113760.38856000002</c:v>
                </c:pt>
                <c:pt idx="524">
                  <c:v>-113708.30047</c:v>
                </c:pt>
                <c:pt idx="525">
                  <c:v>-113656.21237999931</c:v>
                </c:pt>
                <c:pt idx="526">
                  <c:v>-113604.12429000002</c:v>
                </c:pt>
                <c:pt idx="527">
                  <c:v>-113552.03619999999</c:v>
                </c:pt>
                <c:pt idx="528">
                  <c:v>-113499.94811</c:v>
                </c:pt>
                <c:pt idx="529">
                  <c:v>-113447.86002000002</c:v>
                </c:pt>
                <c:pt idx="530">
                  <c:v>-113395.77193</c:v>
                </c:pt>
                <c:pt idx="531">
                  <c:v>-113343.68384</c:v>
                </c:pt>
                <c:pt idx="532">
                  <c:v>-113291.59575000002</c:v>
                </c:pt>
                <c:pt idx="533">
                  <c:v>-113239.50766</c:v>
                </c:pt>
                <c:pt idx="534">
                  <c:v>-113187.41956999997</c:v>
                </c:pt>
                <c:pt idx="535">
                  <c:v>-113135.33148000002</c:v>
                </c:pt>
                <c:pt idx="536">
                  <c:v>-113083.24338999952</c:v>
                </c:pt>
                <c:pt idx="537">
                  <c:v>-113031.15530000039</c:v>
                </c:pt>
                <c:pt idx="538">
                  <c:v>-112979.06721000001</c:v>
                </c:pt>
                <c:pt idx="539">
                  <c:v>-112926.97912000045</c:v>
                </c:pt>
                <c:pt idx="540">
                  <c:v>-112874.89103</c:v>
                </c:pt>
                <c:pt idx="541">
                  <c:v>-112822.80294000001</c:v>
                </c:pt>
                <c:pt idx="542">
                  <c:v>-112770.71484999958</c:v>
                </c:pt>
                <c:pt idx="543">
                  <c:v>-112718.62676000039</c:v>
                </c:pt>
                <c:pt idx="544">
                  <c:v>-112666.53867000001</c:v>
                </c:pt>
                <c:pt idx="545">
                  <c:v>-112614.4505799996</c:v>
                </c:pt>
                <c:pt idx="546">
                  <c:v>-112562.36249</c:v>
                </c:pt>
                <c:pt idx="547">
                  <c:v>-112510.27440000002</c:v>
                </c:pt>
                <c:pt idx="548">
                  <c:v>-112458.18631</c:v>
                </c:pt>
                <c:pt idx="549">
                  <c:v>-112406.09822</c:v>
                </c:pt>
                <c:pt idx="550">
                  <c:v>-112354.01013000001</c:v>
                </c:pt>
                <c:pt idx="551">
                  <c:v>-112301.9220399996</c:v>
                </c:pt>
                <c:pt idx="552">
                  <c:v>-112249.83395</c:v>
                </c:pt>
                <c:pt idx="553">
                  <c:v>-112197.74586</c:v>
                </c:pt>
                <c:pt idx="554">
                  <c:v>-112145.65777000002</c:v>
                </c:pt>
                <c:pt idx="555">
                  <c:v>-112093.56968</c:v>
                </c:pt>
                <c:pt idx="556">
                  <c:v>-112041.48159</c:v>
                </c:pt>
                <c:pt idx="557">
                  <c:v>-111989.39350000001</c:v>
                </c:pt>
                <c:pt idx="558">
                  <c:v>-111937.30541000042</c:v>
                </c:pt>
                <c:pt idx="559">
                  <c:v>-111885.21732</c:v>
                </c:pt>
                <c:pt idx="560">
                  <c:v>-111833.12923000002</c:v>
                </c:pt>
                <c:pt idx="561">
                  <c:v>-111781.04114</c:v>
                </c:pt>
                <c:pt idx="562">
                  <c:v>-111728.95305</c:v>
                </c:pt>
                <c:pt idx="563">
                  <c:v>-111676.86496000002</c:v>
                </c:pt>
                <c:pt idx="564">
                  <c:v>-111624.77686999999</c:v>
                </c:pt>
                <c:pt idx="565">
                  <c:v>-111572.68878000005</c:v>
                </c:pt>
                <c:pt idx="566">
                  <c:v>-111520.60069000002</c:v>
                </c:pt>
                <c:pt idx="567">
                  <c:v>-111468.51259999949</c:v>
                </c:pt>
                <c:pt idx="568">
                  <c:v>-111416.42451</c:v>
                </c:pt>
                <c:pt idx="569">
                  <c:v>-111364.33642000002</c:v>
                </c:pt>
                <c:pt idx="570">
                  <c:v>-111312.24832999999</c:v>
                </c:pt>
                <c:pt idx="571">
                  <c:v>-111260.16024</c:v>
                </c:pt>
                <c:pt idx="572">
                  <c:v>-111208.07215000002</c:v>
                </c:pt>
                <c:pt idx="573">
                  <c:v>-111155.98406</c:v>
                </c:pt>
                <c:pt idx="574">
                  <c:v>-111103.89597</c:v>
                </c:pt>
                <c:pt idx="575">
                  <c:v>-111051.80788000001</c:v>
                </c:pt>
                <c:pt idx="576">
                  <c:v>-110999.71979</c:v>
                </c:pt>
                <c:pt idx="577">
                  <c:v>-110947.63170000039</c:v>
                </c:pt>
                <c:pt idx="578">
                  <c:v>-110895.54361000001</c:v>
                </c:pt>
                <c:pt idx="579">
                  <c:v>-110843.45552</c:v>
                </c:pt>
                <c:pt idx="580">
                  <c:v>-110791.36743</c:v>
                </c:pt>
                <c:pt idx="581">
                  <c:v>-110739.27934000002</c:v>
                </c:pt>
                <c:pt idx="582">
                  <c:v>-110687.19125</c:v>
                </c:pt>
                <c:pt idx="583">
                  <c:v>-110635.10316000039</c:v>
                </c:pt>
                <c:pt idx="584">
                  <c:v>-110583.01507000001</c:v>
                </c:pt>
                <c:pt idx="585">
                  <c:v>-110530.92697999958</c:v>
                </c:pt>
                <c:pt idx="586">
                  <c:v>-110478.83889</c:v>
                </c:pt>
                <c:pt idx="587">
                  <c:v>-110426.75080000001</c:v>
                </c:pt>
                <c:pt idx="588">
                  <c:v>-110374.66271</c:v>
                </c:pt>
                <c:pt idx="589">
                  <c:v>-110322.57462000041</c:v>
                </c:pt>
                <c:pt idx="590">
                  <c:v>-110270.48652999997</c:v>
                </c:pt>
                <c:pt idx="591">
                  <c:v>-110218.39844</c:v>
                </c:pt>
                <c:pt idx="592">
                  <c:v>-110166.31035</c:v>
                </c:pt>
                <c:pt idx="593">
                  <c:v>-110114.22226000001</c:v>
                </c:pt>
                <c:pt idx="594">
                  <c:v>-110062.13417</c:v>
                </c:pt>
                <c:pt idx="595">
                  <c:v>-110010.0460799994</c:v>
                </c:pt>
                <c:pt idx="596">
                  <c:v>-109957.95799</c:v>
                </c:pt>
                <c:pt idx="597">
                  <c:v>-109905.86990000002</c:v>
                </c:pt>
                <c:pt idx="598">
                  <c:v>-109853.78181</c:v>
                </c:pt>
                <c:pt idx="599">
                  <c:v>-109801.69372000002</c:v>
                </c:pt>
                <c:pt idx="600">
                  <c:v>-109749.60563000002</c:v>
                </c:pt>
                <c:pt idx="601">
                  <c:v>-109697.51753999943</c:v>
                </c:pt>
                <c:pt idx="602">
                  <c:v>-109645.42945000005</c:v>
                </c:pt>
                <c:pt idx="603">
                  <c:v>-109593.34136000002</c:v>
                </c:pt>
                <c:pt idx="604">
                  <c:v>-109541.25326999999</c:v>
                </c:pt>
                <c:pt idx="605">
                  <c:v>-109489.16518000005</c:v>
                </c:pt>
                <c:pt idx="606">
                  <c:v>-109437.07709000002</c:v>
                </c:pt>
                <c:pt idx="607">
                  <c:v>-109384.989</c:v>
                </c:pt>
                <c:pt idx="608">
                  <c:v>-109332.90091</c:v>
                </c:pt>
                <c:pt idx="609">
                  <c:v>-109280.81282000001</c:v>
                </c:pt>
                <c:pt idx="610">
                  <c:v>-109228.72473</c:v>
                </c:pt>
                <c:pt idx="611">
                  <c:v>-109176.63664</c:v>
                </c:pt>
                <c:pt idx="612">
                  <c:v>-109124.54855000001</c:v>
                </c:pt>
                <c:pt idx="613">
                  <c:v>-109072.46046</c:v>
                </c:pt>
                <c:pt idx="614">
                  <c:v>-109020.37237</c:v>
                </c:pt>
                <c:pt idx="615">
                  <c:v>-108968.28428000001</c:v>
                </c:pt>
                <c:pt idx="616">
                  <c:v>-108916.19619</c:v>
                </c:pt>
                <c:pt idx="617">
                  <c:v>-108864.10810000008</c:v>
                </c:pt>
                <c:pt idx="618">
                  <c:v>-108812.02001000002</c:v>
                </c:pt>
                <c:pt idx="619">
                  <c:v>-108759.93192</c:v>
                </c:pt>
                <c:pt idx="620">
                  <c:v>-108707.84382999997</c:v>
                </c:pt>
                <c:pt idx="621">
                  <c:v>-108655.75574000002</c:v>
                </c:pt>
                <c:pt idx="622">
                  <c:v>-108603.66765</c:v>
                </c:pt>
                <c:pt idx="623">
                  <c:v>-108551.57956000039</c:v>
                </c:pt>
                <c:pt idx="624">
                  <c:v>-108499.49147000001</c:v>
                </c:pt>
                <c:pt idx="625">
                  <c:v>-108447.40337999958</c:v>
                </c:pt>
                <c:pt idx="626">
                  <c:v>-108395.31529</c:v>
                </c:pt>
                <c:pt idx="627">
                  <c:v>-108343.22720000001</c:v>
                </c:pt>
                <c:pt idx="628">
                  <c:v>-108291.13911000045</c:v>
                </c:pt>
                <c:pt idx="629">
                  <c:v>-108239.05102000039</c:v>
                </c:pt>
                <c:pt idx="630">
                  <c:v>-108186.96292999997</c:v>
                </c:pt>
                <c:pt idx="631">
                  <c:v>-108134.87484</c:v>
                </c:pt>
                <c:pt idx="632">
                  <c:v>-108082.78675</c:v>
                </c:pt>
                <c:pt idx="633">
                  <c:v>-108030.69866000002</c:v>
                </c:pt>
                <c:pt idx="634">
                  <c:v>-107978.61056999999</c:v>
                </c:pt>
                <c:pt idx="635">
                  <c:v>-107926.52248</c:v>
                </c:pt>
                <c:pt idx="636">
                  <c:v>-107874.43439000001</c:v>
                </c:pt>
                <c:pt idx="637">
                  <c:v>-107822.3462999996</c:v>
                </c:pt>
                <c:pt idx="638">
                  <c:v>-107770.25821</c:v>
                </c:pt>
                <c:pt idx="639">
                  <c:v>-107718.17012000058</c:v>
                </c:pt>
                <c:pt idx="640">
                  <c:v>-107666.08203000001</c:v>
                </c:pt>
                <c:pt idx="641">
                  <c:v>-107613.9939399994</c:v>
                </c:pt>
                <c:pt idx="642">
                  <c:v>-107561.90585</c:v>
                </c:pt>
                <c:pt idx="643">
                  <c:v>-107509.81776000002</c:v>
                </c:pt>
                <c:pt idx="644">
                  <c:v>-107457.72967</c:v>
                </c:pt>
                <c:pt idx="645">
                  <c:v>-107405.64158</c:v>
                </c:pt>
                <c:pt idx="646">
                  <c:v>-107353.55349000002</c:v>
                </c:pt>
                <c:pt idx="647">
                  <c:v>-107301.4654</c:v>
                </c:pt>
                <c:pt idx="648">
                  <c:v>-107249.37731000005</c:v>
                </c:pt>
                <c:pt idx="649">
                  <c:v>-107197.28922000002</c:v>
                </c:pt>
                <c:pt idx="650">
                  <c:v>-107145.20113</c:v>
                </c:pt>
                <c:pt idx="651">
                  <c:v>-107093.11304</c:v>
                </c:pt>
                <c:pt idx="652">
                  <c:v>-107041.02495000002</c:v>
                </c:pt>
                <c:pt idx="653">
                  <c:v>-106988.93685999949</c:v>
                </c:pt>
                <c:pt idx="654">
                  <c:v>-106936.84877</c:v>
                </c:pt>
                <c:pt idx="655">
                  <c:v>-106884.76068000001</c:v>
                </c:pt>
                <c:pt idx="656">
                  <c:v>-106832.67259</c:v>
                </c:pt>
                <c:pt idx="657">
                  <c:v>-106780.5845</c:v>
                </c:pt>
                <c:pt idx="658">
                  <c:v>-106728.49641000001</c:v>
                </c:pt>
                <c:pt idx="659">
                  <c:v>-106676.40832</c:v>
                </c:pt>
                <c:pt idx="660">
                  <c:v>-106624.32023</c:v>
                </c:pt>
                <c:pt idx="661">
                  <c:v>-106572.23214000001</c:v>
                </c:pt>
                <c:pt idx="662">
                  <c:v>-106520.14405</c:v>
                </c:pt>
                <c:pt idx="663">
                  <c:v>-106468.05596000039</c:v>
                </c:pt>
                <c:pt idx="664">
                  <c:v>-106415.96786999991</c:v>
                </c:pt>
                <c:pt idx="665">
                  <c:v>-106363.87978000042</c:v>
                </c:pt>
                <c:pt idx="666">
                  <c:v>-106311.79169000001</c:v>
                </c:pt>
                <c:pt idx="667">
                  <c:v>-106259.70360000001</c:v>
                </c:pt>
                <c:pt idx="668">
                  <c:v>-106207.61551</c:v>
                </c:pt>
                <c:pt idx="669">
                  <c:v>-106155.52742000039</c:v>
                </c:pt>
                <c:pt idx="670">
                  <c:v>-106103.43933000001</c:v>
                </c:pt>
                <c:pt idx="671">
                  <c:v>-106051.35124000002</c:v>
                </c:pt>
                <c:pt idx="672">
                  <c:v>-105999.26315</c:v>
                </c:pt>
                <c:pt idx="673">
                  <c:v>-105947.17506000059</c:v>
                </c:pt>
                <c:pt idx="674">
                  <c:v>-105895.08696999999</c:v>
                </c:pt>
                <c:pt idx="675">
                  <c:v>-105842.99887999936</c:v>
                </c:pt>
                <c:pt idx="676">
                  <c:v>-105790.91079000001</c:v>
                </c:pt>
                <c:pt idx="677">
                  <c:v>-105738.8227</c:v>
                </c:pt>
                <c:pt idx="678">
                  <c:v>-105686.73461</c:v>
                </c:pt>
                <c:pt idx="679">
                  <c:v>-105634.64652000001</c:v>
                </c:pt>
                <c:pt idx="680">
                  <c:v>-105582.55843</c:v>
                </c:pt>
                <c:pt idx="681">
                  <c:v>-105530.47034000001</c:v>
                </c:pt>
                <c:pt idx="682">
                  <c:v>-105478.38225</c:v>
                </c:pt>
                <c:pt idx="683">
                  <c:v>-105426.29416</c:v>
                </c:pt>
                <c:pt idx="684">
                  <c:v>-105374.20606999999</c:v>
                </c:pt>
                <c:pt idx="685">
                  <c:v>-105322.11798</c:v>
                </c:pt>
                <c:pt idx="686">
                  <c:v>-105270.02989000002</c:v>
                </c:pt>
                <c:pt idx="687">
                  <c:v>-105217.94179999999</c:v>
                </c:pt>
                <c:pt idx="688">
                  <c:v>-105165.85371000002</c:v>
                </c:pt>
                <c:pt idx="689">
                  <c:v>-105113.76562000002</c:v>
                </c:pt>
                <c:pt idx="690">
                  <c:v>-105061.67753</c:v>
                </c:pt>
                <c:pt idx="691">
                  <c:v>-105009.58944000005</c:v>
                </c:pt>
                <c:pt idx="692">
                  <c:v>-104957.50135000002</c:v>
                </c:pt>
                <c:pt idx="693">
                  <c:v>-104905.41325999943</c:v>
                </c:pt>
                <c:pt idx="694">
                  <c:v>-104853.32517000005</c:v>
                </c:pt>
                <c:pt idx="695">
                  <c:v>-104801.23708000001</c:v>
                </c:pt>
                <c:pt idx="696">
                  <c:v>-104749.14899000002</c:v>
                </c:pt>
                <c:pt idx="697">
                  <c:v>-104697.0609</c:v>
                </c:pt>
                <c:pt idx="698">
                  <c:v>-104644.97281000001</c:v>
                </c:pt>
                <c:pt idx="699">
                  <c:v>-104592.88472000042</c:v>
                </c:pt>
                <c:pt idx="700">
                  <c:v>-104540.79662999997</c:v>
                </c:pt>
                <c:pt idx="701">
                  <c:v>-104488.70854000001</c:v>
                </c:pt>
                <c:pt idx="702">
                  <c:v>-104436.62045000042</c:v>
                </c:pt>
                <c:pt idx="703">
                  <c:v>-104384.53236</c:v>
                </c:pt>
                <c:pt idx="704">
                  <c:v>-104332.44426999991</c:v>
                </c:pt>
                <c:pt idx="705">
                  <c:v>-104280.35618</c:v>
                </c:pt>
                <c:pt idx="706">
                  <c:v>-104228.26809000001</c:v>
                </c:pt>
                <c:pt idx="707">
                  <c:v>-104176.18000000002</c:v>
                </c:pt>
                <c:pt idx="708">
                  <c:v>-104124.09191</c:v>
                </c:pt>
                <c:pt idx="709">
                  <c:v>-104072.00382</c:v>
                </c:pt>
                <c:pt idx="710">
                  <c:v>-104019.91573000001</c:v>
                </c:pt>
                <c:pt idx="711">
                  <c:v>-103967.82764000002</c:v>
                </c:pt>
                <c:pt idx="712">
                  <c:v>-103915.73955</c:v>
                </c:pt>
                <c:pt idx="713">
                  <c:v>-103863.65146000059</c:v>
                </c:pt>
                <c:pt idx="714">
                  <c:v>-103811.56336999999</c:v>
                </c:pt>
                <c:pt idx="715">
                  <c:v>-103759.47528</c:v>
                </c:pt>
                <c:pt idx="716">
                  <c:v>-103707.38719000002</c:v>
                </c:pt>
                <c:pt idx="717">
                  <c:v>-103655.2991</c:v>
                </c:pt>
                <c:pt idx="718">
                  <c:v>-103603.21101</c:v>
                </c:pt>
                <c:pt idx="719">
                  <c:v>-103551.12292000002</c:v>
                </c:pt>
                <c:pt idx="720">
                  <c:v>-103499.03482999999</c:v>
                </c:pt>
                <c:pt idx="721">
                  <c:v>-103446.94673999937</c:v>
                </c:pt>
                <c:pt idx="722">
                  <c:v>-103394.85865000002</c:v>
                </c:pt>
                <c:pt idx="723">
                  <c:v>-103342.77056</c:v>
                </c:pt>
                <c:pt idx="724">
                  <c:v>-103290.68247</c:v>
                </c:pt>
                <c:pt idx="725">
                  <c:v>-103238.59437999997</c:v>
                </c:pt>
                <c:pt idx="726">
                  <c:v>-103186.50628999961</c:v>
                </c:pt>
                <c:pt idx="727">
                  <c:v>-103134.41819999999</c:v>
                </c:pt>
                <c:pt idx="728">
                  <c:v>-103082.33011000002</c:v>
                </c:pt>
                <c:pt idx="729">
                  <c:v>-103030.24202000001</c:v>
                </c:pt>
                <c:pt idx="730">
                  <c:v>-102978.15393</c:v>
                </c:pt>
                <c:pt idx="731">
                  <c:v>-102926.06584000001</c:v>
                </c:pt>
                <c:pt idx="732">
                  <c:v>-102873.97775000002</c:v>
                </c:pt>
                <c:pt idx="733">
                  <c:v>-102821.88966000042</c:v>
                </c:pt>
                <c:pt idx="734">
                  <c:v>-102769.80157</c:v>
                </c:pt>
                <c:pt idx="735">
                  <c:v>-102717.71348000001</c:v>
                </c:pt>
                <c:pt idx="736">
                  <c:v>-102665.62539000042</c:v>
                </c:pt>
                <c:pt idx="737">
                  <c:v>-102613.5373</c:v>
                </c:pt>
                <c:pt idx="738">
                  <c:v>-102561.44921000001</c:v>
                </c:pt>
                <c:pt idx="739">
                  <c:v>-102509.36112000042</c:v>
                </c:pt>
                <c:pt idx="740">
                  <c:v>-102457.27303</c:v>
                </c:pt>
                <c:pt idx="741">
                  <c:v>-102405.18494000002</c:v>
                </c:pt>
                <c:pt idx="742">
                  <c:v>-102353.09684999949</c:v>
                </c:pt>
                <c:pt idx="743">
                  <c:v>-102301.00876000008</c:v>
                </c:pt>
                <c:pt idx="744">
                  <c:v>-102248.92067000001</c:v>
                </c:pt>
                <c:pt idx="745">
                  <c:v>-102196.83257999949</c:v>
                </c:pt>
                <c:pt idx="746">
                  <c:v>-102144.74449000001</c:v>
                </c:pt>
                <c:pt idx="747">
                  <c:v>-102092.65640000002</c:v>
                </c:pt>
                <c:pt idx="748">
                  <c:v>-102040.56831</c:v>
                </c:pt>
                <c:pt idx="749">
                  <c:v>-101988.48022</c:v>
                </c:pt>
                <c:pt idx="750">
                  <c:v>-101936.39213000001</c:v>
                </c:pt>
                <c:pt idx="751">
                  <c:v>-101884.30404000002</c:v>
                </c:pt>
                <c:pt idx="752">
                  <c:v>-101832.21595</c:v>
                </c:pt>
                <c:pt idx="753">
                  <c:v>-101780.12786000002</c:v>
                </c:pt>
                <c:pt idx="754">
                  <c:v>-101728.03977</c:v>
                </c:pt>
                <c:pt idx="755">
                  <c:v>-101675.95168</c:v>
                </c:pt>
                <c:pt idx="756">
                  <c:v>-101623.86359000001</c:v>
                </c:pt>
                <c:pt idx="757">
                  <c:v>-101571.7755</c:v>
                </c:pt>
                <c:pt idx="758">
                  <c:v>-101519.68741000039</c:v>
                </c:pt>
                <c:pt idx="759">
                  <c:v>-101467.59932000002</c:v>
                </c:pt>
                <c:pt idx="760">
                  <c:v>-101415.51122999999</c:v>
                </c:pt>
                <c:pt idx="761">
                  <c:v>-101363.42314000001</c:v>
                </c:pt>
                <c:pt idx="762">
                  <c:v>-101311.33505000002</c:v>
                </c:pt>
                <c:pt idx="763">
                  <c:v>-101259.24695999958</c:v>
                </c:pt>
                <c:pt idx="764">
                  <c:v>-101207.15887</c:v>
                </c:pt>
                <c:pt idx="765">
                  <c:v>-101155.07078000002</c:v>
                </c:pt>
                <c:pt idx="766">
                  <c:v>-101102.98268999961</c:v>
                </c:pt>
                <c:pt idx="767">
                  <c:v>-101050.8946</c:v>
                </c:pt>
                <c:pt idx="768">
                  <c:v>-100998.80650999997</c:v>
                </c:pt>
                <c:pt idx="769">
                  <c:v>-100946.71842</c:v>
                </c:pt>
                <c:pt idx="770">
                  <c:v>-100894.63033</c:v>
                </c:pt>
                <c:pt idx="771">
                  <c:v>-100842.5422399993</c:v>
                </c:pt>
                <c:pt idx="772">
                  <c:v>-100790.45415000002</c:v>
                </c:pt>
                <c:pt idx="773">
                  <c:v>-100738.36606</c:v>
                </c:pt>
                <c:pt idx="774">
                  <c:v>-100686.27797</c:v>
                </c:pt>
                <c:pt idx="775">
                  <c:v>-100634.18988000002</c:v>
                </c:pt>
                <c:pt idx="776">
                  <c:v>-100582.10179000042</c:v>
                </c:pt>
                <c:pt idx="777">
                  <c:v>-100530.0137</c:v>
                </c:pt>
                <c:pt idx="778">
                  <c:v>-100477.92561000002</c:v>
                </c:pt>
                <c:pt idx="779">
                  <c:v>-100425.83752</c:v>
                </c:pt>
                <c:pt idx="780">
                  <c:v>-100373.74943</c:v>
                </c:pt>
                <c:pt idx="781">
                  <c:v>-100321.66134000002</c:v>
                </c:pt>
                <c:pt idx="782">
                  <c:v>-100269.57325</c:v>
                </c:pt>
                <c:pt idx="783">
                  <c:v>-100217.48516000005</c:v>
                </c:pt>
                <c:pt idx="784">
                  <c:v>-100165.39707000001</c:v>
                </c:pt>
                <c:pt idx="785">
                  <c:v>-100113.30898</c:v>
                </c:pt>
                <c:pt idx="786">
                  <c:v>-100061.22089000001</c:v>
                </c:pt>
                <c:pt idx="787">
                  <c:v>-100009.13280000001</c:v>
                </c:pt>
                <c:pt idx="788">
                  <c:v>-99957.044710000002</c:v>
                </c:pt>
                <c:pt idx="789">
                  <c:v>-99904.956619999968</c:v>
                </c:pt>
                <c:pt idx="790">
                  <c:v>-99852.868529999992</c:v>
                </c:pt>
                <c:pt idx="791">
                  <c:v>-99800.780440000017</c:v>
                </c:pt>
                <c:pt idx="792">
                  <c:v>-99748.692349999998</c:v>
                </c:pt>
                <c:pt idx="793">
                  <c:v>-99696.604260000007</c:v>
                </c:pt>
                <c:pt idx="794">
                  <c:v>-99644.516169999988</c:v>
                </c:pt>
                <c:pt idx="795">
                  <c:v>-99592.428079999998</c:v>
                </c:pt>
                <c:pt idx="796">
                  <c:v>-99540.339990000022</c:v>
                </c:pt>
                <c:pt idx="797">
                  <c:v>-99488.251900000003</c:v>
                </c:pt>
                <c:pt idx="798">
                  <c:v>-99436.163809999998</c:v>
                </c:pt>
                <c:pt idx="799">
                  <c:v>-99384.075720000546</c:v>
                </c:pt>
                <c:pt idx="800">
                  <c:v>-99331.987629999989</c:v>
                </c:pt>
                <c:pt idx="801">
                  <c:v>-99279.899540000013</c:v>
                </c:pt>
                <c:pt idx="802">
                  <c:v>-99227.811450000023</c:v>
                </c:pt>
                <c:pt idx="803">
                  <c:v>-99175.723360000004</c:v>
                </c:pt>
                <c:pt idx="804">
                  <c:v>-99123.635270000013</c:v>
                </c:pt>
                <c:pt idx="805">
                  <c:v>-99071.547180000009</c:v>
                </c:pt>
                <c:pt idx="806">
                  <c:v>-99019.459090000033</c:v>
                </c:pt>
                <c:pt idx="807">
                  <c:v>-98967.371000000057</c:v>
                </c:pt>
                <c:pt idx="808">
                  <c:v>-98915.282910000009</c:v>
                </c:pt>
                <c:pt idx="809">
                  <c:v>-98863.194820000004</c:v>
                </c:pt>
                <c:pt idx="810">
                  <c:v>-98811.10673</c:v>
                </c:pt>
                <c:pt idx="811">
                  <c:v>-98759.018640000009</c:v>
                </c:pt>
                <c:pt idx="812">
                  <c:v>-98706.930549999495</c:v>
                </c:pt>
                <c:pt idx="813">
                  <c:v>-98654.84246</c:v>
                </c:pt>
                <c:pt idx="814">
                  <c:v>-98602.754369999995</c:v>
                </c:pt>
                <c:pt idx="815">
                  <c:v>-98550.666279999918</c:v>
                </c:pt>
                <c:pt idx="816">
                  <c:v>-98498.578190000087</c:v>
                </c:pt>
                <c:pt idx="817">
                  <c:v>-98446.490099999908</c:v>
                </c:pt>
                <c:pt idx="818">
                  <c:v>-98394.402009999918</c:v>
                </c:pt>
                <c:pt idx="819">
                  <c:v>-98342.313920000001</c:v>
                </c:pt>
                <c:pt idx="820">
                  <c:v>-98290.225829999996</c:v>
                </c:pt>
                <c:pt idx="821">
                  <c:v>-98238.13774000002</c:v>
                </c:pt>
                <c:pt idx="822">
                  <c:v>-98186.049650000001</c:v>
                </c:pt>
                <c:pt idx="823">
                  <c:v>-98133.961559999938</c:v>
                </c:pt>
                <c:pt idx="824">
                  <c:v>-98081.873470000006</c:v>
                </c:pt>
                <c:pt idx="825">
                  <c:v>-98029.785380000001</c:v>
                </c:pt>
                <c:pt idx="826">
                  <c:v>-97977.697290000011</c:v>
                </c:pt>
                <c:pt idx="827">
                  <c:v>-97925.609200000006</c:v>
                </c:pt>
                <c:pt idx="828">
                  <c:v>-97873.521110000424</c:v>
                </c:pt>
                <c:pt idx="829">
                  <c:v>-97821.433019999968</c:v>
                </c:pt>
                <c:pt idx="830">
                  <c:v>-97769.344929999992</c:v>
                </c:pt>
                <c:pt idx="831">
                  <c:v>-97717.256839999376</c:v>
                </c:pt>
                <c:pt idx="832">
                  <c:v>-97665.168749999997</c:v>
                </c:pt>
                <c:pt idx="833">
                  <c:v>-97613.080660000007</c:v>
                </c:pt>
                <c:pt idx="834">
                  <c:v>-97560.992569999376</c:v>
                </c:pt>
                <c:pt idx="835">
                  <c:v>-97508.904479999968</c:v>
                </c:pt>
                <c:pt idx="836">
                  <c:v>-97456.816389999978</c:v>
                </c:pt>
                <c:pt idx="837">
                  <c:v>-97404.728300000002</c:v>
                </c:pt>
                <c:pt idx="838">
                  <c:v>-97352.640209999998</c:v>
                </c:pt>
                <c:pt idx="839">
                  <c:v>-97300.552120000022</c:v>
                </c:pt>
                <c:pt idx="840">
                  <c:v>-97248.464029999988</c:v>
                </c:pt>
                <c:pt idx="841">
                  <c:v>-97196.375940000027</c:v>
                </c:pt>
                <c:pt idx="842">
                  <c:v>-97144.287850000008</c:v>
                </c:pt>
                <c:pt idx="843">
                  <c:v>-97092.199760000425</c:v>
                </c:pt>
                <c:pt idx="844">
                  <c:v>-97040.111670000013</c:v>
                </c:pt>
                <c:pt idx="845">
                  <c:v>-96988.023580000008</c:v>
                </c:pt>
                <c:pt idx="846">
                  <c:v>-96935.935490000033</c:v>
                </c:pt>
                <c:pt idx="847">
                  <c:v>-96883.847399999999</c:v>
                </c:pt>
                <c:pt idx="848">
                  <c:v>-96831.759310000023</c:v>
                </c:pt>
                <c:pt idx="849">
                  <c:v>-96779.671220000426</c:v>
                </c:pt>
                <c:pt idx="850">
                  <c:v>-96727.583130000014</c:v>
                </c:pt>
                <c:pt idx="851">
                  <c:v>-96675.495040000009</c:v>
                </c:pt>
                <c:pt idx="852">
                  <c:v>-96623.406949999495</c:v>
                </c:pt>
                <c:pt idx="853">
                  <c:v>-96571.318859999999</c:v>
                </c:pt>
                <c:pt idx="854">
                  <c:v>-96519.230770000009</c:v>
                </c:pt>
                <c:pt idx="855">
                  <c:v>-96467.142679999495</c:v>
                </c:pt>
                <c:pt idx="856">
                  <c:v>-96415.054590000014</c:v>
                </c:pt>
                <c:pt idx="857">
                  <c:v>-96362.966499999908</c:v>
                </c:pt>
                <c:pt idx="858">
                  <c:v>-96310.878410000427</c:v>
                </c:pt>
                <c:pt idx="859">
                  <c:v>-96258.79032</c:v>
                </c:pt>
                <c:pt idx="860">
                  <c:v>-96206.702229999908</c:v>
                </c:pt>
                <c:pt idx="861">
                  <c:v>-96154.61414000002</c:v>
                </c:pt>
                <c:pt idx="862">
                  <c:v>-96102.52605</c:v>
                </c:pt>
                <c:pt idx="863">
                  <c:v>-96050.437959999908</c:v>
                </c:pt>
                <c:pt idx="864">
                  <c:v>-95998.349869999991</c:v>
                </c:pt>
                <c:pt idx="865">
                  <c:v>-95946.261780000001</c:v>
                </c:pt>
                <c:pt idx="866">
                  <c:v>-95894.173690000025</c:v>
                </c:pt>
                <c:pt idx="867">
                  <c:v>-95842.085600000006</c:v>
                </c:pt>
                <c:pt idx="868">
                  <c:v>-95789.997509999346</c:v>
                </c:pt>
                <c:pt idx="869">
                  <c:v>-95737.909419999996</c:v>
                </c:pt>
                <c:pt idx="870">
                  <c:v>-95685.821330000006</c:v>
                </c:pt>
                <c:pt idx="871">
                  <c:v>-95633.733239999376</c:v>
                </c:pt>
                <c:pt idx="872">
                  <c:v>-95581.645149999997</c:v>
                </c:pt>
                <c:pt idx="873">
                  <c:v>-95529.557060000006</c:v>
                </c:pt>
                <c:pt idx="874">
                  <c:v>-95477.468969999973</c:v>
                </c:pt>
                <c:pt idx="875">
                  <c:v>-95425.380879999968</c:v>
                </c:pt>
                <c:pt idx="876">
                  <c:v>-95373.292789999978</c:v>
                </c:pt>
                <c:pt idx="877">
                  <c:v>-95321.204700000002</c:v>
                </c:pt>
                <c:pt idx="878">
                  <c:v>-95269.116609999968</c:v>
                </c:pt>
                <c:pt idx="879">
                  <c:v>-95217.028520000007</c:v>
                </c:pt>
                <c:pt idx="880">
                  <c:v>-95164.940429999988</c:v>
                </c:pt>
                <c:pt idx="881">
                  <c:v>-95112.852340000012</c:v>
                </c:pt>
                <c:pt idx="882">
                  <c:v>-95060.764249999978</c:v>
                </c:pt>
                <c:pt idx="883">
                  <c:v>-95008.676160000425</c:v>
                </c:pt>
                <c:pt idx="884">
                  <c:v>-94956.588070000013</c:v>
                </c:pt>
                <c:pt idx="885">
                  <c:v>-94904.499980000008</c:v>
                </c:pt>
                <c:pt idx="886">
                  <c:v>-94852.411890000018</c:v>
                </c:pt>
                <c:pt idx="887">
                  <c:v>-94800.323800000013</c:v>
                </c:pt>
                <c:pt idx="888">
                  <c:v>-94748.235710000023</c:v>
                </c:pt>
                <c:pt idx="889">
                  <c:v>-94696.147620000003</c:v>
                </c:pt>
                <c:pt idx="890">
                  <c:v>-94644.059530000013</c:v>
                </c:pt>
                <c:pt idx="891">
                  <c:v>-94591.971440000023</c:v>
                </c:pt>
                <c:pt idx="892">
                  <c:v>-94539.883350000004</c:v>
                </c:pt>
                <c:pt idx="893">
                  <c:v>-94487.795259999999</c:v>
                </c:pt>
                <c:pt idx="894">
                  <c:v>-94435.707170000009</c:v>
                </c:pt>
                <c:pt idx="895">
                  <c:v>-94383.619080000004</c:v>
                </c:pt>
                <c:pt idx="896">
                  <c:v>-94331.530990000014</c:v>
                </c:pt>
                <c:pt idx="897">
                  <c:v>-94279.442899999238</c:v>
                </c:pt>
                <c:pt idx="898">
                  <c:v>-94227.354810000004</c:v>
                </c:pt>
                <c:pt idx="899">
                  <c:v>-94175.26672</c:v>
                </c:pt>
                <c:pt idx="900">
                  <c:v>-94123.178630000024</c:v>
                </c:pt>
                <c:pt idx="901">
                  <c:v>-94071.090540000019</c:v>
                </c:pt>
                <c:pt idx="902">
                  <c:v>-94019.00245</c:v>
                </c:pt>
                <c:pt idx="903">
                  <c:v>-93966.914359999908</c:v>
                </c:pt>
                <c:pt idx="904">
                  <c:v>-93914.82626999999</c:v>
                </c:pt>
                <c:pt idx="905">
                  <c:v>-93862.73818</c:v>
                </c:pt>
                <c:pt idx="906">
                  <c:v>-93810.650090000025</c:v>
                </c:pt>
                <c:pt idx="907">
                  <c:v>-93758.561999999991</c:v>
                </c:pt>
                <c:pt idx="908">
                  <c:v>-93706.473910000001</c:v>
                </c:pt>
                <c:pt idx="909">
                  <c:v>-93654.385819999996</c:v>
                </c:pt>
                <c:pt idx="910">
                  <c:v>-93602.297729999991</c:v>
                </c:pt>
                <c:pt idx="911">
                  <c:v>-93550.209640000015</c:v>
                </c:pt>
                <c:pt idx="912">
                  <c:v>-93498.121549999996</c:v>
                </c:pt>
                <c:pt idx="913">
                  <c:v>-93446.033460000006</c:v>
                </c:pt>
                <c:pt idx="914">
                  <c:v>-93393.945369999972</c:v>
                </c:pt>
                <c:pt idx="915">
                  <c:v>-93341.857279999938</c:v>
                </c:pt>
                <c:pt idx="916">
                  <c:v>-93289.769190000021</c:v>
                </c:pt>
                <c:pt idx="917">
                  <c:v>-93237.681100000424</c:v>
                </c:pt>
                <c:pt idx="918">
                  <c:v>-93185.593009999968</c:v>
                </c:pt>
                <c:pt idx="919">
                  <c:v>-93133.504920000007</c:v>
                </c:pt>
                <c:pt idx="920">
                  <c:v>-93081.416829999362</c:v>
                </c:pt>
                <c:pt idx="921">
                  <c:v>-93029.328740000026</c:v>
                </c:pt>
                <c:pt idx="922">
                  <c:v>-92977.240649999978</c:v>
                </c:pt>
                <c:pt idx="923">
                  <c:v>-92925.152560000002</c:v>
                </c:pt>
                <c:pt idx="924">
                  <c:v>-92873.064470000012</c:v>
                </c:pt>
                <c:pt idx="925">
                  <c:v>-92820.976379999978</c:v>
                </c:pt>
                <c:pt idx="926">
                  <c:v>-92768.888290000017</c:v>
                </c:pt>
                <c:pt idx="927">
                  <c:v>-92716.800200000012</c:v>
                </c:pt>
                <c:pt idx="928">
                  <c:v>-92664.712110000008</c:v>
                </c:pt>
                <c:pt idx="929">
                  <c:v>-92612.624020000425</c:v>
                </c:pt>
                <c:pt idx="930">
                  <c:v>-92560.535930000013</c:v>
                </c:pt>
                <c:pt idx="931">
                  <c:v>-92508.447839999237</c:v>
                </c:pt>
                <c:pt idx="932">
                  <c:v>-92456.359750000425</c:v>
                </c:pt>
                <c:pt idx="933">
                  <c:v>-92404.271660000057</c:v>
                </c:pt>
                <c:pt idx="934">
                  <c:v>-92352.183570000008</c:v>
                </c:pt>
                <c:pt idx="935">
                  <c:v>-92300.095480000004</c:v>
                </c:pt>
                <c:pt idx="936">
                  <c:v>-92248.007390000013</c:v>
                </c:pt>
                <c:pt idx="937">
                  <c:v>-92195.919300000009</c:v>
                </c:pt>
                <c:pt idx="938">
                  <c:v>-92143.831210000004</c:v>
                </c:pt>
                <c:pt idx="939">
                  <c:v>-92091.743119999999</c:v>
                </c:pt>
                <c:pt idx="940">
                  <c:v>-92039.655030000024</c:v>
                </c:pt>
                <c:pt idx="941">
                  <c:v>-91987.566940000019</c:v>
                </c:pt>
                <c:pt idx="942">
                  <c:v>-91935.47885</c:v>
                </c:pt>
                <c:pt idx="943">
                  <c:v>-91883.390759999995</c:v>
                </c:pt>
                <c:pt idx="944">
                  <c:v>-91831.30266999999</c:v>
                </c:pt>
                <c:pt idx="945">
                  <c:v>-91779.21457999933</c:v>
                </c:pt>
                <c:pt idx="946">
                  <c:v>-91727.126490000024</c:v>
                </c:pt>
                <c:pt idx="947">
                  <c:v>-91675.038400000005</c:v>
                </c:pt>
                <c:pt idx="948">
                  <c:v>-91622.95031</c:v>
                </c:pt>
                <c:pt idx="949">
                  <c:v>-91570.862219999908</c:v>
                </c:pt>
                <c:pt idx="950">
                  <c:v>-91518.774130000005</c:v>
                </c:pt>
                <c:pt idx="951">
                  <c:v>-91466.686040000015</c:v>
                </c:pt>
                <c:pt idx="952">
                  <c:v>-91414.597949999938</c:v>
                </c:pt>
                <c:pt idx="953">
                  <c:v>-91362.509860000006</c:v>
                </c:pt>
                <c:pt idx="954">
                  <c:v>-91310.421770000001</c:v>
                </c:pt>
                <c:pt idx="955">
                  <c:v>-91258.333679999938</c:v>
                </c:pt>
                <c:pt idx="956">
                  <c:v>-91206.245589999948</c:v>
                </c:pt>
                <c:pt idx="957">
                  <c:v>-91154.157500000001</c:v>
                </c:pt>
                <c:pt idx="958">
                  <c:v>-91102.069409999996</c:v>
                </c:pt>
                <c:pt idx="959">
                  <c:v>-91049.981320000006</c:v>
                </c:pt>
                <c:pt idx="960">
                  <c:v>-90997.893229999972</c:v>
                </c:pt>
                <c:pt idx="961">
                  <c:v>-90945.805140000026</c:v>
                </c:pt>
                <c:pt idx="962">
                  <c:v>-90893.717049999948</c:v>
                </c:pt>
                <c:pt idx="963">
                  <c:v>-90841.628960000424</c:v>
                </c:pt>
                <c:pt idx="964">
                  <c:v>-90789.540869999968</c:v>
                </c:pt>
                <c:pt idx="965">
                  <c:v>-90737.452779999978</c:v>
                </c:pt>
                <c:pt idx="966">
                  <c:v>-90685.364690000017</c:v>
                </c:pt>
                <c:pt idx="967">
                  <c:v>-90633.276599999968</c:v>
                </c:pt>
                <c:pt idx="968">
                  <c:v>-90581.188510000007</c:v>
                </c:pt>
                <c:pt idx="969">
                  <c:v>-90529.100420000424</c:v>
                </c:pt>
                <c:pt idx="970">
                  <c:v>-90477.012329999998</c:v>
                </c:pt>
                <c:pt idx="971">
                  <c:v>-90424.924240000008</c:v>
                </c:pt>
                <c:pt idx="972">
                  <c:v>-90372.836150000003</c:v>
                </c:pt>
                <c:pt idx="973">
                  <c:v>-90320.748059999998</c:v>
                </c:pt>
                <c:pt idx="974">
                  <c:v>-90268.659970000022</c:v>
                </c:pt>
                <c:pt idx="975">
                  <c:v>-90216.571880000003</c:v>
                </c:pt>
                <c:pt idx="976">
                  <c:v>-90164.483790000013</c:v>
                </c:pt>
                <c:pt idx="977">
                  <c:v>-90112.395700000023</c:v>
                </c:pt>
                <c:pt idx="978">
                  <c:v>-90060.307610000003</c:v>
                </c:pt>
                <c:pt idx="979">
                  <c:v>-90008.219519999999</c:v>
                </c:pt>
                <c:pt idx="980">
                  <c:v>-89956.131430000023</c:v>
                </c:pt>
                <c:pt idx="981">
                  <c:v>-89904.043340000018</c:v>
                </c:pt>
                <c:pt idx="982">
                  <c:v>-89851.955249999999</c:v>
                </c:pt>
                <c:pt idx="983">
                  <c:v>-89799.867160000023</c:v>
                </c:pt>
                <c:pt idx="984">
                  <c:v>-89747.779070000004</c:v>
                </c:pt>
                <c:pt idx="985">
                  <c:v>-89695.690979999999</c:v>
                </c:pt>
                <c:pt idx="986">
                  <c:v>-89643.602890000009</c:v>
                </c:pt>
                <c:pt idx="987">
                  <c:v>-89591.51479999999</c:v>
                </c:pt>
                <c:pt idx="988">
                  <c:v>-89539.42671</c:v>
                </c:pt>
                <c:pt idx="989">
                  <c:v>-89487.338619999995</c:v>
                </c:pt>
                <c:pt idx="990">
                  <c:v>-89435.25052999999</c:v>
                </c:pt>
                <c:pt idx="991">
                  <c:v>-89383.162440000015</c:v>
                </c:pt>
                <c:pt idx="992">
                  <c:v>-89331.074349999995</c:v>
                </c:pt>
                <c:pt idx="993">
                  <c:v>-89278.986259999918</c:v>
                </c:pt>
                <c:pt idx="994">
                  <c:v>-89226.89817</c:v>
                </c:pt>
                <c:pt idx="995">
                  <c:v>-89174.810079999908</c:v>
                </c:pt>
                <c:pt idx="996">
                  <c:v>-89122.72199000002</c:v>
                </c:pt>
                <c:pt idx="997">
                  <c:v>-89070.633900000001</c:v>
                </c:pt>
                <c:pt idx="998">
                  <c:v>-89018.545809999938</c:v>
                </c:pt>
                <c:pt idx="999">
                  <c:v>-88966.457720000006</c:v>
                </c:pt>
                <c:pt idx="1000">
                  <c:v>-88914.369630000001</c:v>
                </c:pt>
                <c:pt idx="1001">
                  <c:v>-88862.281540000011</c:v>
                </c:pt>
                <c:pt idx="1002">
                  <c:v>-88810.193450000006</c:v>
                </c:pt>
                <c:pt idx="1003">
                  <c:v>-88758.105360000423</c:v>
                </c:pt>
                <c:pt idx="1004">
                  <c:v>-88706.017269999968</c:v>
                </c:pt>
                <c:pt idx="1005">
                  <c:v>-88653.929180000006</c:v>
                </c:pt>
                <c:pt idx="1006">
                  <c:v>-88601.841090000016</c:v>
                </c:pt>
                <c:pt idx="1007">
                  <c:v>-88549.752999999968</c:v>
                </c:pt>
                <c:pt idx="1008">
                  <c:v>-88497.664910000007</c:v>
                </c:pt>
                <c:pt idx="1009">
                  <c:v>-88445.576820000002</c:v>
                </c:pt>
                <c:pt idx="1010">
                  <c:v>-88393.488729999997</c:v>
                </c:pt>
                <c:pt idx="1011">
                  <c:v>-88341.400639999978</c:v>
                </c:pt>
                <c:pt idx="1012">
                  <c:v>-88289.312549999406</c:v>
                </c:pt>
                <c:pt idx="1013">
                  <c:v>-88237.224460000027</c:v>
                </c:pt>
                <c:pt idx="1014">
                  <c:v>-88185.136369999993</c:v>
                </c:pt>
                <c:pt idx="1015">
                  <c:v>-88133.048279999406</c:v>
                </c:pt>
                <c:pt idx="1016">
                  <c:v>-88080.960190000013</c:v>
                </c:pt>
                <c:pt idx="1017">
                  <c:v>-88028.872100000022</c:v>
                </c:pt>
                <c:pt idx="1018">
                  <c:v>-87976.784010000003</c:v>
                </c:pt>
                <c:pt idx="1019">
                  <c:v>-87924.695920000027</c:v>
                </c:pt>
                <c:pt idx="1020">
                  <c:v>-87872.607830000008</c:v>
                </c:pt>
                <c:pt idx="1021">
                  <c:v>-87820.519740000032</c:v>
                </c:pt>
                <c:pt idx="1022">
                  <c:v>-87768.431649999999</c:v>
                </c:pt>
                <c:pt idx="1023">
                  <c:v>-87716.343560000008</c:v>
                </c:pt>
                <c:pt idx="1024">
                  <c:v>-87664.255470000004</c:v>
                </c:pt>
                <c:pt idx="1025">
                  <c:v>-87612.167379999999</c:v>
                </c:pt>
                <c:pt idx="1026">
                  <c:v>-87560.079290000023</c:v>
                </c:pt>
                <c:pt idx="1027">
                  <c:v>-87507.991199999989</c:v>
                </c:pt>
                <c:pt idx="1028">
                  <c:v>-87455.903109999999</c:v>
                </c:pt>
                <c:pt idx="1029">
                  <c:v>-87403.815020000024</c:v>
                </c:pt>
                <c:pt idx="1030">
                  <c:v>-87351.72692999999</c:v>
                </c:pt>
                <c:pt idx="1031">
                  <c:v>-87299.638840000014</c:v>
                </c:pt>
                <c:pt idx="1032">
                  <c:v>-87247.550749999995</c:v>
                </c:pt>
                <c:pt idx="1033">
                  <c:v>-87195.462659999495</c:v>
                </c:pt>
                <c:pt idx="1034">
                  <c:v>-87143.37457</c:v>
                </c:pt>
                <c:pt idx="1035">
                  <c:v>-87091.286479999908</c:v>
                </c:pt>
                <c:pt idx="1036">
                  <c:v>-87039.19839000002</c:v>
                </c:pt>
                <c:pt idx="1037">
                  <c:v>-86987.1103</c:v>
                </c:pt>
                <c:pt idx="1038">
                  <c:v>-86935.022209999908</c:v>
                </c:pt>
                <c:pt idx="1039">
                  <c:v>-86882.934120000005</c:v>
                </c:pt>
                <c:pt idx="1040">
                  <c:v>-86830.846029999972</c:v>
                </c:pt>
                <c:pt idx="1041">
                  <c:v>-86778.75794000001</c:v>
                </c:pt>
                <c:pt idx="1042">
                  <c:v>-86726.669850000006</c:v>
                </c:pt>
                <c:pt idx="1043">
                  <c:v>-86674.581760000423</c:v>
                </c:pt>
                <c:pt idx="1044">
                  <c:v>-86622.493669999938</c:v>
                </c:pt>
                <c:pt idx="1045">
                  <c:v>-86570.405579999948</c:v>
                </c:pt>
                <c:pt idx="1046">
                  <c:v>-86518.317490000016</c:v>
                </c:pt>
                <c:pt idx="1047">
                  <c:v>-86466.229399999997</c:v>
                </c:pt>
                <c:pt idx="1048">
                  <c:v>-86414.141310000006</c:v>
                </c:pt>
                <c:pt idx="1049">
                  <c:v>-86362.053220000002</c:v>
                </c:pt>
                <c:pt idx="1050">
                  <c:v>-86309.965129999997</c:v>
                </c:pt>
                <c:pt idx="1051">
                  <c:v>-86257.877040000007</c:v>
                </c:pt>
                <c:pt idx="1052">
                  <c:v>-86205.788950000002</c:v>
                </c:pt>
                <c:pt idx="1053">
                  <c:v>-86153.700859999968</c:v>
                </c:pt>
                <c:pt idx="1054">
                  <c:v>-86101.612769999992</c:v>
                </c:pt>
                <c:pt idx="1055">
                  <c:v>-86049.524680000002</c:v>
                </c:pt>
                <c:pt idx="1056">
                  <c:v>-85997.436589999314</c:v>
                </c:pt>
                <c:pt idx="1057">
                  <c:v>-85945.348499999993</c:v>
                </c:pt>
                <c:pt idx="1058">
                  <c:v>-85893.260410000003</c:v>
                </c:pt>
                <c:pt idx="1059">
                  <c:v>-85841.172320000027</c:v>
                </c:pt>
                <c:pt idx="1060">
                  <c:v>-85789.084230000008</c:v>
                </c:pt>
                <c:pt idx="1061">
                  <c:v>-85736.996139999435</c:v>
                </c:pt>
                <c:pt idx="1062">
                  <c:v>-85684.908049999998</c:v>
                </c:pt>
                <c:pt idx="1063">
                  <c:v>-85632.819960000023</c:v>
                </c:pt>
                <c:pt idx="1064">
                  <c:v>-85580.731869999989</c:v>
                </c:pt>
                <c:pt idx="1065">
                  <c:v>-85528.643779999999</c:v>
                </c:pt>
                <c:pt idx="1066">
                  <c:v>-85476.555690000023</c:v>
                </c:pt>
                <c:pt idx="1067">
                  <c:v>-85424.467599999436</c:v>
                </c:pt>
                <c:pt idx="1068">
                  <c:v>-85372.379510000057</c:v>
                </c:pt>
                <c:pt idx="1069">
                  <c:v>-85320.291420000023</c:v>
                </c:pt>
                <c:pt idx="1070">
                  <c:v>-85268.203329999989</c:v>
                </c:pt>
                <c:pt idx="1071">
                  <c:v>-85216.115240000014</c:v>
                </c:pt>
                <c:pt idx="1072">
                  <c:v>-85164.027150000024</c:v>
                </c:pt>
                <c:pt idx="1073">
                  <c:v>-85111.939060000004</c:v>
                </c:pt>
                <c:pt idx="1074">
                  <c:v>-85059.85097</c:v>
                </c:pt>
                <c:pt idx="1075">
                  <c:v>-85007.762879999224</c:v>
                </c:pt>
                <c:pt idx="1076">
                  <c:v>-84955.674790000427</c:v>
                </c:pt>
                <c:pt idx="1077">
                  <c:v>-84903.5867</c:v>
                </c:pt>
                <c:pt idx="1078">
                  <c:v>-84851.498609999908</c:v>
                </c:pt>
                <c:pt idx="1079">
                  <c:v>-84799.410519999918</c:v>
                </c:pt>
                <c:pt idx="1080">
                  <c:v>-84747.32243</c:v>
                </c:pt>
                <c:pt idx="1081">
                  <c:v>-84695.23434000001</c:v>
                </c:pt>
                <c:pt idx="1082">
                  <c:v>-84643.146249999918</c:v>
                </c:pt>
                <c:pt idx="1083">
                  <c:v>-84591.058160000423</c:v>
                </c:pt>
                <c:pt idx="1084">
                  <c:v>-84538.970069999996</c:v>
                </c:pt>
                <c:pt idx="1085">
                  <c:v>-84486.881980000006</c:v>
                </c:pt>
                <c:pt idx="1086">
                  <c:v>-84434.793889999361</c:v>
                </c:pt>
                <c:pt idx="1087">
                  <c:v>-84382.705799999996</c:v>
                </c:pt>
                <c:pt idx="1088">
                  <c:v>-84330.617710000006</c:v>
                </c:pt>
                <c:pt idx="1089">
                  <c:v>-84278.529620000423</c:v>
                </c:pt>
                <c:pt idx="1090">
                  <c:v>-84226.441529999938</c:v>
                </c:pt>
                <c:pt idx="1091">
                  <c:v>-84174.353440000021</c:v>
                </c:pt>
                <c:pt idx="1092">
                  <c:v>-84122.265350000001</c:v>
                </c:pt>
                <c:pt idx="1093">
                  <c:v>-84070.177259999997</c:v>
                </c:pt>
                <c:pt idx="1094">
                  <c:v>-84018.089170000007</c:v>
                </c:pt>
                <c:pt idx="1095">
                  <c:v>-83966.001080000002</c:v>
                </c:pt>
                <c:pt idx="1096">
                  <c:v>-83913.912989999313</c:v>
                </c:pt>
                <c:pt idx="1097">
                  <c:v>-83861.824900000007</c:v>
                </c:pt>
                <c:pt idx="1098">
                  <c:v>-83809.736809999406</c:v>
                </c:pt>
                <c:pt idx="1099">
                  <c:v>-83757.648719999997</c:v>
                </c:pt>
                <c:pt idx="1100">
                  <c:v>-83705.560629999993</c:v>
                </c:pt>
                <c:pt idx="1101">
                  <c:v>-83653.472539999435</c:v>
                </c:pt>
                <c:pt idx="1102">
                  <c:v>-83601.384450000027</c:v>
                </c:pt>
                <c:pt idx="1103">
                  <c:v>-83549.296360000008</c:v>
                </c:pt>
                <c:pt idx="1104">
                  <c:v>-83497.208269999988</c:v>
                </c:pt>
                <c:pt idx="1105">
                  <c:v>-83445.120180000027</c:v>
                </c:pt>
                <c:pt idx="1106">
                  <c:v>-83393.032090000008</c:v>
                </c:pt>
                <c:pt idx="1107">
                  <c:v>-83340.943999999436</c:v>
                </c:pt>
                <c:pt idx="1108">
                  <c:v>-83288.855910000057</c:v>
                </c:pt>
                <c:pt idx="1109">
                  <c:v>-83236.767820000008</c:v>
                </c:pt>
                <c:pt idx="1110">
                  <c:v>-83184.679730000425</c:v>
                </c:pt>
                <c:pt idx="1111">
                  <c:v>-83132.591640000013</c:v>
                </c:pt>
                <c:pt idx="1112">
                  <c:v>-83080.503550000009</c:v>
                </c:pt>
                <c:pt idx="1113">
                  <c:v>-83028.415460000004</c:v>
                </c:pt>
                <c:pt idx="1114">
                  <c:v>-82976.327370000014</c:v>
                </c:pt>
                <c:pt idx="1115">
                  <c:v>-82924.239280000009</c:v>
                </c:pt>
                <c:pt idx="1116">
                  <c:v>-82872.151190000426</c:v>
                </c:pt>
                <c:pt idx="1117">
                  <c:v>-82820.063099999999</c:v>
                </c:pt>
                <c:pt idx="1118">
                  <c:v>-82767.975009999995</c:v>
                </c:pt>
                <c:pt idx="1119">
                  <c:v>-82715.886920000004</c:v>
                </c:pt>
                <c:pt idx="1120">
                  <c:v>-82663.798829999971</c:v>
                </c:pt>
                <c:pt idx="1121">
                  <c:v>-82611.71074000001</c:v>
                </c:pt>
                <c:pt idx="1122">
                  <c:v>-82559.622650000005</c:v>
                </c:pt>
                <c:pt idx="1123">
                  <c:v>-82507.53456</c:v>
                </c:pt>
                <c:pt idx="1124">
                  <c:v>-82455.446469999908</c:v>
                </c:pt>
                <c:pt idx="1125">
                  <c:v>-82403.358380000005</c:v>
                </c:pt>
                <c:pt idx="1126">
                  <c:v>-82351.270290000015</c:v>
                </c:pt>
                <c:pt idx="1127">
                  <c:v>-82299.182199999996</c:v>
                </c:pt>
                <c:pt idx="1128">
                  <c:v>-82247.094110000005</c:v>
                </c:pt>
                <c:pt idx="1129">
                  <c:v>-82195.006020000001</c:v>
                </c:pt>
                <c:pt idx="1130">
                  <c:v>-82142.917929999938</c:v>
                </c:pt>
                <c:pt idx="1131">
                  <c:v>-82090.82984000002</c:v>
                </c:pt>
                <c:pt idx="1132">
                  <c:v>-82038.741750000001</c:v>
                </c:pt>
                <c:pt idx="1133">
                  <c:v>-81986.653659999996</c:v>
                </c:pt>
                <c:pt idx="1134">
                  <c:v>-81934.565569999992</c:v>
                </c:pt>
                <c:pt idx="1135">
                  <c:v>-81882.477480000001</c:v>
                </c:pt>
                <c:pt idx="1136">
                  <c:v>-81830.389390000026</c:v>
                </c:pt>
                <c:pt idx="1137">
                  <c:v>-81778.301300000006</c:v>
                </c:pt>
                <c:pt idx="1138">
                  <c:v>-81726.213209999361</c:v>
                </c:pt>
                <c:pt idx="1139">
                  <c:v>-81674.125120000637</c:v>
                </c:pt>
                <c:pt idx="1140">
                  <c:v>-81622.037029999992</c:v>
                </c:pt>
                <c:pt idx="1141">
                  <c:v>-81569.948939999376</c:v>
                </c:pt>
                <c:pt idx="1142">
                  <c:v>-81517.860849999968</c:v>
                </c:pt>
                <c:pt idx="1143">
                  <c:v>-81465.772760000007</c:v>
                </c:pt>
                <c:pt idx="1144">
                  <c:v>-81413.684670000002</c:v>
                </c:pt>
                <c:pt idx="1145">
                  <c:v>-81361.596579999299</c:v>
                </c:pt>
                <c:pt idx="1146">
                  <c:v>-81309.508490000007</c:v>
                </c:pt>
                <c:pt idx="1147">
                  <c:v>-81257.420400000003</c:v>
                </c:pt>
                <c:pt idx="1148">
                  <c:v>-81205.332309999998</c:v>
                </c:pt>
                <c:pt idx="1149">
                  <c:v>-81153.244220000008</c:v>
                </c:pt>
                <c:pt idx="1150">
                  <c:v>-81101.156130000003</c:v>
                </c:pt>
                <c:pt idx="1151">
                  <c:v>-81049.068040000013</c:v>
                </c:pt>
                <c:pt idx="1152">
                  <c:v>-80996.979950000023</c:v>
                </c:pt>
                <c:pt idx="1153">
                  <c:v>-80944.891860000003</c:v>
                </c:pt>
                <c:pt idx="1154">
                  <c:v>-80892.803770000013</c:v>
                </c:pt>
                <c:pt idx="1155">
                  <c:v>-80840.715680000008</c:v>
                </c:pt>
                <c:pt idx="1156">
                  <c:v>-80788.627590000033</c:v>
                </c:pt>
                <c:pt idx="1157">
                  <c:v>-80736.539500000014</c:v>
                </c:pt>
                <c:pt idx="1158">
                  <c:v>-80684.451410000023</c:v>
                </c:pt>
                <c:pt idx="1159">
                  <c:v>-80632.363320000004</c:v>
                </c:pt>
                <c:pt idx="1160">
                  <c:v>-80580.275230000014</c:v>
                </c:pt>
                <c:pt idx="1161">
                  <c:v>-80528.187140000024</c:v>
                </c:pt>
                <c:pt idx="1162">
                  <c:v>-80476.099050000004</c:v>
                </c:pt>
                <c:pt idx="1163">
                  <c:v>-80424.01096</c:v>
                </c:pt>
                <c:pt idx="1164">
                  <c:v>-80371.922869999908</c:v>
                </c:pt>
                <c:pt idx="1165">
                  <c:v>-80319.834780000005</c:v>
                </c:pt>
                <c:pt idx="1166">
                  <c:v>-80267.746689999345</c:v>
                </c:pt>
                <c:pt idx="1167">
                  <c:v>-80215.658599999995</c:v>
                </c:pt>
                <c:pt idx="1168">
                  <c:v>-80163.570510000005</c:v>
                </c:pt>
                <c:pt idx="1169">
                  <c:v>-80111.48242</c:v>
                </c:pt>
                <c:pt idx="1170">
                  <c:v>-80059.394329999996</c:v>
                </c:pt>
                <c:pt idx="1171">
                  <c:v>-80007.306239999918</c:v>
                </c:pt>
                <c:pt idx="1172">
                  <c:v>-79955.218150000001</c:v>
                </c:pt>
                <c:pt idx="1173">
                  <c:v>-79903.130059999996</c:v>
                </c:pt>
                <c:pt idx="1174">
                  <c:v>-79851.041969999991</c:v>
                </c:pt>
                <c:pt idx="1175">
                  <c:v>-79798.953879999346</c:v>
                </c:pt>
                <c:pt idx="1176">
                  <c:v>-79746.865790000025</c:v>
                </c:pt>
                <c:pt idx="1177">
                  <c:v>-79694.777700000006</c:v>
                </c:pt>
                <c:pt idx="1178">
                  <c:v>-79642.689610000423</c:v>
                </c:pt>
                <c:pt idx="1179">
                  <c:v>-79590.601519999997</c:v>
                </c:pt>
                <c:pt idx="1180">
                  <c:v>-79538.513429999992</c:v>
                </c:pt>
                <c:pt idx="1181">
                  <c:v>-79486.425340000016</c:v>
                </c:pt>
                <c:pt idx="1182">
                  <c:v>-79434.337249999968</c:v>
                </c:pt>
                <c:pt idx="1183">
                  <c:v>-79382.249160000007</c:v>
                </c:pt>
                <c:pt idx="1184">
                  <c:v>-79330.161070000002</c:v>
                </c:pt>
                <c:pt idx="1185">
                  <c:v>-79278.072979999968</c:v>
                </c:pt>
                <c:pt idx="1186">
                  <c:v>-79225.984889999978</c:v>
                </c:pt>
                <c:pt idx="1187">
                  <c:v>-79173.896799999988</c:v>
                </c:pt>
                <c:pt idx="1188">
                  <c:v>-79121.808710000027</c:v>
                </c:pt>
                <c:pt idx="1189">
                  <c:v>-79069.720620000007</c:v>
                </c:pt>
                <c:pt idx="1190">
                  <c:v>-79017.632529999988</c:v>
                </c:pt>
                <c:pt idx="1191">
                  <c:v>-78965.544440000012</c:v>
                </c:pt>
                <c:pt idx="1192">
                  <c:v>-78913.456350000008</c:v>
                </c:pt>
                <c:pt idx="1193">
                  <c:v>-78861.368260000003</c:v>
                </c:pt>
                <c:pt idx="1194">
                  <c:v>-78809.280170000013</c:v>
                </c:pt>
                <c:pt idx="1195">
                  <c:v>-78757.192080000008</c:v>
                </c:pt>
                <c:pt idx="1196">
                  <c:v>-78705.103990000032</c:v>
                </c:pt>
                <c:pt idx="1197">
                  <c:v>-78653.015899999999</c:v>
                </c:pt>
                <c:pt idx="1198">
                  <c:v>-78600.927810000008</c:v>
                </c:pt>
                <c:pt idx="1199">
                  <c:v>-78548.839720000426</c:v>
                </c:pt>
                <c:pt idx="1200">
                  <c:v>-78496.751630000013</c:v>
                </c:pt>
                <c:pt idx="1201">
                  <c:v>-78444.663540000009</c:v>
                </c:pt>
                <c:pt idx="1202">
                  <c:v>-78392.575450000426</c:v>
                </c:pt>
                <c:pt idx="1203">
                  <c:v>-78340.487359999999</c:v>
                </c:pt>
                <c:pt idx="1204">
                  <c:v>-78288.399269999994</c:v>
                </c:pt>
                <c:pt idx="1205">
                  <c:v>-78236.311180000004</c:v>
                </c:pt>
                <c:pt idx="1206">
                  <c:v>-78184.223090000014</c:v>
                </c:pt>
                <c:pt idx="1207">
                  <c:v>-78132.134999999995</c:v>
                </c:pt>
                <c:pt idx="1208">
                  <c:v>-78080.046909999495</c:v>
                </c:pt>
                <c:pt idx="1209">
                  <c:v>-78027.95882</c:v>
                </c:pt>
                <c:pt idx="1210">
                  <c:v>-77975.870730000024</c:v>
                </c:pt>
                <c:pt idx="1211">
                  <c:v>-77923.782640000019</c:v>
                </c:pt>
                <c:pt idx="1212">
                  <c:v>-77871.69455</c:v>
                </c:pt>
                <c:pt idx="1213">
                  <c:v>-77819.606459999995</c:v>
                </c:pt>
                <c:pt idx="1214">
                  <c:v>-77767.518369999991</c:v>
                </c:pt>
                <c:pt idx="1215">
                  <c:v>-77715.430279999346</c:v>
                </c:pt>
                <c:pt idx="1216">
                  <c:v>-77663.34219000001</c:v>
                </c:pt>
                <c:pt idx="1217">
                  <c:v>-77611.254100000006</c:v>
                </c:pt>
                <c:pt idx="1218">
                  <c:v>-77559.166010000001</c:v>
                </c:pt>
                <c:pt idx="1219">
                  <c:v>-77507.077919999996</c:v>
                </c:pt>
                <c:pt idx="1220">
                  <c:v>-77454.989829999991</c:v>
                </c:pt>
                <c:pt idx="1221">
                  <c:v>-77402.901740000016</c:v>
                </c:pt>
                <c:pt idx="1222">
                  <c:v>-77350.813649999938</c:v>
                </c:pt>
                <c:pt idx="1223">
                  <c:v>-77298.725560000006</c:v>
                </c:pt>
                <c:pt idx="1224">
                  <c:v>-77246.637470000001</c:v>
                </c:pt>
                <c:pt idx="1225">
                  <c:v>-77194.549379999968</c:v>
                </c:pt>
                <c:pt idx="1226">
                  <c:v>-77142.461289999948</c:v>
                </c:pt>
                <c:pt idx="1227">
                  <c:v>-77090.373200000002</c:v>
                </c:pt>
                <c:pt idx="1228">
                  <c:v>-77038.285109999997</c:v>
                </c:pt>
                <c:pt idx="1229">
                  <c:v>-76986.197020000007</c:v>
                </c:pt>
                <c:pt idx="1230">
                  <c:v>-76934.108930000002</c:v>
                </c:pt>
                <c:pt idx="1231">
                  <c:v>-76882.020840000012</c:v>
                </c:pt>
                <c:pt idx="1232">
                  <c:v>-76829.932749999978</c:v>
                </c:pt>
                <c:pt idx="1233">
                  <c:v>-76777.844660000002</c:v>
                </c:pt>
                <c:pt idx="1234">
                  <c:v>-76725.756569999998</c:v>
                </c:pt>
                <c:pt idx="1235">
                  <c:v>-76673.668480000022</c:v>
                </c:pt>
                <c:pt idx="1236">
                  <c:v>-76621.580390000017</c:v>
                </c:pt>
                <c:pt idx="1237">
                  <c:v>-76569.492299999314</c:v>
                </c:pt>
                <c:pt idx="1238">
                  <c:v>-76517.404210000008</c:v>
                </c:pt>
                <c:pt idx="1239">
                  <c:v>-76465.316120000003</c:v>
                </c:pt>
                <c:pt idx="1240">
                  <c:v>-76413.228030000013</c:v>
                </c:pt>
                <c:pt idx="1241">
                  <c:v>-76361.139940000023</c:v>
                </c:pt>
                <c:pt idx="1242">
                  <c:v>-76309.051850000003</c:v>
                </c:pt>
                <c:pt idx="1243">
                  <c:v>-76256.963759999999</c:v>
                </c:pt>
                <c:pt idx="1244">
                  <c:v>-76204.875670000023</c:v>
                </c:pt>
                <c:pt idx="1245">
                  <c:v>-76152.787579999436</c:v>
                </c:pt>
                <c:pt idx="1246">
                  <c:v>-76100.699490000057</c:v>
                </c:pt>
                <c:pt idx="1247">
                  <c:v>-76048.611400000023</c:v>
                </c:pt>
                <c:pt idx="1248">
                  <c:v>-75996.523310000004</c:v>
                </c:pt>
                <c:pt idx="1249">
                  <c:v>-75944.435219999999</c:v>
                </c:pt>
                <c:pt idx="1250">
                  <c:v>-75892.347129999995</c:v>
                </c:pt>
                <c:pt idx="1251">
                  <c:v>-75840.259040000034</c:v>
                </c:pt>
                <c:pt idx="1252">
                  <c:v>-75788.170950000087</c:v>
                </c:pt>
                <c:pt idx="1253">
                  <c:v>-75736.082859999908</c:v>
                </c:pt>
                <c:pt idx="1254">
                  <c:v>-75683.99476999999</c:v>
                </c:pt>
                <c:pt idx="1255">
                  <c:v>-75631.906679999331</c:v>
                </c:pt>
                <c:pt idx="1256">
                  <c:v>-75579.81859000001</c:v>
                </c:pt>
                <c:pt idx="1257">
                  <c:v>-75527.730499999991</c:v>
                </c:pt>
                <c:pt idx="1258">
                  <c:v>-75475.64241</c:v>
                </c:pt>
                <c:pt idx="1259">
                  <c:v>-75423.554319999996</c:v>
                </c:pt>
                <c:pt idx="1260">
                  <c:v>-75371.466229999918</c:v>
                </c:pt>
                <c:pt idx="1261">
                  <c:v>-75319.378140000423</c:v>
                </c:pt>
                <c:pt idx="1262">
                  <c:v>-75267.290049999938</c:v>
                </c:pt>
                <c:pt idx="1263">
                  <c:v>-75215.201960000006</c:v>
                </c:pt>
                <c:pt idx="1264">
                  <c:v>-75163.113869999972</c:v>
                </c:pt>
                <c:pt idx="1265">
                  <c:v>-75111.025779999996</c:v>
                </c:pt>
                <c:pt idx="1266">
                  <c:v>-75058.937689999948</c:v>
                </c:pt>
                <c:pt idx="1267">
                  <c:v>-75006.849600000001</c:v>
                </c:pt>
                <c:pt idx="1268">
                  <c:v>-74954.761509999968</c:v>
                </c:pt>
                <c:pt idx="1269">
                  <c:v>-74902.673420000487</c:v>
                </c:pt>
                <c:pt idx="1270">
                  <c:v>-74850.585330000002</c:v>
                </c:pt>
                <c:pt idx="1271">
                  <c:v>-74798.497239999313</c:v>
                </c:pt>
                <c:pt idx="1272">
                  <c:v>-74746.409150000007</c:v>
                </c:pt>
                <c:pt idx="1273">
                  <c:v>-74694.321060000424</c:v>
                </c:pt>
                <c:pt idx="1274">
                  <c:v>-74642.232969999968</c:v>
                </c:pt>
                <c:pt idx="1275">
                  <c:v>-74590.144879999978</c:v>
                </c:pt>
                <c:pt idx="1276">
                  <c:v>-74538.056790000017</c:v>
                </c:pt>
                <c:pt idx="1277">
                  <c:v>-74485.968699999998</c:v>
                </c:pt>
                <c:pt idx="1278">
                  <c:v>-74433.880610000007</c:v>
                </c:pt>
                <c:pt idx="1279">
                  <c:v>-74381.792519999406</c:v>
                </c:pt>
                <c:pt idx="1280">
                  <c:v>-74329.704430000013</c:v>
                </c:pt>
                <c:pt idx="1281">
                  <c:v>-74277.616340000008</c:v>
                </c:pt>
                <c:pt idx="1282">
                  <c:v>-74225.528250000003</c:v>
                </c:pt>
                <c:pt idx="1283">
                  <c:v>-74173.440159999998</c:v>
                </c:pt>
                <c:pt idx="1284">
                  <c:v>-74121.352070000008</c:v>
                </c:pt>
                <c:pt idx="1285">
                  <c:v>-74069.263979999436</c:v>
                </c:pt>
                <c:pt idx="1286">
                  <c:v>-74017.175890000057</c:v>
                </c:pt>
                <c:pt idx="1287">
                  <c:v>-73965.087800000008</c:v>
                </c:pt>
                <c:pt idx="1288">
                  <c:v>-73912.999710000004</c:v>
                </c:pt>
                <c:pt idx="1289">
                  <c:v>-73860.911619999999</c:v>
                </c:pt>
                <c:pt idx="1290">
                  <c:v>-73808.823530000009</c:v>
                </c:pt>
                <c:pt idx="1291">
                  <c:v>-73756.735440000033</c:v>
                </c:pt>
                <c:pt idx="1292">
                  <c:v>-73704.647349999999</c:v>
                </c:pt>
                <c:pt idx="1293">
                  <c:v>-73652.559259999995</c:v>
                </c:pt>
                <c:pt idx="1294">
                  <c:v>-73600.471170000004</c:v>
                </c:pt>
                <c:pt idx="1295">
                  <c:v>-73548.38308</c:v>
                </c:pt>
                <c:pt idx="1296">
                  <c:v>-73496.294990000009</c:v>
                </c:pt>
                <c:pt idx="1297">
                  <c:v>-73444.206899999495</c:v>
                </c:pt>
                <c:pt idx="1298">
                  <c:v>-73392.11881</c:v>
                </c:pt>
                <c:pt idx="1299">
                  <c:v>-73340.030719999995</c:v>
                </c:pt>
                <c:pt idx="1300">
                  <c:v>-73287.942629999918</c:v>
                </c:pt>
                <c:pt idx="1301">
                  <c:v>-73235.854540000015</c:v>
                </c:pt>
                <c:pt idx="1302">
                  <c:v>-73183.766449999908</c:v>
                </c:pt>
                <c:pt idx="1303">
                  <c:v>-73131.678360000427</c:v>
                </c:pt>
                <c:pt idx="1304">
                  <c:v>-73079.590269999971</c:v>
                </c:pt>
                <c:pt idx="1305">
                  <c:v>-73027.502179999938</c:v>
                </c:pt>
                <c:pt idx="1306">
                  <c:v>-72975.414089999918</c:v>
                </c:pt>
                <c:pt idx="1307">
                  <c:v>-72923.326000000001</c:v>
                </c:pt>
                <c:pt idx="1308">
                  <c:v>-72871.237909999938</c:v>
                </c:pt>
                <c:pt idx="1309">
                  <c:v>-72819.149820000006</c:v>
                </c:pt>
                <c:pt idx="1310">
                  <c:v>-72767.061730000001</c:v>
                </c:pt>
                <c:pt idx="1311">
                  <c:v>-72714.973640000011</c:v>
                </c:pt>
                <c:pt idx="1312">
                  <c:v>-72662.885550000006</c:v>
                </c:pt>
                <c:pt idx="1313">
                  <c:v>-72610.797460000002</c:v>
                </c:pt>
                <c:pt idx="1314">
                  <c:v>-72558.709369999997</c:v>
                </c:pt>
                <c:pt idx="1315">
                  <c:v>-72506.621280000007</c:v>
                </c:pt>
                <c:pt idx="1316">
                  <c:v>-72454.533190000016</c:v>
                </c:pt>
                <c:pt idx="1317">
                  <c:v>-72402.445099999968</c:v>
                </c:pt>
                <c:pt idx="1318">
                  <c:v>-72350.357010000007</c:v>
                </c:pt>
                <c:pt idx="1319">
                  <c:v>-72298.268920000002</c:v>
                </c:pt>
                <c:pt idx="1320">
                  <c:v>-72246.180830000012</c:v>
                </c:pt>
                <c:pt idx="1321">
                  <c:v>-72194.092739999978</c:v>
                </c:pt>
                <c:pt idx="1322">
                  <c:v>-72142.004650000003</c:v>
                </c:pt>
                <c:pt idx="1323">
                  <c:v>-72089.916559999314</c:v>
                </c:pt>
                <c:pt idx="1324">
                  <c:v>-72037.828470000022</c:v>
                </c:pt>
                <c:pt idx="1325">
                  <c:v>-71985.740379999406</c:v>
                </c:pt>
                <c:pt idx="1326">
                  <c:v>-71933.652290000013</c:v>
                </c:pt>
                <c:pt idx="1327">
                  <c:v>-71881.564200000008</c:v>
                </c:pt>
                <c:pt idx="1328">
                  <c:v>-71829.476110000003</c:v>
                </c:pt>
                <c:pt idx="1329">
                  <c:v>-71777.388020000057</c:v>
                </c:pt>
                <c:pt idx="1330">
                  <c:v>-71725.299930000008</c:v>
                </c:pt>
                <c:pt idx="1331">
                  <c:v>-71673.211840000018</c:v>
                </c:pt>
                <c:pt idx="1332">
                  <c:v>-71621.123750000057</c:v>
                </c:pt>
                <c:pt idx="1333">
                  <c:v>-71569.035660000023</c:v>
                </c:pt>
                <c:pt idx="1334">
                  <c:v>-71516.947569999407</c:v>
                </c:pt>
                <c:pt idx="1335">
                  <c:v>-71464.859480000057</c:v>
                </c:pt>
                <c:pt idx="1336">
                  <c:v>-71412.771390000024</c:v>
                </c:pt>
                <c:pt idx="1337">
                  <c:v>-71360.683300000004</c:v>
                </c:pt>
                <c:pt idx="1338">
                  <c:v>-71308.595209999999</c:v>
                </c:pt>
                <c:pt idx="1339">
                  <c:v>-71256.507119999995</c:v>
                </c:pt>
                <c:pt idx="1340">
                  <c:v>-71204.41902999999</c:v>
                </c:pt>
                <c:pt idx="1341">
                  <c:v>-71152.330940000014</c:v>
                </c:pt>
                <c:pt idx="1342">
                  <c:v>-71100.242849999238</c:v>
                </c:pt>
                <c:pt idx="1343">
                  <c:v>-71048.154760000427</c:v>
                </c:pt>
                <c:pt idx="1344">
                  <c:v>-70996.066669999971</c:v>
                </c:pt>
                <c:pt idx="1345">
                  <c:v>-70943.978579999908</c:v>
                </c:pt>
                <c:pt idx="1346">
                  <c:v>-70891.89049000002</c:v>
                </c:pt>
                <c:pt idx="1347">
                  <c:v>-70839.8024</c:v>
                </c:pt>
                <c:pt idx="1348">
                  <c:v>-70787.714309999938</c:v>
                </c:pt>
                <c:pt idx="1349">
                  <c:v>-70735.626220000006</c:v>
                </c:pt>
                <c:pt idx="1350">
                  <c:v>-70683.538130000001</c:v>
                </c:pt>
                <c:pt idx="1351">
                  <c:v>-70631.450040000011</c:v>
                </c:pt>
                <c:pt idx="1352">
                  <c:v>-70579.361950000006</c:v>
                </c:pt>
                <c:pt idx="1353">
                  <c:v>-70527.273860000001</c:v>
                </c:pt>
                <c:pt idx="1354">
                  <c:v>-70475.185770000026</c:v>
                </c:pt>
                <c:pt idx="1355">
                  <c:v>-70423.097679999948</c:v>
                </c:pt>
                <c:pt idx="1356">
                  <c:v>-70371.009590000016</c:v>
                </c:pt>
                <c:pt idx="1357">
                  <c:v>-70318.921499999997</c:v>
                </c:pt>
                <c:pt idx="1358">
                  <c:v>-70266.833410000007</c:v>
                </c:pt>
                <c:pt idx="1359">
                  <c:v>-70214.745320000002</c:v>
                </c:pt>
                <c:pt idx="1360">
                  <c:v>-70162.657229999997</c:v>
                </c:pt>
                <c:pt idx="1361">
                  <c:v>-70110.569140000007</c:v>
                </c:pt>
                <c:pt idx="1362">
                  <c:v>-70058.481050000002</c:v>
                </c:pt>
                <c:pt idx="1363">
                  <c:v>-70006.392959999968</c:v>
                </c:pt>
                <c:pt idx="1364">
                  <c:v>-69954.304869999993</c:v>
                </c:pt>
                <c:pt idx="1365">
                  <c:v>-69902.216779999406</c:v>
                </c:pt>
                <c:pt idx="1366">
                  <c:v>-69850.128690000027</c:v>
                </c:pt>
                <c:pt idx="1367">
                  <c:v>-69798.040600000008</c:v>
                </c:pt>
                <c:pt idx="1368">
                  <c:v>-69745.952509999406</c:v>
                </c:pt>
                <c:pt idx="1369">
                  <c:v>-69693.864420000027</c:v>
                </c:pt>
                <c:pt idx="1370">
                  <c:v>-69641.776330000008</c:v>
                </c:pt>
                <c:pt idx="1371">
                  <c:v>-69589.688240000032</c:v>
                </c:pt>
                <c:pt idx="1372">
                  <c:v>-69537.600150000027</c:v>
                </c:pt>
                <c:pt idx="1373">
                  <c:v>-69485.512060000008</c:v>
                </c:pt>
                <c:pt idx="1374">
                  <c:v>-69433.423969999989</c:v>
                </c:pt>
                <c:pt idx="1375">
                  <c:v>-69381.335879999999</c:v>
                </c:pt>
                <c:pt idx="1376">
                  <c:v>-69329.247790000009</c:v>
                </c:pt>
                <c:pt idx="1377">
                  <c:v>-69277.159700000426</c:v>
                </c:pt>
                <c:pt idx="1378">
                  <c:v>-69225.071610000057</c:v>
                </c:pt>
                <c:pt idx="1379">
                  <c:v>-69172.983519999878</c:v>
                </c:pt>
                <c:pt idx="1380">
                  <c:v>-69120.895430000004</c:v>
                </c:pt>
                <c:pt idx="1381">
                  <c:v>-69068.807340000014</c:v>
                </c:pt>
                <c:pt idx="1382">
                  <c:v>-69016.719249999878</c:v>
                </c:pt>
                <c:pt idx="1383">
                  <c:v>-68964.631160000426</c:v>
                </c:pt>
                <c:pt idx="1384">
                  <c:v>-68912.543069999971</c:v>
                </c:pt>
                <c:pt idx="1385">
                  <c:v>-68860.454979999908</c:v>
                </c:pt>
                <c:pt idx="1386">
                  <c:v>-68808.366890000019</c:v>
                </c:pt>
                <c:pt idx="1387">
                  <c:v>-68756.2788</c:v>
                </c:pt>
                <c:pt idx="1388">
                  <c:v>-68704.190709999995</c:v>
                </c:pt>
                <c:pt idx="1389">
                  <c:v>-68652.102620000005</c:v>
                </c:pt>
                <c:pt idx="1390">
                  <c:v>-68600.014529999971</c:v>
                </c:pt>
                <c:pt idx="1391">
                  <c:v>-68547.92644000001</c:v>
                </c:pt>
                <c:pt idx="1392">
                  <c:v>-68495.838350000005</c:v>
                </c:pt>
                <c:pt idx="1393">
                  <c:v>-68443.750260000001</c:v>
                </c:pt>
                <c:pt idx="1394">
                  <c:v>-68391.662169999996</c:v>
                </c:pt>
                <c:pt idx="1395">
                  <c:v>-68339.574080000006</c:v>
                </c:pt>
                <c:pt idx="1396">
                  <c:v>-68287.485990000016</c:v>
                </c:pt>
                <c:pt idx="1397">
                  <c:v>-68235.397899999938</c:v>
                </c:pt>
                <c:pt idx="1398">
                  <c:v>-68183.309810000006</c:v>
                </c:pt>
                <c:pt idx="1399">
                  <c:v>-68131.221720000423</c:v>
                </c:pt>
                <c:pt idx="1400">
                  <c:v>-68079.133629999997</c:v>
                </c:pt>
                <c:pt idx="1401">
                  <c:v>-68027.045539999948</c:v>
                </c:pt>
                <c:pt idx="1402">
                  <c:v>-67974.957450000002</c:v>
                </c:pt>
                <c:pt idx="1403">
                  <c:v>-67922.869359999997</c:v>
                </c:pt>
                <c:pt idx="1404">
                  <c:v>-67870.781269999992</c:v>
                </c:pt>
                <c:pt idx="1405">
                  <c:v>-67818.693180000002</c:v>
                </c:pt>
                <c:pt idx="1406">
                  <c:v>-67766.605090000026</c:v>
                </c:pt>
                <c:pt idx="1407">
                  <c:v>-67714.516999999978</c:v>
                </c:pt>
                <c:pt idx="1408">
                  <c:v>-67662.428910000002</c:v>
                </c:pt>
                <c:pt idx="1409">
                  <c:v>-67610.340819999998</c:v>
                </c:pt>
                <c:pt idx="1410">
                  <c:v>-67558.252729999993</c:v>
                </c:pt>
                <c:pt idx="1411">
                  <c:v>-67506.164640000017</c:v>
                </c:pt>
                <c:pt idx="1412">
                  <c:v>-67454.076549999998</c:v>
                </c:pt>
                <c:pt idx="1413">
                  <c:v>-67401.988460000022</c:v>
                </c:pt>
                <c:pt idx="1414">
                  <c:v>-67349.900369999988</c:v>
                </c:pt>
                <c:pt idx="1415">
                  <c:v>-67297.812279999314</c:v>
                </c:pt>
                <c:pt idx="1416">
                  <c:v>-67245.724190000023</c:v>
                </c:pt>
                <c:pt idx="1417">
                  <c:v>-67193.636100000003</c:v>
                </c:pt>
                <c:pt idx="1418">
                  <c:v>-67141.548009999999</c:v>
                </c:pt>
                <c:pt idx="1419">
                  <c:v>-67089.459920000023</c:v>
                </c:pt>
                <c:pt idx="1420">
                  <c:v>-67037.371830000004</c:v>
                </c:pt>
                <c:pt idx="1421">
                  <c:v>-66985.283740000013</c:v>
                </c:pt>
                <c:pt idx="1422">
                  <c:v>-66933.195649999994</c:v>
                </c:pt>
                <c:pt idx="1423">
                  <c:v>-66881.107560000004</c:v>
                </c:pt>
                <c:pt idx="1424">
                  <c:v>-66829.019470000014</c:v>
                </c:pt>
                <c:pt idx="1425">
                  <c:v>-66776.931379999878</c:v>
                </c:pt>
                <c:pt idx="1426">
                  <c:v>-66724.843290000019</c:v>
                </c:pt>
                <c:pt idx="1427">
                  <c:v>-66672.7552</c:v>
                </c:pt>
                <c:pt idx="1428">
                  <c:v>-66620.667109999995</c:v>
                </c:pt>
                <c:pt idx="1429">
                  <c:v>-66568.579020000427</c:v>
                </c:pt>
                <c:pt idx="1430">
                  <c:v>-66516.490929999971</c:v>
                </c:pt>
                <c:pt idx="1431">
                  <c:v>-66464.402839999268</c:v>
                </c:pt>
                <c:pt idx="1432">
                  <c:v>-66412.314750000005</c:v>
                </c:pt>
                <c:pt idx="1433">
                  <c:v>-66360.22666</c:v>
                </c:pt>
                <c:pt idx="1434">
                  <c:v>-66308.138569999996</c:v>
                </c:pt>
                <c:pt idx="1435">
                  <c:v>-66256.050480000005</c:v>
                </c:pt>
                <c:pt idx="1436">
                  <c:v>-66203.96238999936</c:v>
                </c:pt>
                <c:pt idx="1437">
                  <c:v>-66151.874299999996</c:v>
                </c:pt>
                <c:pt idx="1438">
                  <c:v>-66099.786209999918</c:v>
                </c:pt>
                <c:pt idx="1439">
                  <c:v>-66047.698120000423</c:v>
                </c:pt>
                <c:pt idx="1440">
                  <c:v>-65995.610029999996</c:v>
                </c:pt>
                <c:pt idx="1441">
                  <c:v>-65943.521940000006</c:v>
                </c:pt>
                <c:pt idx="1442">
                  <c:v>-65891.433849999361</c:v>
                </c:pt>
                <c:pt idx="1443">
                  <c:v>-65839.345759999997</c:v>
                </c:pt>
                <c:pt idx="1444">
                  <c:v>-65787.257669999992</c:v>
                </c:pt>
                <c:pt idx="1445">
                  <c:v>-65735.169580000002</c:v>
                </c:pt>
                <c:pt idx="1446">
                  <c:v>-65683.081490000026</c:v>
                </c:pt>
                <c:pt idx="1447">
                  <c:v>-65630.993399999978</c:v>
                </c:pt>
                <c:pt idx="1448">
                  <c:v>-65578.905310000002</c:v>
                </c:pt>
                <c:pt idx="1449">
                  <c:v>-65526.817220000012</c:v>
                </c:pt>
                <c:pt idx="1450">
                  <c:v>-65474.729129999985</c:v>
                </c:pt>
                <c:pt idx="1451">
                  <c:v>-65422.641039999995</c:v>
                </c:pt>
                <c:pt idx="1452">
                  <c:v>-65370.552950000012</c:v>
                </c:pt>
                <c:pt idx="1453">
                  <c:v>-65318.46486</c:v>
                </c:pt>
                <c:pt idx="1454">
                  <c:v>-65266.376770000003</c:v>
                </c:pt>
                <c:pt idx="1455">
                  <c:v>-65214.288680000005</c:v>
                </c:pt>
                <c:pt idx="1456">
                  <c:v>-65162.200590000015</c:v>
                </c:pt>
                <c:pt idx="1457">
                  <c:v>-65110.112500000003</c:v>
                </c:pt>
                <c:pt idx="1458">
                  <c:v>-65058.024409999998</c:v>
                </c:pt>
                <c:pt idx="1459">
                  <c:v>-65005.936320000001</c:v>
                </c:pt>
                <c:pt idx="1460">
                  <c:v>-64953.848230000243</c:v>
                </c:pt>
                <c:pt idx="1461">
                  <c:v>-64901.760139999999</c:v>
                </c:pt>
                <c:pt idx="1462">
                  <c:v>-64849.672050000001</c:v>
                </c:pt>
                <c:pt idx="1463">
                  <c:v>-64797.583960000004</c:v>
                </c:pt>
                <c:pt idx="1464">
                  <c:v>-64745.495869999999</c:v>
                </c:pt>
                <c:pt idx="1465">
                  <c:v>-64693.407779999994</c:v>
                </c:pt>
                <c:pt idx="1466">
                  <c:v>-64641.319690000011</c:v>
                </c:pt>
                <c:pt idx="1467">
                  <c:v>-64589.231599999999</c:v>
                </c:pt>
                <c:pt idx="1468">
                  <c:v>-64537.143510000002</c:v>
                </c:pt>
                <c:pt idx="1469">
                  <c:v>-64485.055420000004</c:v>
                </c:pt>
                <c:pt idx="1470">
                  <c:v>-64432.967329999999</c:v>
                </c:pt>
                <c:pt idx="1471">
                  <c:v>-64380.879240000017</c:v>
                </c:pt>
                <c:pt idx="1472">
                  <c:v>-64328.791149999975</c:v>
                </c:pt>
                <c:pt idx="1473">
                  <c:v>-64276.703059999993</c:v>
                </c:pt>
                <c:pt idx="1474">
                  <c:v>-64224.614970000002</c:v>
                </c:pt>
                <c:pt idx="1475">
                  <c:v>-64172.526880000005</c:v>
                </c:pt>
                <c:pt idx="1476">
                  <c:v>-64120.438790000015</c:v>
                </c:pt>
                <c:pt idx="1477">
                  <c:v>-64068.350700000003</c:v>
                </c:pt>
                <c:pt idx="1478">
                  <c:v>-64016.262609999998</c:v>
                </c:pt>
                <c:pt idx="1479">
                  <c:v>-63964.17452</c:v>
                </c:pt>
                <c:pt idx="1480">
                  <c:v>-63912.086430000003</c:v>
                </c:pt>
                <c:pt idx="1481">
                  <c:v>-63859.998340000006</c:v>
                </c:pt>
                <c:pt idx="1482">
                  <c:v>-63807.910250000212</c:v>
                </c:pt>
                <c:pt idx="1483">
                  <c:v>-63755.822159999996</c:v>
                </c:pt>
                <c:pt idx="1484">
                  <c:v>-63703.734069999999</c:v>
                </c:pt>
                <c:pt idx="1485">
                  <c:v>-63651.645979999994</c:v>
                </c:pt>
                <c:pt idx="1486">
                  <c:v>-63599.557890000011</c:v>
                </c:pt>
                <c:pt idx="1487">
                  <c:v>-63547.469799999999</c:v>
                </c:pt>
                <c:pt idx="1488">
                  <c:v>-63495.381710000001</c:v>
                </c:pt>
                <c:pt idx="1489">
                  <c:v>-63443.293619999997</c:v>
                </c:pt>
                <c:pt idx="1490">
                  <c:v>-63391.205529999999</c:v>
                </c:pt>
                <c:pt idx="1491">
                  <c:v>-63339.117439999995</c:v>
                </c:pt>
                <c:pt idx="1492">
                  <c:v>-63287.029350000004</c:v>
                </c:pt>
                <c:pt idx="1493">
                  <c:v>-63234.94126</c:v>
                </c:pt>
                <c:pt idx="1494">
                  <c:v>-63182.853170000002</c:v>
                </c:pt>
                <c:pt idx="1495">
                  <c:v>-63130.765079999997</c:v>
                </c:pt>
                <c:pt idx="1496">
                  <c:v>-63078.676990000014</c:v>
                </c:pt>
                <c:pt idx="1497">
                  <c:v>-63026.588900000002</c:v>
                </c:pt>
                <c:pt idx="1498">
                  <c:v>-62974.500810000012</c:v>
                </c:pt>
                <c:pt idx="1499">
                  <c:v>-62922.41272</c:v>
                </c:pt>
                <c:pt idx="1500">
                  <c:v>-62870.324630000003</c:v>
                </c:pt>
                <c:pt idx="1501">
                  <c:v>-62818.236540000005</c:v>
                </c:pt>
                <c:pt idx="1502">
                  <c:v>-62766.148450000001</c:v>
                </c:pt>
                <c:pt idx="1503">
                  <c:v>-62714.060359999996</c:v>
                </c:pt>
                <c:pt idx="1504">
                  <c:v>-62661.972270000013</c:v>
                </c:pt>
                <c:pt idx="1505">
                  <c:v>-62609.884180000001</c:v>
                </c:pt>
                <c:pt idx="1506">
                  <c:v>-62557.796089999996</c:v>
                </c:pt>
                <c:pt idx="1507">
                  <c:v>-62505.707999999999</c:v>
                </c:pt>
                <c:pt idx="1508">
                  <c:v>-62453.619910000001</c:v>
                </c:pt>
                <c:pt idx="1509">
                  <c:v>-62401.531820000004</c:v>
                </c:pt>
                <c:pt idx="1510">
                  <c:v>-62349.443729999999</c:v>
                </c:pt>
                <c:pt idx="1511">
                  <c:v>-62297.355640000016</c:v>
                </c:pt>
                <c:pt idx="1512">
                  <c:v>-62245.267550000004</c:v>
                </c:pt>
                <c:pt idx="1513">
                  <c:v>-62193.179459999999</c:v>
                </c:pt>
                <c:pt idx="1514">
                  <c:v>-62141.091369999995</c:v>
                </c:pt>
                <c:pt idx="1515">
                  <c:v>-62089.003280000004</c:v>
                </c:pt>
                <c:pt idx="1516">
                  <c:v>-62036.915190000014</c:v>
                </c:pt>
                <c:pt idx="1517">
                  <c:v>-61984.827099999995</c:v>
                </c:pt>
                <c:pt idx="1518">
                  <c:v>-61932.739010000005</c:v>
                </c:pt>
                <c:pt idx="1519">
                  <c:v>-61880.65092</c:v>
                </c:pt>
                <c:pt idx="1520">
                  <c:v>-61828.562830000003</c:v>
                </c:pt>
                <c:pt idx="1521">
                  <c:v>-61776.474740000005</c:v>
                </c:pt>
                <c:pt idx="1522">
                  <c:v>-61724.386650000211</c:v>
                </c:pt>
                <c:pt idx="1523">
                  <c:v>-61672.298559999996</c:v>
                </c:pt>
                <c:pt idx="1524">
                  <c:v>-61620.210469999998</c:v>
                </c:pt>
                <c:pt idx="1525">
                  <c:v>-61568.122379999993</c:v>
                </c:pt>
                <c:pt idx="1526">
                  <c:v>-61516.034290000011</c:v>
                </c:pt>
                <c:pt idx="1527">
                  <c:v>-61463.946200000013</c:v>
                </c:pt>
                <c:pt idx="1528">
                  <c:v>-61411.858110000212</c:v>
                </c:pt>
                <c:pt idx="1529">
                  <c:v>-61359.770020000004</c:v>
                </c:pt>
                <c:pt idx="1530">
                  <c:v>-61307.681929999999</c:v>
                </c:pt>
                <c:pt idx="1531">
                  <c:v>-61255.593839999994</c:v>
                </c:pt>
                <c:pt idx="1532">
                  <c:v>-61203.505750000004</c:v>
                </c:pt>
                <c:pt idx="1533">
                  <c:v>-61151.417660000006</c:v>
                </c:pt>
                <c:pt idx="1534">
                  <c:v>-61099.329570000002</c:v>
                </c:pt>
                <c:pt idx="1535">
                  <c:v>-61047.241479999997</c:v>
                </c:pt>
                <c:pt idx="1536">
                  <c:v>-60995.153390000014</c:v>
                </c:pt>
                <c:pt idx="1537">
                  <c:v>-60943.065299999995</c:v>
                </c:pt>
                <c:pt idx="1538">
                  <c:v>-60890.977210000012</c:v>
                </c:pt>
                <c:pt idx="1539">
                  <c:v>-60838.88912</c:v>
                </c:pt>
                <c:pt idx="1540">
                  <c:v>-60786.801030000002</c:v>
                </c:pt>
                <c:pt idx="1541">
                  <c:v>-60734.712940000005</c:v>
                </c:pt>
                <c:pt idx="1542">
                  <c:v>-60682.62485</c:v>
                </c:pt>
                <c:pt idx="1543">
                  <c:v>-60630.536759999995</c:v>
                </c:pt>
                <c:pt idx="1544">
                  <c:v>-60578.448670000012</c:v>
                </c:pt>
                <c:pt idx="1545">
                  <c:v>-60526.36058</c:v>
                </c:pt>
                <c:pt idx="1546">
                  <c:v>-60474.272489999996</c:v>
                </c:pt>
                <c:pt idx="1547">
                  <c:v>-60422.184400000006</c:v>
                </c:pt>
                <c:pt idx="1548">
                  <c:v>-60370.096310000001</c:v>
                </c:pt>
                <c:pt idx="1549">
                  <c:v>-60318.008220000003</c:v>
                </c:pt>
                <c:pt idx="1550">
                  <c:v>-60265.920129999999</c:v>
                </c:pt>
                <c:pt idx="1551">
                  <c:v>-60213.832040000016</c:v>
                </c:pt>
                <c:pt idx="1552">
                  <c:v>-60161.743950000004</c:v>
                </c:pt>
                <c:pt idx="1553">
                  <c:v>-60109.655860000006</c:v>
                </c:pt>
                <c:pt idx="1554">
                  <c:v>-60057.567769999994</c:v>
                </c:pt>
                <c:pt idx="1555">
                  <c:v>-60005.479680000004</c:v>
                </c:pt>
                <c:pt idx="1556">
                  <c:v>-59953.391590000014</c:v>
                </c:pt>
                <c:pt idx="1557">
                  <c:v>-59901.303500000002</c:v>
                </c:pt>
                <c:pt idx="1558">
                  <c:v>-59849.215410000004</c:v>
                </c:pt>
                <c:pt idx="1559">
                  <c:v>-59797.127319999992</c:v>
                </c:pt>
                <c:pt idx="1560">
                  <c:v>-59745.039230000002</c:v>
                </c:pt>
                <c:pt idx="1561">
                  <c:v>-59692.951140000005</c:v>
                </c:pt>
                <c:pt idx="1562">
                  <c:v>-59640.86305</c:v>
                </c:pt>
                <c:pt idx="1563">
                  <c:v>-59588.774959999995</c:v>
                </c:pt>
                <c:pt idx="1564">
                  <c:v>-59536.686870000012</c:v>
                </c:pt>
                <c:pt idx="1565">
                  <c:v>-59484.598779999993</c:v>
                </c:pt>
                <c:pt idx="1566">
                  <c:v>-59432.51069000001</c:v>
                </c:pt>
                <c:pt idx="1567">
                  <c:v>-59380.422600000005</c:v>
                </c:pt>
                <c:pt idx="1568">
                  <c:v>-59328.334510000212</c:v>
                </c:pt>
                <c:pt idx="1569">
                  <c:v>-59276.246419999996</c:v>
                </c:pt>
                <c:pt idx="1570">
                  <c:v>-59224.158330000013</c:v>
                </c:pt>
                <c:pt idx="1571">
                  <c:v>-59172.070240000015</c:v>
                </c:pt>
                <c:pt idx="1572">
                  <c:v>-59119.982150000003</c:v>
                </c:pt>
                <c:pt idx="1573">
                  <c:v>-59067.894060000006</c:v>
                </c:pt>
                <c:pt idx="1574">
                  <c:v>-59015.805970000001</c:v>
                </c:pt>
                <c:pt idx="1575">
                  <c:v>-58963.717880000004</c:v>
                </c:pt>
                <c:pt idx="1576">
                  <c:v>-58911.629789999984</c:v>
                </c:pt>
                <c:pt idx="1577">
                  <c:v>-58859.541699999994</c:v>
                </c:pt>
                <c:pt idx="1578">
                  <c:v>-58807.453610000011</c:v>
                </c:pt>
                <c:pt idx="1579">
                  <c:v>-58755.365520000007</c:v>
                </c:pt>
                <c:pt idx="1580">
                  <c:v>-58703.277429999995</c:v>
                </c:pt>
                <c:pt idx="1581">
                  <c:v>-58651.189340000004</c:v>
                </c:pt>
                <c:pt idx="1582">
                  <c:v>-58599.10125</c:v>
                </c:pt>
                <c:pt idx="1583">
                  <c:v>-58547.013159999995</c:v>
                </c:pt>
                <c:pt idx="1584">
                  <c:v>-58494.925070000005</c:v>
                </c:pt>
                <c:pt idx="1585">
                  <c:v>-58442.83698</c:v>
                </c:pt>
                <c:pt idx="1586">
                  <c:v>-58390.74889000001</c:v>
                </c:pt>
                <c:pt idx="1587">
                  <c:v>-58338.660799999998</c:v>
                </c:pt>
                <c:pt idx="1588">
                  <c:v>-58286.57271</c:v>
                </c:pt>
                <c:pt idx="1589">
                  <c:v>-58234.484620000003</c:v>
                </c:pt>
                <c:pt idx="1590">
                  <c:v>-58182.396530000013</c:v>
                </c:pt>
                <c:pt idx="1591">
                  <c:v>-58130.308440000015</c:v>
                </c:pt>
                <c:pt idx="1592">
                  <c:v>-58078.220349999996</c:v>
                </c:pt>
                <c:pt idx="1593">
                  <c:v>-58026.132260000006</c:v>
                </c:pt>
                <c:pt idx="1594">
                  <c:v>-57974.044170000001</c:v>
                </c:pt>
                <c:pt idx="1595">
                  <c:v>-57921.956080000011</c:v>
                </c:pt>
                <c:pt idx="1596">
                  <c:v>-57869.867990000006</c:v>
                </c:pt>
                <c:pt idx="1597">
                  <c:v>-57817.779899999994</c:v>
                </c:pt>
                <c:pt idx="1598">
                  <c:v>-57765.691810000004</c:v>
                </c:pt>
                <c:pt idx="1599">
                  <c:v>-57713.603719999999</c:v>
                </c:pt>
                <c:pt idx="1600">
                  <c:v>-57661.515630000002</c:v>
                </c:pt>
                <c:pt idx="1601">
                  <c:v>-57609.427540000004</c:v>
                </c:pt>
                <c:pt idx="1602">
                  <c:v>-57557.339449999999</c:v>
                </c:pt>
                <c:pt idx="1603">
                  <c:v>-57505.251359999995</c:v>
                </c:pt>
                <c:pt idx="1604">
                  <c:v>-57453.163270000005</c:v>
                </c:pt>
                <c:pt idx="1605">
                  <c:v>-57401.075179999993</c:v>
                </c:pt>
                <c:pt idx="1606">
                  <c:v>-57348.98709000001</c:v>
                </c:pt>
                <c:pt idx="1607">
                  <c:v>-57296.899000000005</c:v>
                </c:pt>
                <c:pt idx="1608">
                  <c:v>-57244.810910000211</c:v>
                </c:pt>
                <c:pt idx="1609">
                  <c:v>-57192.722819999995</c:v>
                </c:pt>
                <c:pt idx="1610">
                  <c:v>-57140.634729999998</c:v>
                </c:pt>
                <c:pt idx="1611">
                  <c:v>-57088.546640000015</c:v>
                </c:pt>
                <c:pt idx="1612">
                  <c:v>-57036.458550000243</c:v>
                </c:pt>
                <c:pt idx="1613">
                  <c:v>-56984.370460000006</c:v>
                </c:pt>
                <c:pt idx="1614">
                  <c:v>-56932.282370000001</c:v>
                </c:pt>
                <c:pt idx="1615">
                  <c:v>-56880.194279999996</c:v>
                </c:pt>
                <c:pt idx="1616">
                  <c:v>-56828.106190000006</c:v>
                </c:pt>
                <c:pt idx="1617">
                  <c:v>-56776.018100000001</c:v>
                </c:pt>
                <c:pt idx="1618">
                  <c:v>-56723.930010000011</c:v>
                </c:pt>
                <c:pt idx="1619">
                  <c:v>-56671.841920000006</c:v>
                </c:pt>
                <c:pt idx="1620">
                  <c:v>-56619.753830000001</c:v>
                </c:pt>
                <c:pt idx="1621">
                  <c:v>-56567.665739999997</c:v>
                </c:pt>
                <c:pt idx="1622">
                  <c:v>-56515.577649999999</c:v>
                </c:pt>
                <c:pt idx="1623">
                  <c:v>-56463.489560000002</c:v>
                </c:pt>
                <c:pt idx="1624">
                  <c:v>-56411.401470000004</c:v>
                </c:pt>
                <c:pt idx="1625">
                  <c:v>-56359.31338</c:v>
                </c:pt>
                <c:pt idx="1626">
                  <c:v>-56307.225289999995</c:v>
                </c:pt>
                <c:pt idx="1627">
                  <c:v>-56255.137200000005</c:v>
                </c:pt>
                <c:pt idx="1628">
                  <c:v>-56203.04911</c:v>
                </c:pt>
                <c:pt idx="1629">
                  <c:v>-56150.961019999995</c:v>
                </c:pt>
                <c:pt idx="1630">
                  <c:v>-56098.872930000012</c:v>
                </c:pt>
                <c:pt idx="1631">
                  <c:v>-56046.784840000015</c:v>
                </c:pt>
                <c:pt idx="1632">
                  <c:v>-55994.696749999996</c:v>
                </c:pt>
                <c:pt idx="1633">
                  <c:v>-55942.608660000005</c:v>
                </c:pt>
                <c:pt idx="1634">
                  <c:v>-55890.520570000001</c:v>
                </c:pt>
                <c:pt idx="1635">
                  <c:v>-55838.432479999996</c:v>
                </c:pt>
                <c:pt idx="1636">
                  <c:v>-55786.344390000013</c:v>
                </c:pt>
                <c:pt idx="1637">
                  <c:v>-55734.256300000001</c:v>
                </c:pt>
                <c:pt idx="1638">
                  <c:v>-55682.168210000003</c:v>
                </c:pt>
                <c:pt idx="1639">
                  <c:v>-55630.080120000006</c:v>
                </c:pt>
                <c:pt idx="1640">
                  <c:v>-55577.992030000001</c:v>
                </c:pt>
                <c:pt idx="1641">
                  <c:v>-55525.903940000004</c:v>
                </c:pt>
                <c:pt idx="1642">
                  <c:v>-55473.815850000043</c:v>
                </c:pt>
                <c:pt idx="1643">
                  <c:v>-55421.727759999987</c:v>
                </c:pt>
                <c:pt idx="1644">
                  <c:v>-55369.639670000004</c:v>
                </c:pt>
                <c:pt idx="1645">
                  <c:v>-55317.551580000007</c:v>
                </c:pt>
                <c:pt idx="1646">
                  <c:v>-55265.463489999995</c:v>
                </c:pt>
                <c:pt idx="1647">
                  <c:v>-55213.375400000004</c:v>
                </c:pt>
                <c:pt idx="1648">
                  <c:v>-55161.28731</c:v>
                </c:pt>
                <c:pt idx="1649">
                  <c:v>-55109.199219999995</c:v>
                </c:pt>
                <c:pt idx="1650">
                  <c:v>-55057.111130000005</c:v>
                </c:pt>
                <c:pt idx="1651">
                  <c:v>-55005.023039999993</c:v>
                </c:pt>
                <c:pt idx="1652">
                  <c:v>-54952.934950000003</c:v>
                </c:pt>
                <c:pt idx="1653">
                  <c:v>-54900.846860000012</c:v>
                </c:pt>
                <c:pt idx="1654">
                  <c:v>-54848.75877</c:v>
                </c:pt>
                <c:pt idx="1655">
                  <c:v>-54796.670679999996</c:v>
                </c:pt>
                <c:pt idx="1656">
                  <c:v>-54744.582590000013</c:v>
                </c:pt>
                <c:pt idx="1657">
                  <c:v>-54692.494500000001</c:v>
                </c:pt>
                <c:pt idx="1658">
                  <c:v>-54640.406410000003</c:v>
                </c:pt>
                <c:pt idx="1659">
                  <c:v>-54588.318320000013</c:v>
                </c:pt>
                <c:pt idx="1660">
                  <c:v>-54536.230230000001</c:v>
                </c:pt>
                <c:pt idx="1661">
                  <c:v>-54484.142140000004</c:v>
                </c:pt>
                <c:pt idx="1662">
                  <c:v>-54432.054050000013</c:v>
                </c:pt>
                <c:pt idx="1663">
                  <c:v>-54379.965959999994</c:v>
                </c:pt>
                <c:pt idx="1664">
                  <c:v>-54327.877870000011</c:v>
                </c:pt>
                <c:pt idx="1665">
                  <c:v>-54275.789779999999</c:v>
                </c:pt>
                <c:pt idx="1666">
                  <c:v>-54223.701689999994</c:v>
                </c:pt>
                <c:pt idx="1667">
                  <c:v>-54171.613600000004</c:v>
                </c:pt>
                <c:pt idx="1668">
                  <c:v>-54119.525509999999</c:v>
                </c:pt>
                <c:pt idx="1669">
                  <c:v>-54067.437419999995</c:v>
                </c:pt>
                <c:pt idx="1670">
                  <c:v>-54015.349330000012</c:v>
                </c:pt>
                <c:pt idx="1671">
                  <c:v>-53963.261239999993</c:v>
                </c:pt>
                <c:pt idx="1672">
                  <c:v>-53911.173149999995</c:v>
                </c:pt>
                <c:pt idx="1673">
                  <c:v>-53859.085060000005</c:v>
                </c:pt>
                <c:pt idx="1674">
                  <c:v>-53806.99697</c:v>
                </c:pt>
                <c:pt idx="1675">
                  <c:v>-53754.908880000003</c:v>
                </c:pt>
                <c:pt idx="1676">
                  <c:v>-53702.820790000005</c:v>
                </c:pt>
                <c:pt idx="1677">
                  <c:v>-53650.732699999993</c:v>
                </c:pt>
                <c:pt idx="1678">
                  <c:v>-53598.644610000003</c:v>
                </c:pt>
                <c:pt idx="1679">
                  <c:v>-53546.556520000013</c:v>
                </c:pt>
                <c:pt idx="1680">
                  <c:v>-53494.468430000001</c:v>
                </c:pt>
                <c:pt idx="1681">
                  <c:v>-53442.380340000011</c:v>
                </c:pt>
                <c:pt idx="1682">
                  <c:v>-53390.292249999999</c:v>
                </c:pt>
                <c:pt idx="1683">
                  <c:v>-53338.204159999994</c:v>
                </c:pt>
                <c:pt idx="1684">
                  <c:v>-53286.116070000011</c:v>
                </c:pt>
                <c:pt idx="1685">
                  <c:v>-53234.027979999999</c:v>
                </c:pt>
                <c:pt idx="1686">
                  <c:v>-53181.939890000016</c:v>
                </c:pt>
                <c:pt idx="1687">
                  <c:v>-53129.851800000011</c:v>
                </c:pt>
                <c:pt idx="1688">
                  <c:v>-53077.763709999985</c:v>
                </c:pt>
                <c:pt idx="1689">
                  <c:v>-53025.675620000002</c:v>
                </c:pt>
                <c:pt idx="1690">
                  <c:v>-52973.587530000012</c:v>
                </c:pt>
                <c:pt idx="1691">
                  <c:v>-52921.499439999992</c:v>
                </c:pt>
                <c:pt idx="1692">
                  <c:v>-52869.411350000002</c:v>
                </c:pt>
                <c:pt idx="1693">
                  <c:v>-52817.323260000005</c:v>
                </c:pt>
                <c:pt idx="1694">
                  <c:v>-52765.235169999985</c:v>
                </c:pt>
                <c:pt idx="1695">
                  <c:v>-52713.147080000002</c:v>
                </c:pt>
                <c:pt idx="1696">
                  <c:v>-52661.058990000012</c:v>
                </c:pt>
                <c:pt idx="1697">
                  <c:v>-52608.9709</c:v>
                </c:pt>
                <c:pt idx="1698">
                  <c:v>-52556.882810000243</c:v>
                </c:pt>
                <c:pt idx="1699">
                  <c:v>-52504.794719999998</c:v>
                </c:pt>
                <c:pt idx="1700">
                  <c:v>-52452.706630000008</c:v>
                </c:pt>
                <c:pt idx="1701">
                  <c:v>-52400.61854000001</c:v>
                </c:pt>
                <c:pt idx="1702">
                  <c:v>-52348.530449999998</c:v>
                </c:pt>
                <c:pt idx="1703">
                  <c:v>-52296.442360000001</c:v>
                </c:pt>
                <c:pt idx="1704">
                  <c:v>-52244.354270000265</c:v>
                </c:pt>
                <c:pt idx="1705">
                  <c:v>-52192.266179999999</c:v>
                </c:pt>
                <c:pt idx="1706">
                  <c:v>-52140.178090000016</c:v>
                </c:pt>
                <c:pt idx="1707">
                  <c:v>-52088.090000000004</c:v>
                </c:pt>
                <c:pt idx="1708">
                  <c:v>-52036.001909999999</c:v>
                </c:pt>
                <c:pt idx="1709">
                  <c:v>-51983.913820000009</c:v>
                </c:pt>
                <c:pt idx="1710">
                  <c:v>-51931.825730000004</c:v>
                </c:pt>
                <c:pt idx="1711">
                  <c:v>-51879.737639999999</c:v>
                </c:pt>
                <c:pt idx="1712">
                  <c:v>-51827.649550000002</c:v>
                </c:pt>
                <c:pt idx="1713">
                  <c:v>-51775.561459999997</c:v>
                </c:pt>
                <c:pt idx="1714">
                  <c:v>-51723.473370000007</c:v>
                </c:pt>
                <c:pt idx="1715">
                  <c:v>-51671.38528000001</c:v>
                </c:pt>
                <c:pt idx="1716">
                  <c:v>-51619.297189999976</c:v>
                </c:pt>
                <c:pt idx="1717">
                  <c:v>-51567.209099999993</c:v>
                </c:pt>
                <c:pt idx="1718">
                  <c:v>-51515.121009999995</c:v>
                </c:pt>
                <c:pt idx="1719">
                  <c:v>-51463.032920000005</c:v>
                </c:pt>
                <c:pt idx="1720">
                  <c:v>-51410.944830000211</c:v>
                </c:pt>
                <c:pt idx="1721">
                  <c:v>-51358.85674000001</c:v>
                </c:pt>
                <c:pt idx="1722">
                  <c:v>-51306.768649999998</c:v>
                </c:pt>
                <c:pt idx="1723">
                  <c:v>-51254.680560000001</c:v>
                </c:pt>
                <c:pt idx="1724">
                  <c:v>-51202.592469999996</c:v>
                </c:pt>
                <c:pt idx="1725">
                  <c:v>-51150.504380000006</c:v>
                </c:pt>
                <c:pt idx="1726">
                  <c:v>-51098.416290000212</c:v>
                </c:pt>
                <c:pt idx="1727">
                  <c:v>-51046.328200000011</c:v>
                </c:pt>
                <c:pt idx="1728">
                  <c:v>-50994.240109999999</c:v>
                </c:pt>
                <c:pt idx="1729">
                  <c:v>-50942.152020000009</c:v>
                </c:pt>
                <c:pt idx="1730">
                  <c:v>-50890.063930000004</c:v>
                </c:pt>
                <c:pt idx="1731">
                  <c:v>-50837.975840000014</c:v>
                </c:pt>
                <c:pt idx="1732">
                  <c:v>-50785.887750000002</c:v>
                </c:pt>
                <c:pt idx="1733">
                  <c:v>-50733.799659999997</c:v>
                </c:pt>
                <c:pt idx="1734">
                  <c:v>-50681.711570000007</c:v>
                </c:pt>
                <c:pt idx="1735">
                  <c:v>-50629.623479999995</c:v>
                </c:pt>
                <c:pt idx="1736">
                  <c:v>-50577.535390000005</c:v>
                </c:pt>
                <c:pt idx="1737">
                  <c:v>-50525.4473</c:v>
                </c:pt>
                <c:pt idx="1738">
                  <c:v>-50473.359210000213</c:v>
                </c:pt>
                <c:pt idx="1739">
                  <c:v>-50421.271119999998</c:v>
                </c:pt>
                <c:pt idx="1740">
                  <c:v>-50369.183030000007</c:v>
                </c:pt>
                <c:pt idx="1741">
                  <c:v>-50317.094940000003</c:v>
                </c:pt>
                <c:pt idx="1742">
                  <c:v>-50265.006850000012</c:v>
                </c:pt>
                <c:pt idx="1743">
                  <c:v>-50212.91876</c:v>
                </c:pt>
                <c:pt idx="1744">
                  <c:v>-50160.83067000001</c:v>
                </c:pt>
                <c:pt idx="1745">
                  <c:v>-50108.742580000006</c:v>
                </c:pt>
                <c:pt idx="1746">
                  <c:v>-50056.654490000015</c:v>
                </c:pt>
                <c:pt idx="1747">
                  <c:v>-50004.566399999996</c:v>
                </c:pt>
                <c:pt idx="1748">
                  <c:v>-49952.478310000013</c:v>
                </c:pt>
                <c:pt idx="1749">
                  <c:v>-49900.390220000008</c:v>
                </c:pt>
                <c:pt idx="1750">
                  <c:v>-49848.302130000011</c:v>
                </c:pt>
                <c:pt idx="1751">
                  <c:v>-49796.214040000006</c:v>
                </c:pt>
                <c:pt idx="1752">
                  <c:v>-49744.125949999994</c:v>
                </c:pt>
                <c:pt idx="1753">
                  <c:v>-49692.037860000004</c:v>
                </c:pt>
                <c:pt idx="1754">
                  <c:v>-49639.949770000007</c:v>
                </c:pt>
                <c:pt idx="1755">
                  <c:v>-49587.861680000002</c:v>
                </c:pt>
                <c:pt idx="1756">
                  <c:v>-49535.773590000004</c:v>
                </c:pt>
                <c:pt idx="1757">
                  <c:v>-49483.6855</c:v>
                </c:pt>
                <c:pt idx="1758">
                  <c:v>-49431.597409999995</c:v>
                </c:pt>
                <c:pt idx="1759">
                  <c:v>-49379.509320000005</c:v>
                </c:pt>
                <c:pt idx="1760">
                  <c:v>-49327.421230000007</c:v>
                </c:pt>
                <c:pt idx="1761">
                  <c:v>-49275.333140000002</c:v>
                </c:pt>
                <c:pt idx="1762">
                  <c:v>-49223.245049999998</c:v>
                </c:pt>
                <c:pt idx="1763">
                  <c:v>-49171.15696</c:v>
                </c:pt>
                <c:pt idx="1764">
                  <c:v>-49119.06887000001</c:v>
                </c:pt>
                <c:pt idx="1765">
                  <c:v>-49066.980780000005</c:v>
                </c:pt>
                <c:pt idx="1766">
                  <c:v>-49014.892690000015</c:v>
                </c:pt>
                <c:pt idx="1767">
                  <c:v>-48962.804600000003</c:v>
                </c:pt>
                <c:pt idx="1768">
                  <c:v>-48910.716510000013</c:v>
                </c:pt>
                <c:pt idx="1769">
                  <c:v>-48858.628420000001</c:v>
                </c:pt>
                <c:pt idx="1770">
                  <c:v>-48806.540330000003</c:v>
                </c:pt>
                <c:pt idx="1771">
                  <c:v>-48754.452240000013</c:v>
                </c:pt>
                <c:pt idx="1772">
                  <c:v>-48702.364150000001</c:v>
                </c:pt>
                <c:pt idx="1773">
                  <c:v>-48650.276060000004</c:v>
                </c:pt>
                <c:pt idx="1774">
                  <c:v>-48598.187970000006</c:v>
                </c:pt>
                <c:pt idx="1775">
                  <c:v>-48546.099880000002</c:v>
                </c:pt>
                <c:pt idx="1776">
                  <c:v>-48494.011790000004</c:v>
                </c:pt>
                <c:pt idx="1777">
                  <c:v>-48441.923699999999</c:v>
                </c:pt>
                <c:pt idx="1778">
                  <c:v>-48389.835610000002</c:v>
                </c:pt>
                <c:pt idx="1779">
                  <c:v>-48337.747520000004</c:v>
                </c:pt>
                <c:pt idx="1780">
                  <c:v>-48285.659430000007</c:v>
                </c:pt>
                <c:pt idx="1781">
                  <c:v>-48233.571340000002</c:v>
                </c:pt>
                <c:pt idx="1782">
                  <c:v>-48181.483250000012</c:v>
                </c:pt>
                <c:pt idx="1783">
                  <c:v>-48129.395159999993</c:v>
                </c:pt>
                <c:pt idx="1784">
                  <c:v>-48077.30707000001</c:v>
                </c:pt>
                <c:pt idx="1785">
                  <c:v>-48025.218980000005</c:v>
                </c:pt>
                <c:pt idx="1786">
                  <c:v>-47973.130890000015</c:v>
                </c:pt>
                <c:pt idx="1787">
                  <c:v>-47921.042800000003</c:v>
                </c:pt>
                <c:pt idx="1788">
                  <c:v>-47868.954710000013</c:v>
                </c:pt>
                <c:pt idx="1789">
                  <c:v>-47816.866620000008</c:v>
                </c:pt>
                <c:pt idx="1790">
                  <c:v>-47764.778530000011</c:v>
                </c:pt>
                <c:pt idx="1791">
                  <c:v>-47712.690439999998</c:v>
                </c:pt>
                <c:pt idx="1792">
                  <c:v>-47660.602350000001</c:v>
                </c:pt>
                <c:pt idx="1793">
                  <c:v>-47608.514260000011</c:v>
                </c:pt>
                <c:pt idx="1794">
                  <c:v>-47556.426170000006</c:v>
                </c:pt>
                <c:pt idx="1795">
                  <c:v>-47504.338080000009</c:v>
                </c:pt>
                <c:pt idx="1796">
                  <c:v>-47452.249990000004</c:v>
                </c:pt>
                <c:pt idx="1797">
                  <c:v>-47400.161899999999</c:v>
                </c:pt>
                <c:pt idx="1798">
                  <c:v>-47348.073810000002</c:v>
                </c:pt>
                <c:pt idx="1799">
                  <c:v>-47295.985720000004</c:v>
                </c:pt>
                <c:pt idx="1800">
                  <c:v>-47243.897630000007</c:v>
                </c:pt>
                <c:pt idx="1801">
                  <c:v>-47191.809540000009</c:v>
                </c:pt>
                <c:pt idx="1802">
                  <c:v>-47139.721449999975</c:v>
                </c:pt>
                <c:pt idx="1803">
                  <c:v>-47087.633359999993</c:v>
                </c:pt>
                <c:pt idx="1804">
                  <c:v>-47035.54527000001</c:v>
                </c:pt>
                <c:pt idx="1805">
                  <c:v>-46983.457180000005</c:v>
                </c:pt>
                <c:pt idx="1806">
                  <c:v>-46931.369090000015</c:v>
                </c:pt>
                <c:pt idx="1807">
                  <c:v>-46879.280999999995</c:v>
                </c:pt>
                <c:pt idx="1808">
                  <c:v>-46827.192909999998</c:v>
                </c:pt>
                <c:pt idx="1809">
                  <c:v>-46775.104820000008</c:v>
                </c:pt>
                <c:pt idx="1810">
                  <c:v>-46723.01673000001</c:v>
                </c:pt>
                <c:pt idx="1811">
                  <c:v>-46670.928640000006</c:v>
                </c:pt>
                <c:pt idx="1812">
                  <c:v>-46618.840550000212</c:v>
                </c:pt>
                <c:pt idx="1813">
                  <c:v>-46566.752459999996</c:v>
                </c:pt>
                <c:pt idx="1814">
                  <c:v>-46514.664370000006</c:v>
                </c:pt>
                <c:pt idx="1815">
                  <c:v>-46462.576280000008</c:v>
                </c:pt>
                <c:pt idx="1816">
                  <c:v>-46410.488190000011</c:v>
                </c:pt>
                <c:pt idx="1817">
                  <c:v>-46358.400100000006</c:v>
                </c:pt>
                <c:pt idx="1818">
                  <c:v>-46306.312010000212</c:v>
                </c:pt>
                <c:pt idx="1819">
                  <c:v>-46254.223919999997</c:v>
                </c:pt>
                <c:pt idx="1820">
                  <c:v>-46202.135830000007</c:v>
                </c:pt>
                <c:pt idx="1821">
                  <c:v>-46150.047739999995</c:v>
                </c:pt>
                <c:pt idx="1822">
                  <c:v>-46097.959650000012</c:v>
                </c:pt>
                <c:pt idx="1823">
                  <c:v>-46045.87156</c:v>
                </c:pt>
                <c:pt idx="1824">
                  <c:v>-45993.783469999995</c:v>
                </c:pt>
                <c:pt idx="1825">
                  <c:v>-45941.695379999997</c:v>
                </c:pt>
                <c:pt idx="1826">
                  <c:v>-45889.607290000014</c:v>
                </c:pt>
                <c:pt idx="1827">
                  <c:v>-45837.519200000002</c:v>
                </c:pt>
                <c:pt idx="1828">
                  <c:v>-45785.431109999998</c:v>
                </c:pt>
                <c:pt idx="1829">
                  <c:v>-45733.343020000008</c:v>
                </c:pt>
                <c:pt idx="1830">
                  <c:v>-45681.25493000001</c:v>
                </c:pt>
                <c:pt idx="1831">
                  <c:v>-45629.166840000005</c:v>
                </c:pt>
                <c:pt idx="1832">
                  <c:v>-45577.078750000001</c:v>
                </c:pt>
                <c:pt idx="1833">
                  <c:v>-45524.990659999996</c:v>
                </c:pt>
                <c:pt idx="1834">
                  <c:v>-45472.902570000013</c:v>
                </c:pt>
                <c:pt idx="1835">
                  <c:v>-45420.814480000008</c:v>
                </c:pt>
                <c:pt idx="1836">
                  <c:v>-45368.726389999996</c:v>
                </c:pt>
                <c:pt idx="1837">
                  <c:v>-45316.638300000006</c:v>
                </c:pt>
                <c:pt idx="1838">
                  <c:v>-45264.550210000212</c:v>
                </c:pt>
                <c:pt idx="1839">
                  <c:v>-45212.462120000004</c:v>
                </c:pt>
                <c:pt idx="1840">
                  <c:v>-45160.374030000043</c:v>
                </c:pt>
                <c:pt idx="1841">
                  <c:v>-45108.285939999994</c:v>
                </c:pt>
                <c:pt idx="1842">
                  <c:v>-45056.197850000004</c:v>
                </c:pt>
                <c:pt idx="1843">
                  <c:v>-45004.109759999999</c:v>
                </c:pt>
                <c:pt idx="1844">
                  <c:v>-44952.021669999995</c:v>
                </c:pt>
                <c:pt idx="1845">
                  <c:v>-44899.933580000004</c:v>
                </c:pt>
                <c:pt idx="1846">
                  <c:v>-44847.845490000014</c:v>
                </c:pt>
                <c:pt idx="1847">
                  <c:v>-44795.757399999995</c:v>
                </c:pt>
                <c:pt idx="1848">
                  <c:v>-44743.669309999997</c:v>
                </c:pt>
                <c:pt idx="1849">
                  <c:v>-44691.581220000007</c:v>
                </c:pt>
                <c:pt idx="1850">
                  <c:v>-44639.493129999995</c:v>
                </c:pt>
                <c:pt idx="1851">
                  <c:v>-44587.405040000005</c:v>
                </c:pt>
                <c:pt idx="1852">
                  <c:v>-44535.316950000211</c:v>
                </c:pt>
                <c:pt idx="1853">
                  <c:v>-44483.228859999996</c:v>
                </c:pt>
                <c:pt idx="1854">
                  <c:v>-44431.140770000005</c:v>
                </c:pt>
                <c:pt idx="1855">
                  <c:v>-44379.052680000008</c:v>
                </c:pt>
                <c:pt idx="1856">
                  <c:v>-44326.964590000011</c:v>
                </c:pt>
                <c:pt idx="1857">
                  <c:v>-44274.876500000013</c:v>
                </c:pt>
                <c:pt idx="1858">
                  <c:v>-44222.788410000001</c:v>
                </c:pt>
                <c:pt idx="1859">
                  <c:v>-44170.700320000004</c:v>
                </c:pt>
                <c:pt idx="1860">
                  <c:v>-44118.612230000013</c:v>
                </c:pt>
                <c:pt idx="1861">
                  <c:v>-44066.524139999994</c:v>
                </c:pt>
                <c:pt idx="1862">
                  <c:v>-44014.436050000011</c:v>
                </c:pt>
                <c:pt idx="1863">
                  <c:v>-43962.347960000006</c:v>
                </c:pt>
                <c:pt idx="1864">
                  <c:v>-43910.259870000009</c:v>
                </c:pt>
                <c:pt idx="1865">
                  <c:v>-43858.171779999997</c:v>
                </c:pt>
                <c:pt idx="1866">
                  <c:v>-43806.083690000014</c:v>
                </c:pt>
                <c:pt idx="1867">
                  <c:v>-43753.995599999995</c:v>
                </c:pt>
                <c:pt idx="1868">
                  <c:v>-43701.907510000012</c:v>
                </c:pt>
                <c:pt idx="1869">
                  <c:v>-43649.819420000007</c:v>
                </c:pt>
                <c:pt idx="1870">
                  <c:v>-43597.731329999995</c:v>
                </c:pt>
                <c:pt idx="1871">
                  <c:v>-43545.643240000005</c:v>
                </c:pt>
                <c:pt idx="1872">
                  <c:v>-43493.55515</c:v>
                </c:pt>
                <c:pt idx="1873">
                  <c:v>-43441.467059999995</c:v>
                </c:pt>
                <c:pt idx="1874">
                  <c:v>-43389.378970000012</c:v>
                </c:pt>
                <c:pt idx="1875">
                  <c:v>-43337.290879999993</c:v>
                </c:pt>
                <c:pt idx="1876">
                  <c:v>-43285.202789999996</c:v>
                </c:pt>
                <c:pt idx="1877">
                  <c:v>-43233.114700000006</c:v>
                </c:pt>
                <c:pt idx="1878">
                  <c:v>-43181.026610000001</c:v>
                </c:pt>
                <c:pt idx="1879">
                  <c:v>-43128.938520000003</c:v>
                </c:pt>
                <c:pt idx="1880">
                  <c:v>-43076.850430000013</c:v>
                </c:pt>
                <c:pt idx="1881">
                  <c:v>-43024.762339999994</c:v>
                </c:pt>
                <c:pt idx="1882">
                  <c:v>-42972.674250000011</c:v>
                </c:pt>
                <c:pt idx="1883">
                  <c:v>-42920.586160000006</c:v>
                </c:pt>
                <c:pt idx="1884">
                  <c:v>-42868.498070000009</c:v>
                </c:pt>
                <c:pt idx="1885">
                  <c:v>-42816.409980000004</c:v>
                </c:pt>
                <c:pt idx="1886">
                  <c:v>-42764.321890000014</c:v>
                </c:pt>
                <c:pt idx="1887">
                  <c:v>-42712.233799999995</c:v>
                </c:pt>
                <c:pt idx="1888">
                  <c:v>-42660.145710000004</c:v>
                </c:pt>
                <c:pt idx="1889">
                  <c:v>-42608.057620000007</c:v>
                </c:pt>
                <c:pt idx="1890">
                  <c:v>-42555.969530000009</c:v>
                </c:pt>
                <c:pt idx="1891">
                  <c:v>-42503.881440000005</c:v>
                </c:pt>
                <c:pt idx="1892">
                  <c:v>-42451.793349999985</c:v>
                </c:pt>
                <c:pt idx="1893">
                  <c:v>-42399.705259999995</c:v>
                </c:pt>
                <c:pt idx="1894">
                  <c:v>-42347.617170000005</c:v>
                </c:pt>
                <c:pt idx="1895">
                  <c:v>-42295.529079999993</c:v>
                </c:pt>
                <c:pt idx="1896">
                  <c:v>-42243.44099000001</c:v>
                </c:pt>
                <c:pt idx="1897">
                  <c:v>-42191.352900000013</c:v>
                </c:pt>
                <c:pt idx="1898">
                  <c:v>-42139.264810000001</c:v>
                </c:pt>
                <c:pt idx="1899">
                  <c:v>-42087.176720000003</c:v>
                </c:pt>
                <c:pt idx="1900">
                  <c:v>-42035.088630000013</c:v>
                </c:pt>
                <c:pt idx="1901">
                  <c:v>-41983.000540000015</c:v>
                </c:pt>
                <c:pt idx="1902">
                  <c:v>-41930.912450000003</c:v>
                </c:pt>
                <c:pt idx="1903">
                  <c:v>-41878.824360000006</c:v>
                </c:pt>
                <c:pt idx="1904">
                  <c:v>-41826.736270000009</c:v>
                </c:pt>
                <c:pt idx="1905">
                  <c:v>-41774.648180000004</c:v>
                </c:pt>
                <c:pt idx="1906">
                  <c:v>-41722.560090000014</c:v>
                </c:pt>
                <c:pt idx="1907">
                  <c:v>-41670.472000000002</c:v>
                </c:pt>
                <c:pt idx="1908">
                  <c:v>-41618.383910000011</c:v>
                </c:pt>
                <c:pt idx="1909">
                  <c:v>-41566.295819999999</c:v>
                </c:pt>
                <c:pt idx="1910">
                  <c:v>-41514.207729999995</c:v>
                </c:pt>
                <c:pt idx="1911">
                  <c:v>-41462.119640000004</c:v>
                </c:pt>
                <c:pt idx="1912">
                  <c:v>-41410.03155</c:v>
                </c:pt>
                <c:pt idx="1913">
                  <c:v>-41357.943459999995</c:v>
                </c:pt>
                <c:pt idx="1914">
                  <c:v>-41305.855370000012</c:v>
                </c:pt>
                <c:pt idx="1915">
                  <c:v>-41253.767279999993</c:v>
                </c:pt>
                <c:pt idx="1916">
                  <c:v>-41201.679189999995</c:v>
                </c:pt>
                <c:pt idx="1917">
                  <c:v>-41149.591099999998</c:v>
                </c:pt>
                <c:pt idx="1918">
                  <c:v>-41097.50301</c:v>
                </c:pt>
                <c:pt idx="1919">
                  <c:v>-41045.41492000001</c:v>
                </c:pt>
                <c:pt idx="1920">
                  <c:v>-40993.326830000013</c:v>
                </c:pt>
                <c:pt idx="1921">
                  <c:v>-40941.238739999993</c:v>
                </c:pt>
                <c:pt idx="1922">
                  <c:v>-40889.150650000003</c:v>
                </c:pt>
                <c:pt idx="1923">
                  <c:v>-40837.062560000006</c:v>
                </c:pt>
                <c:pt idx="1924">
                  <c:v>-40784.974470000008</c:v>
                </c:pt>
                <c:pt idx="1925">
                  <c:v>-40732.886380000011</c:v>
                </c:pt>
                <c:pt idx="1926">
                  <c:v>-40680.798290000006</c:v>
                </c:pt>
                <c:pt idx="1927">
                  <c:v>-40628.710200000001</c:v>
                </c:pt>
                <c:pt idx="1928">
                  <c:v>-40576.622110000004</c:v>
                </c:pt>
                <c:pt idx="1929">
                  <c:v>-40524.534020000006</c:v>
                </c:pt>
                <c:pt idx="1930">
                  <c:v>-40472.445930000009</c:v>
                </c:pt>
                <c:pt idx="1931">
                  <c:v>-40420.357840000011</c:v>
                </c:pt>
                <c:pt idx="1932">
                  <c:v>-40368.269749999985</c:v>
                </c:pt>
                <c:pt idx="1933">
                  <c:v>-40316.181659999995</c:v>
                </c:pt>
                <c:pt idx="1934">
                  <c:v>-40264.093570000005</c:v>
                </c:pt>
                <c:pt idx="1935">
                  <c:v>-40212.005479999993</c:v>
                </c:pt>
                <c:pt idx="1936">
                  <c:v>-40159.91739000001</c:v>
                </c:pt>
                <c:pt idx="1937">
                  <c:v>-40107.829300000005</c:v>
                </c:pt>
                <c:pt idx="1938">
                  <c:v>-40055.74121</c:v>
                </c:pt>
                <c:pt idx="1939">
                  <c:v>-40003.653120000003</c:v>
                </c:pt>
                <c:pt idx="1940">
                  <c:v>-39951.565030000005</c:v>
                </c:pt>
                <c:pt idx="1941">
                  <c:v>-39899.476940000015</c:v>
                </c:pt>
                <c:pt idx="1942">
                  <c:v>-39847.388850000243</c:v>
                </c:pt>
                <c:pt idx="1943">
                  <c:v>-39795.300760000006</c:v>
                </c:pt>
                <c:pt idx="1944">
                  <c:v>-39743.212670000008</c:v>
                </c:pt>
                <c:pt idx="1945">
                  <c:v>-39691.124579999996</c:v>
                </c:pt>
                <c:pt idx="1946">
                  <c:v>-39639.036490000006</c:v>
                </c:pt>
                <c:pt idx="1947">
                  <c:v>-39586.948400000001</c:v>
                </c:pt>
                <c:pt idx="1948">
                  <c:v>-39534.860310000011</c:v>
                </c:pt>
                <c:pt idx="1949">
                  <c:v>-39482.772220000006</c:v>
                </c:pt>
                <c:pt idx="1950">
                  <c:v>-39430.684130000009</c:v>
                </c:pt>
                <c:pt idx="1951">
                  <c:v>-39378.596040000004</c:v>
                </c:pt>
                <c:pt idx="1952">
                  <c:v>-39326.507949999999</c:v>
                </c:pt>
                <c:pt idx="1953">
                  <c:v>-39274.419860000002</c:v>
                </c:pt>
                <c:pt idx="1954">
                  <c:v>-39222.331770000004</c:v>
                </c:pt>
                <c:pt idx="1955">
                  <c:v>-39170.243679999992</c:v>
                </c:pt>
                <c:pt idx="1956">
                  <c:v>-39118.155590000009</c:v>
                </c:pt>
                <c:pt idx="1957">
                  <c:v>-39066.067499999997</c:v>
                </c:pt>
                <c:pt idx="1958">
                  <c:v>-39013.97941</c:v>
                </c:pt>
                <c:pt idx="1959">
                  <c:v>-38961.891320000002</c:v>
                </c:pt>
                <c:pt idx="1960">
                  <c:v>-38909.803230000012</c:v>
                </c:pt>
                <c:pt idx="1961">
                  <c:v>-38857.715139999993</c:v>
                </c:pt>
                <c:pt idx="1962">
                  <c:v>-38805.627049999996</c:v>
                </c:pt>
                <c:pt idx="1963">
                  <c:v>-38753.538960000005</c:v>
                </c:pt>
                <c:pt idx="1964">
                  <c:v>-38701.450870000212</c:v>
                </c:pt>
                <c:pt idx="1965">
                  <c:v>-38649.362779999996</c:v>
                </c:pt>
                <c:pt idx="1966">
                  <c:v>-38597.274690000006</c:v>
                </c:pt>
                <c:pt idx="1967">
                  <c:v>-38545.186600000001</c:v>
                </c:pt>
                <c:pt idx="1968">
                  <c:v>-38493.098510000003</c:v>
                </c:pt>
                <c:pt idx="1969">
                  <c:v>-38441.010420000006</c:v>
                </c:pt>
                <c:pt idx="1970">
                  <c:v>-38388.922330000009</c:v>
                </c:pt>
                <c:pt idx="1971">
                  <c:v>-38336.834240000011</c:v>
                </c:pt>
                <c:pt idx="1972">
                  <c:v>-38284.746149999999</c:v>
                </c:pt>
                <c:pt idx="1973">
                  <c:v>-38232.658060000002</c:v>
                </c:pt>
                <c:pt idx="1974">
                  <c:v>-38180.569970000004</c:v>
                </c:pt>
                <c:pt idx="1975">
                  <c:v>-38128.481880000007</c:v>
                </c:pt>
                <c:pt idx="1976">
                  <c:v>-38076.393789999995</c:v>
                </c:pt>
                <c:pt idx="1977">
                  <c:v>-38024.305700000004</c:v>
                </c:pt>
                <c:pt idx="1978">
                  <c:v>-37972.21761</c:v>
                </c:pt>
                <c:pt idx="1979">
                  <c:v>-37920.129520000002</c:v>
                </c:pt>
                <c:pt idx="1980">
                  <c:v>-37868.041430000005</c:v>
                </c:pt>
                <c:pt idx="1981">
                  <c:v>-37815.953340000015</c:v>
                </c:pt>
                <c:pt idx="1982">
                  <c:v>-37763.865250000003</c:v>
                </c:pt>
                <c:pt idx="1983">
                  <c:v>-37711.777159999998</c:v>
                </c:pt>
                <c:pt idx="1984">
                  <c:v>-37659.689070000008</c:v>
                </c:pt>
                <c:pt idx="1985">
                  <c:v>-37607.600980000003</c:v>
                </c:pt>
                <c:pt idx="1986">
                  <c:v>-37555.512890000013</c:v>
                </c:pt>
                <c:pt idx="1987">
                  <c:v>-37503.424800000001</c:v>
                </c:pt>
                <c:pt idx="1988">
                  <c:v>-37451.336710000003</c:v>
                </c:pt>
                <c:pt idx="1989">
                  <c:v>-37399.248620000006</c:v>
                </c:pt>
                <c:pt idx="1990">
                  <c:v>-37347.160530000008</c:v>
                </c:pt>
                <c:pt idx="1991">
                  <c:v>-37295.072440000004</c:v>
                </c:pt>
                <c:pt idx="1992">
                  <c:v>-37242.984350000013</c:v>
                </c:pt>
                <c:pt idx="1993">
                  <c:v>-37190.896260000001</c:v>
                </c:pt>
                <c:pt idx="1994">
                  <c:v>-37138.808170000011</c:v>
                </c:pt>
                <c:pt idx="1995">
                  <c:v>-37086.720079999999</c:v>
                </c:pt>
                <c:pt idx="1996">
                  <c:v>-37034.631989999994</c:v>
                </c:pt>
                <c:pt idx="1997">
                  <c:v>-36982.543900000004</c:v>
                </c:pt>
                <c:pt idx="1998">
                  <c:v>-36930.455810000043</c:v>
                </c:pt>
                <c:pt idx="1999">
                  <c:v>-36878.367720000002</c:v>
                </c:pt>
                <c:pt idx="2000">
                  <c:v>-36826.279630000005</c:v>
                </c:pt>
                <c:pt idx="2001">
                  <c:v>-36774.191539999993</c:v>
                </c:pt>
                <c:pt idx="2002">
                  <c:v>-36722.103449999995</c:v>
                </c:pt>
                <c:pt idx="2003">
                  <c:v>-36670.015360000005</c:v>
                </c:pt>
                <c:pt idx="2004">
                  <c:v>-36617.927270000007</c:v>
                </c:pt>
                <c:pt idx="2005">
                  <c:v>-36565.839180000003</c:v>
                </c:pt>
                <c:pt idx="2006">
                  <c:v>-36513.751090000005</c:v>
                </c:pt>
                <c:pt idx="2007">
                  <c:v>-36461.662999999993</c:v>
                </c:pt>
                <c:pt idx="2008">
                  <c:v>-36409.574910000003</c:v>
                </c:pt>
                <c:pt idx="2009">
                  <c:v>-36357.486820000013</c:v>
                </c:pt>
                <c:pt idx="2010">
                  <c:v>-36305.398730000008</c:v>
                </c:pt>
                <c:pt idx="2011">
                  <c:v>-36253.310640000011</c:v>
                </c:pt>
                <c:pt idx="2012">
                  <c:v>-36201.222549999999</c:v>
                </c:pt>
                <c:pt idx="2013">
                  <c:v>-36149.134459999994</c:v>
                </c:pt>
                <c:pt idx="2014">
                  <c:v>-36097.046370000011</c:v>
                </c:pt>
                <c:pt idx="2015">
                  <c:v>-36044.958280000013</c:v>
                </c:pt>
                <c:pt idx="2016">
                  <c:v>-35992.870190000016</c:v>
                </c:pt>
                <c:pt idx="2017">
                  <c:v>-35940.782100000004</c:v>
                </c:pt>
                <c:pt idx="2018">
                  <c:v>-35888.694009999999</c:v>
                </c:pt>
                <c:pt idx="2019">
                  <c:v>-35836.605920000002</c:v>
                </c:pt>
                <c:pt idx="2020">
                  <c:v>-35784.517830000012</c:v>
                </c:pt>
                <c:pt idx="2021">
                  <c:v>-35732.429739999992</c:v>
                </c:pt>
                <c:pt idx="2022">
                  <c:v>-35680.341650000002</c:v>
                </c:pt>
                <c:pt idx="2023">
                  <c:v>-35628.253560000005</c:v>
                </c:pt>
                <c:pt idx="2024">
                  <c:v>-35576.165469999985</c:v>
                </c:pt>
                <c:pt idx="2025">
                  <c:v>-35524.077380000002</c:v>
                </c:pt>
                <c:pt idx="2026">
                  <c:v>-35471.989290000012</c:v>
                </c:pt>
                <c:pt idx="2027">
                  <c:v>-35419.9012</c:v>
                </c:pt>
                <c:pt idx="2028">
                  <c:v>-35367.813110000003</c:v>
                </c:pt>
                <c:pt idx="2029">
                  <c:v>-35315.725019999998</c:v>
                </c:pt>
                <c:pt idx="2030">
                  <c:v>-35263.636930000008</c:v>
                </c:pt>
                <c:pt idx="2031">
                  <c:v>-35211.54884000001</c:v>
                </c:pt>
                <c:pt idx="2032">
                  <c:v>-35159.460749999998</c:v>
                </c:pt>
                <c:pt idx="2033">
                  <c:v>-35107.372660000001</c:v>
                </c:pt>
                <c:pt idx="2034">
                  <c:v>-35055.284570000003</c:v>
                </c:pt>
                <c:pt idx="2035">
                  <c:v>-35003.196479999999</c:v>
                </c:pt>
                <c:pt idx="2036">
                  <c:v>-34951.108390000016</c:v>
                </c:pt>
                <c:pt idx="2037">
                  <c:v>-34899.020300000004</c:v>
                </c:pt>
                <c:pt idx="2038">
                  <c:v>-34846.932210000043</c:v>
                </c:pt>
                <c:pt idx="2039">
                  <c:v>-34794.844120000009</c:v>
                </c:pt>
                <c:pt idx="2040">
                  <c:v>-34742.756030000011</c:v>
                </c:pt>
                <c:pt idx="2041">
                  <c:v>-34690.667939999999</c:v>
                </c:pt>
                <c:pt idx="2042">
                  <c:v>-34638.579850000002</c:v>
                </c:pt>
                <c:pt idx="2043">
                  <c:v>-34586.491759999997</c:v>
                </c:pt>
                <c:pt idx="2044">
                  <c:v>-34534.403670000007</c:v>
                </c:pt>
                <c:pt idx="2045">
                  <c:v>-34482.31558000001</c:v>
                </c:pt>
                <c:pt idx="2046">
                  <c:v>-34430.227489999976</c:v>
                </c:pt>
                <c:pt idx="2047">
                  <c:v>-34378.139399999993</c:v>
                </c:pt>
                <c:pt idx="2048">
                  <c:v>-34326.051310000003</c:v>
                </c:pt>
                <c:pt idx="2049">
                  <c:v>-34273.963220000005</c:v>
                </c:pt>
                <c:pt idx="2050">
                  <c:v>-34221.875130000008</c:v>
                </c:pt>
                <c:pt idx="2051">
                  <c:v>-34169.787040000003</c:v>
                </c:pt>
                <c:pt idx="2052">
                  <c:v>-34117.698949999998</c:v>
                </c:pt>
                <c:pt idx="2053">
                  <c:v>-34065.610860000001</c:v>
                </c:pt>
                <c:pt idx="2054">
                  <c:v>-34013.522769999996</c:v>
                </c:pt>
                <c:pt idx="2055">
                  <c:v>-33961.434680000006</c:v>
                </c:pt>
                <c:pt idx="2056">
                  <c:v>-33909.346590000212</c:v>
                </c:pt>
                <c:pt idx="2057">
                  <c:v>-33857.258500000011</c:v>
                </c:pt>
                <c:pt idx="2058">
                  <c:v>-33805.170409999999</c:v>
                </c:pt>
                <c:pt idx="2059">
                  <c:v>-33753.082320000009</c:v>
                </c:pt>
                <c:pt idx="2060">
                  <c:v>-33700.994230000011</c:v>
                </c:pt>
                <c:pt idx="2061">
                  <c:v>-33648.906140000014</c:v>
                </c:pt>
                <c:pt idx="2062">
                  <c:v>-33596.818050000213</c:v>
                </c:pt>
                <c:pt idx="2063">
                  <c:v>-33544.729959999997</c:v>
                </c:pt>
                <c:pt idx="2064">
                  <c:v>-33492.641870000007</c:v>
                </c:pt>
                <c:pt idx="2065">
                  <c:v>-33440.553780000002</c:v>
                </c:pt>
                <c:pt idx="2066">
                  <c:v>-33388.465690000005</c:v>
                </c:pt>
                <c:pt idx="2067">
                  <c:v>-33336.3776</c:v>
                </c:pt>
                <c:pt idx="2068">
                  <c:v>-33284.289510000002</c:v>
                </c:pt>
                <c:pt idx="2069">
                  <c:v>-33232.201419999998</c:v>
                </c:pt>
                <c:pt idx="2070">
                  <c:v>-33180.113330000007</c:v>
                </c:pt>
                <c:pt idx="2071">
                  <c:v>-33128.025240000003</c:v>
                </c:pt>
                <c:pt idx="2072">
                  <c:v>-33075.937149999998</c:v>
                </c:pt>
                <c:pt idx="2073">
                  <c:v>-33023.84906</c:v>
                </c:pt>
                <c:pt idx="2074">
                  <c:v>-32971.760969999996</c:v>
                </c:pt>
                <c:pt idx="2075">
                  <c:v>-32919.672880000006</c:v>
                </c:pt>
                <c:pt idx="2076">
                  <c:v>-32867.584790000015</c:v>
                </c:pt>
                <c:pt idx="2077">
                  <c:v>-32815.496699999996</c:v>
                </c:pt>
                <c:pt idx="2078">
                  <c:v>-32763.40861000002</c:v>
                </c:pt>
                <c:pt idx="2079">
                  <c:v>-32711.320519999896</c:v>
                </c:pt>
                <c:pt idx="2080">
                  <c:v>-32659.232430000007</c:v>
                </c:pt>
                <c:pt idx="2081">
                  <c:v>-32607.144340000013</c:v>
                </c:pt>
                <c:pt idx="2082">
                  <c:v>-32555.056249999896</c:v>
                </c:pt>
                <c:pt idx="2083">
                  <c:v>-32502.968160000029</c:v>
                </c:pt>
                <c:pt idx="2084">
                  <c:v>-32450.880070000007</c:v>
                </c:pt>
                <c:pt idx="2085">
                  <c:v>-32398.791980000005</c:v>
                </c:pt>
                <c:pt idx="2086">
                  <c:v>-32346.703890000121</c:v>
                </c:pt>
                <c:pt idx="2087">
                  <c:v>-32294.6158</c:v>
                </c:pt>
                <c:pt idx="2088">
                  <c:v>-32242.527710000009</c:v>
                </c:pt>
                <c:pt idx="2089">
                  <c:v>-32190.439619999896</c:v>
                </c:pt>
                <c:pt idx="2090">
                  <c:v>-32138.351529999876</c:v>
                </c:pt>
                <c:pt idx="2091">
                  <c:v>-32086.263440000021</c:v>
                </c:pt>
                <c:pt idx="2092">
                  <c:v>-32034.175349999896</c:v>
                </c:pt>
                <c:pt idx="2093">
                  <c:v>-31982.08726</c:v>
                </c:pt>
                <c:pt idx="2094">
                  <c:v>-31929.999170000006</c:v>
                </c:pt>
                <c:pt idx="2095">
                  <c:v>-31877.911080000005</c:v>
                </c:pt>
                <c:pt idx="2096">
                  <c:v>-31825.822990000011</c:v>
                </c:pt>
                <c:pt idx="2097">
                  <c:v>-31773.734899999999</c:v>
                </c:pt>
                <c:pt idx="2098">
                  <c:v>-31721.646810000009</c:v>
                </c:pt>
                <c:pt idx="2099">
                  <c:v>-31669.558720000008</c:v>
                </c:pt>
                <c:pt idx="2100">
                  <c:v>-31617.470630000007</c:v>
                </c:pt>
                <c:pt idx="2101">
                  <c:v>-31565.382540000013</c:v>
                </c:pt>
                <c:pt idx="2102">
                  <c:v>-31513.294450000001</c:v>
                </c:pt>
                <c:pt idx="2103">
                  <c:v>-31461.20636</c:v>
                </c:pt>
                <c:pt idx="2104">
                  <c:v>-31409.11826999985</c:v>
                </c:pt>
                <c:pt idx="2105">
                  <c:v>-31357.030180000005</c:v>
                </c:pt>
                <c:pt idx="2106">
                  <c:v>-31304.94209000011</c:v>
                </c:pt>
                <c:pt idx="2107">
                  <c:v>-31252.853999999996</c:v>
                </c:pt>
                <c:pt idx="2108">
                  <c:v>-31200.765910000009</c:v>
                </c:pt>
                <c:pt idx="2109">
                  <c:v>-31148.677820000008</c:v>
                </c:pt>
                <c:pt idx="2110">
                  <c:v>-31096.589730000007</c:v>
                </c:pt>
                <c:pt idx="2111">
                  <c:v>-31044.501640000013</c:v>
                </c:pt>
                <c:pt idx="2112">
                  <c:v>-30992.413549999896</c:v>
                </c:pt>
                <c:pt idx="2113">
                  <c:v>-30940.32546</c:v>
                </c:pt>
                <c:pt idx="2114">
                  <c:v>-30888.237370000006</c:v>
                </c:pt>
                <c:pt idx="2115">
                  <c:v>-30836.14927999982</c:v>
                </c:pt>
                <c:pt idx="2116">
                  <c:v>-30784.061190000029</c:v>
                </c:pt>
                <c:pt idx="2117">
                  <c:v>-30731.973099999999</c:v>
                </c:pt>
                <c:pt idx="2118">
                  <c:v>-30679.885010000005</c:v>
                </c:pt>
                <c:pt idx="2119">
                  <c:v>-30627.796920000008</c:v>
                </c:pt>
                <c:pt idx="2120">
                  <c:v>-30575.708830000021</c:v>
                </c:pt>
                <c:pt idx="2121">
                  <c:v>-30523.620740000013</c:v>
                </c:pt>
                <c:pt idx="2122">
                  <c:v>-30471.532649999896</c:v>
                </c:pt>
                <c:pt idx="2123">
                  <c:v>-30419.44456</c:v>
                </c:pt>
                <c:pt idx="2124">
                  <c:v>-30367.356470000006</c:v>
                </c:pt>
                <c:pt idx="2125">
                  <c:v>-30315.268380000114</c:v>
                </c:pt>
                <c:pt idx="2126">
                  <c:v>-30263.180290000011</c:v>
                </c:pt>
                <c:pt idx="2127">
                  <c:v>-30211.092199999999</c:v>
                </c:pt>
                <c:pt idx="2128">
                  <c:v>-30159.004110000005</c:v>
                </c:pt>
                <c:pt idx="2129">
                  <c:v>-30106.916020000008</c:v>
                </c:pt>
                <c:pt idx="2130">
                  <c:v>-30054.827930000007</c:v>
                </c:pt>
                <c:pt idx="2131">
                  <c:v>-30002.739840000013</c:v>
                </c:pt>
                <c:pt idx="2132">
                  <c:v>-29950.651749999892</c:v>
                </c:pt>
                <c:pt idx="2133">
                  <c:v>-29898.56366</c:v>
                </c:pt>
                <c:pt idx="2134">
                  <c:v>-29846.475570000006</c:v>
                </c:pt>
                <c:pt idx="2135">
                  <c:v>-29794.387480000114</c:v>
                </c:pt>
                <c:pt idx="2136">
                  <c:v>-29742.299390000011</c:v>
                </c:pt>
                <c:pt idx="2137">
                  <c:v>-29690.211299999992</c:v>
                </c:pt>
                <c:pt idx="2138">
                  <c:v>-29638.123210000002</c:v>
                </c:pt>
                <c:pt idx="2139">
                  <c:v>-29586.035120000008</c:v>
                </c:pt>
                <c:pt idx="2140">
                  <c:v>-29533.947030000021</c:v>
                </c:pt>
                <c:pt idx="2141">
                  <c:v>-29481.858940000013</c:v>
                </c:pt>
                <c:pt idx="2142">
                  <c:v>-29429.770850000001</c:v>
                </c:pt>
                <c:pt idx="2143">
                  <c:v>-29377.68276</c:v>
                </c:pt>
                <c:pt idx="2144">
                  <c:v>-29325.594670000006</c:v>
                </c:pt>
                <c:pt idx="2145">
                  <c:v>-29273.506580000005</c:v>
                </c:pt>
                <c:pt idx="2146">
                  <c:v>-29221.418490000025</c:v>
                </c:pt>
                <c:pt idx="2147">
                  <c:v>-29169.330399999992</c:v>
                </c:pt>
                <c:pt idx="2148">
                  <c:v>-29117.242310000001</c:v>
                </c:pt>
                <c:pt idx="2149">
                  <c:v>-29065.154219999877</c:v>
                </c:pt>
                <c:pt idx="2150">
                  <c:v>-29013.066130000021</c:v>
                </c:pt>
                <c:pt idx="2151">
                  <c:v>-28960.97804000002</c:v>
                </c:pt>
                <c:pt idx="2152">
                  <c:v>-28908.889949999892</c:v>
                </c:pt>
                <c:pt idx="2153">
                  <c:v>-28856.80186</c:v>
                </c:pt>
                <c:pt idx="2154">
                  <c:v>-28804.713770000006</c:v>
                </c:pt>
                <c:pt idx="2155">
                  <c:v>-28752.625680000008</c:v>
                </c:pt>
                <c:pt idx="2156">
                  <c:v>-28700.537590000011</c:v>
                </c:pt>
                <c:pt idx="2157">
                  <c:v>-28648.449499999999</c:v>
                </c:pt>
                <c:pt idx="2158">
                  <c:v>-28596.361410000001</c:v>
                </c:pt>
                <c:pt idx="2159">
                  <c:v>-28544.273320000008</c:v>
                </c:pt>
                <c:pt idx="2160">
                  <c:v>-28492.185230000006</c:v>
                </c:pt>
                <c:pt idx="2161">
                  <c:v>-28440.09714000002</c:v>
                </c:pt>
                <c:pt idx="2162">
                  <c:v>-28388.009049999881</c:v>
                </c:pt>
                <c:pt idx="2163">
                  <c:v>-28335.920959999996</c:v>
                </c:pt>
                <c:pt idx="2164">
                  <c:v>-28283.832870000006</c:v>
                </c:pt>
                <c:pt idx="2165">
                  <c:v>-28231.744780000117</c:v>
                </c:pt>
                <c:pt idx="2166">
                  <c:v>-28179.656690000011</c:v>
                </c:pt>
                <c:pt idx="2167">
                  <c:v>-28127.568600000021</c:v>
                </c:pt>
                <c:pt idx="2168">
                  <c:v>-28075.480510000001</c:v>
                </c:pt>
                <c:pt idx="2169">
                  <c:v>-28023.392420000007</c:v>
                </c:pt>
                <c:pt idx="2170">
                  <c:v>-27971.304330000006</c:v>
                </c:pt>
                <c:pt idx="2171">
                  <c:v>-27919.216240000012</c:v>
                </c:pt>
                <c:pt idx="2172">
                  <c:v>-27867.12815</c:v>
                </c:pt>
                <c:pt idx="2173">
                  <c:v>-27815.040059999996</c:v>
                </c:pt>
                <c:pt idx="2174">
                  <c:v>-27762.951970000006</c:v>
                </c:pt>
                <c:pt idx="2175">
                  <c:v>-27710.863880000117</c:v>
                </c:pt>
                <c:pt idx="2176">
                  <c:v>-27658.775790000025</c:v>
                </c:pt>
                <c:pt idx="2177">
                  <c:v>-27606.687700000009</c:v>
                </c:pt>
                <c:pt idx="2178">
                  <c:v>-27554.599609999896</c:v>
                </c:pt>
                <c:pt idx="2179">
                  <c:v>-27502.511519999876</c:v>
                </c:pt>
                <c:pt idx="2180">
                  <c:v>-27450.423430000021</c:v>
                </c:pt>
                <c:pt idx="2181">
                  <c:v>-27398.335340000012</c:v>
                </c:pt>
                <c:pt idx="2182">
                  <c:v>-27346.24725</c:v>
                </c:pt>
                <c:pt idx="2183">
                  <c:v>-27294.159159999843</c:v>
                </c:pt>
                <c:pt idx="2184">
                  <c:v>-27242.071070000002</c:v>
                </c:pt>
                <c:pt idx="2185">
                  <c:v>-27189.982980000117</c:v>
                </c:pt>
                <c:pt idx="2186">
                  <c:v>-27137.894890000021</c:v>
                </c:pt>
                <c:pt idx="2187">
                  <c:v>-27085.806800000009</c:v>
                </c:pt>
                <c:pt idx="2188">
                  <c:v>-27033.718710000001</c:v>
                </c:pt>
                <c:pt idx="2189">
                  <c:v>-26981.630619999876</c:v>
                </c:pt>
                <c:pt idx="2190">
                  <c:v>-26929.542530000006</c:v>
                </c:pt>
                <c:pt idx="2191">
                  <c:v>-26877.45444000002</c:v>
                </c:pt>
                <c:pt idx="2192">
                  <c:v>-26825.36635</c:v>
                </c:pt>
                <c:pt idx="2193">
                  <c:v>-26773.278259999992</c:v>
                </c:pt>
                <c:pt idx="2194">
                  <c:v>-26721.190170000002</c:v>
                </c:pt>
                <c:pt idx="2195">
                  <c:v>-26669.102080000008</c:v>
                </c:pt>
                <c:pt idx="2196">
                  <c:v>-26617.013990000014</c:v>
                </c:pt>
                <c:pt idx="2197">
                  <c:v>-26564.925900000009</c:v>
                </c:pt>
                <c:pt idx="2198">
                  <c:v>-26512.837810000005</c:v>
                </c:pt>
                <c:pt idx="2199">
                  <c:v>-26460.749720000007</c:v>
                </c:pt>
                <c:pt idx="2200">
                  <c:v>-26408.66163000001</c:v>
                </c:pt>
                <c:pt idx="2201">
                  <c:v>-26356.573540000012</c:v>
                </c:pt>
                <c:pt idx="2202">
                  <c:v>-26304.485450000029</c:v>
                </c:pt>
                <c:pt idx="2203">
                  <c:v>-26252.397360000003</c:v>
                </c:pt>
                <c:pt idx="2204">
                  <c:v>-26200.30926999982</c:v>
                </c:pt>
                <c:pt idx="2205">
                  <c:v>-26148.221180000106</c:v>
                </c:pt>
                <c:pt idx="2206">
                  <c:v>-26096.133090000014</c:v>
                </c:pt>
                <c:pt idx="2207">
                  <c:v>-26044.045000000009</c:v>
                </c:pt>
                <c:pt idx="2208">
                  <c:v>-25991.956910000004</c:v>
                </c:pt>
                <c:pt idx="2209">
                  <c:v>-25939.868820000025</c:v>
                </c:pt>
                <c:pt idx="2210">
                  <c:v>-25887.780730000009</c:v>
                </c:pt>
                <c:pt idx="2211">
                  <c:v>-25835.692640000012</c:v>
                </c:pt>
                <c:pt idx="2212">
                  <c:v>-25783.604549999869</c:v>
                </c:pt>
                <c:pt idx="2213">
                  <c:v>-25731.516460000003</c:v>
                </c:pt>
                <c:pt idx="2214">
                  <c:v>-25679.428370000005</c:v>
                </c:pt>
                <c:pt idx="2215">
                  <c:v>-25627.340280000008</c:v>
                </c:pt>
                <c:pt idx="2216">
                  <c:v>-25575.252190000021</c:v>
                </c:pt>
                <c:pt idx="2217">
                  <c:v>-25523.164100000005</c:v>
                </c:pt>
                <c:pt idx="2218">
                  <c:v>-25471.076010000004</c:v>
                </c:pt>
                <c:pt idx="2219">
                  <c:v>-25418.987920000021</c:v>
                </c:pt>
                <c:pt idx="2220">
                  <c:v>-25366.899830000006</c:v>
                </c:pt>
                <c:pt idx="2221">
                  <c:v>-25314.811740000012</c:v>
                </c:pt>
                <c:pt idx="2222">
                  <c:v>-25262.72365</c:v>
                </c:pt>
                <c:pt idx="2223">
                  <c:v>-25210.635559999846</c:v>
                </c:pt>
                <c:pt idx="2224">
                  <c:v>-25158.547470000005</c:v>
                </c:pt>
                <c:pt idx="2225">
                  <c:v>-25106.459380000011</c:v>
                </c:pt>
                <c:pt idx="2226">
                  <c:v>-25054.371290000014</c:v>
                </c:pt>
                <c:pt idx="2227">
                  <c:v>-25002.283200000005</c:v>
                </c:pt>
                <c:pt idx="2228">
                  <c:v>-24950.195110000004</c:v>
                </c:pt>
                <c:pt idx="2229">
                  <c:v>-24898.107020000007</c:v>
                </c:pt>
                <c:pt idx="2230">
                  <c:v>-24846.018930000006</c:v>
                </c:pt>
                <c:pt idx="2231">
                  <c:v>-24793.930840000015</c:v>
                </c:pt>
                <c:pt idx="2232">
                  <c:v>-24741.84275</c:v>
                </c:pt>
                <c:pt idx="2233">
                  <c:v>-24689.754660000002</c:v>
                </c:pt>
                <c:pt idx="2234">
                  <c:v>-24637.666569999896</c:v>
                </c:pt>
                <c:pt idx="2235">
                  <c:v>-24585.578480000029</c:v>
                </c:pt>
                <c:pt idx="2236">
                  <c:v>-24533.490390000021</c:v>
                </c:pt>
                <c:pt idx="2237">
                  <c:v>-24481.402300000005</c:v>
                </c:pt>
                <c:pt idx="2238">
                  <c:v>-24429.314209999884</c:v>
                </c:pt>
                <c:pt idx="2239">
                  <c:v>-24377.226120000021</c:v>
                </c:pt>
                <c:pt idx="2240">
                  <c:v>-24325.138030000006</c:v>
                </c:pt>
                <c:pt idx="2241">
                  <c:v>-24273.049940000012</c:v>
                </c:pt>
                <c:pt idx="2242">
                  <c:v>-24220.961850000025</c:v>
                </c:pt>
                <c:pt idx="2243">
                  <c:v>-24168.873760000002</c:v>
                </c:pt>
                <c:pt idx="2244">
                  <c:v>-24116.785670000005</c:v>
                </c:pt>
                <c:pt idx="2245">
                  <c:v>-24064.697580000011</c:v>
                </c:pt>
                <c:pt idx="2246">
                  <c:v>-24012.609490000013</c:v>
                </c:pt>
                <c:pt idx="2247">
                  <c:v>-23960.521400000001</c:v>
                </c:pt>
                <c:pt idx="2248">
                  <c:v>-23908.433310000004</c:v>
                </c:pt>
                <c:pt idx="2249">
                  <c:v>-23856.345220000007</c:v>
                </c:pt>
                <c:pt idx="2250">
                  <c:v>-23804.257130000009</c:v>
                </c:pt>
                <c:pt idx="2251">
                  <c:v>-23752.169040000012</c:v>
                </c:pt>
                <c:pt idx="2252">
                  <c:v>-23700.08095</c:v>
                </c:pt>
                <c:pt idx="2253">
                  <c:v>-23647.992860000009</c:v>
                </c:pt>
                <c:pt idx="2254">
                  <c:v>-23595.904770000005</c:v>
                </c:pt>
                <c:pt idx="2255">
                  <c:v>-23543.816680000011</c:v>
                </c:pt>
                <c:pt idx="2256">
                  <c:v>-23491.728590000021</c:v>
                </c:pt>
                <c:pt idx="2257">
                  <c:v>-23439.640499999998</c:v>
                </c:pt>
                <c:pt idx="2258">
                  <c:v>-23387.552410000004</c:v>
                </c:pt>
                <c:pt idx="2259">
                  <c:v>-23335.464320000021</c:v>
                </c:pt>
                <c:pt idx="2260">
                  <c:v>-23283.376230000002</c:v>
                </c:pt>
                <c:pt idx="2261">
                  <c:v>-23231.288140000113</c:v>
                </c:pt>
                <c:pt idx="2262">
                  <c:v>-23179.200049999996</c:v>
                </c:pt>
                <c:pt idx="2263">
                  <c:v>-23127.111959999824</c:v>
                </c:pt>
                <c:pt idx="2264">
                  <c:v>-23075.023870000008</c:v>
                </c:pt>
                <c:pt idx="2265">
                  <c:v>-23022.935780000025</c:v>
                </c:pt>
                <c:pt idx="2266">
                  <c:v>-22970.847690000021</c:v>
                </c:pt>
                <c:pt idx="2267">
                  <c:v>-22918.759599999896</c:v>
                </c:pt>
                <c:pt idx="2268">
                  <c:v>-22866.671509999873</c:v>
                </c:pt>
                <c:pt idx="2269">
                  <c:v>-22814.583420000021</c:v>
                </c:pt>
                <c:pt idx="2270">
                  <c:v>-22762.495330000009</c:v>
                </c:pt>
                <c:pt idx="2271">
                  <c:v>-22710.407240000011</c:v>
                </c:pt>
                <c:pt idx="2272">
                  <c:v>-22658.319149999843</c:v>
                </c:pt>
                <c:pt idx="2273">
                  <c:v>-22606.231060000002</c:v>
                </c:pt>
                <c:pt idx="2274">
                  <c:v>-22554.142969999892</c:v>
                </c:pt>
                <c:pt idx="2275">
                  <c:v>-22502.054880000025</c:v>
                </c:pt>
                <c:pt idx="2276">
                  <c:v>-22449.966790000137</c:v>
                </c:pt>
                <c:pt idx="2277">
                  <c:v>-22397.878700000001</c:v>
                </c:pt>
                <c:pt idx="2278">
                  <c:v>-22345.790610000004</c:v>
                </c:pt>
                <c:pt idx="2279">
                  <c:v>-22293.702520000006</c:v>
                </c:pt>
                <c:pt idx="2280">
                  <c:v>-22241.614429999896</c:v>
                </c:pt>
                <c:pt idx="2281">
                  <c:v>-22189.526340000011</c:v>
                </c:pt>
                <c:pt idx="2282">
                  <c:v>-22137.438249999996</c:v>
                </c:pt>
                <c:pt idx="2283">
                  <c:v>-22085.350160000002</c:v>
                </c:pt>
                <c:pt idx="2284">
                  <c:v>-22033.262070000008</c:v>
                </c:pt>
                <c:pt idx="2285">
                  <c:v>-21981.17398000001</c:v>
                </c:pt>
                <c:pt idx="2286">
                  <c:v>-21929.085890000129</c:v>
                </c:pt>
                <c:pt idx="2287">
                  <c:v>-21876.99780000011</c:v>
                </c:pt>
                <c:pt idx="2288">
                  <c:v>-21824.909710000004</c:v>
                </c:pt>
                <c:pt idx="2289">
                  <c:v>-21772.821620000006</c:v>
                </c:pt>
                <c:pt idx="2290">
                  <c:v>-21720.733529999896</c:v>
                </c:pt>
                <c:pt idx="2291">
                  <c:v>-21668.645440000011</c:v>
                </c:pt>
                <c:pt idx="2292">
                  <c:v>-21616.557349999992</c:v>
                </c:pt>
                <c:pt idx="2293">
                  <c:v>-21564.469260000002</c:v>
                </c:pt>
                <c:pt idx="2294">
                  <c:v>-21512.381170000008</c:v>
                </c:pt>
                <c:pt idx="2295">
                  <c:v>-21460.293080000021</c:v>
                </c:pt>
                <c:pt idx="2296">
                  <c:v>-21408.20499000002</c:v>
                </c:pt>
                <c:pt idx="2297">
                  <c:v>-21356.116899999997</c:v>
                </c:pt>
                <c:pt idx="2298">
                  <c:v>-21304.028810000025</c:v>
                </c:pt>
                <c:pt idx="2299">
                  <c:v>-21251.940720000021</c:v>
                </c:pt>
                <c:pt idx="2300">
                  <c:v>-21199.852629999896</c:v>
                </c:pt>
                <c:pt idx="2301">
                  <c:v>-21147.764540000011</c:v>
                </c:pt>
                <c:pt idx="2302">
                  <c:v>-21095.676449999992</c:v>
                </c:pt>
                <c:pt idx="2303">
                  <c:v>-21043.588360000005</c:v>
                </c:pt>
                <c:pt idx="2304">
                  <c:v>-20991.500269999888</c:v>
                </c:pt>
                <c:pt idx="2305">
                  <c:v>-20939.412180000021</c:v>
                </c:pt>
                <c:pt idx="2306">
                  <c:v>-20887.32409000002</c:v>
                </c:pt>
                <c:pt idx="2307">
                  <c:v>-20835.236000000001</c:v>
                </c:pt>
                <c:pt idx="2308">
                  <c:v>-20783.147910000003</c:v>
                </c:pt>
                <c:pt idx="2309">
                  <c:v>-20731.059820000006</c:v>
                </c:pt>
                <c:pt idx="2310">
                  <c:v>-20678.971730000008</c:v>
                </c:pt>
                <c:pt idx="2311">
                  <c:v>-20626.883640000011</c:v>
                </c:pt>
                <c:pt idx="2312">
                  <c:v>-20574.795549999992</c:v>
                </c:pt>
                <c:pt idx="2313">
                  <c:v>-20522.707460000005</c:v>
                </c:pt>
                <c:pt idx="2314">
                  <c:v>-20470.619369999778</c:v>
                </c:pt>
                <c:pt idx="2315">
                  <c:v>-20418.53128000001</c:v>
                </c:pt>
                <c:pt idx="2316">
                  <c:v>-20366.443190000125</c:v>
                </c:pt>
                <c:pt idx="2317">
                  <c:v>-20314.355100000001</c:v>
                </c:pt>
                <c:pt idx="2318">
                  <c:v>-20262.267010000021</c:v>
                </c:pt>
                <c:pt idx="2319">
                  <c:v>-20210.178920000006</c:v>
                </c:pt>
                <c:pt idx="2320">
                  <c:v>-20158.090830000008</c:v>
                </c:pt>
                <c:pt idx="2321">
                  <c:v>-20106.002740000011</c:v>
                </c:pt>
                <c:pt idx="2322">
                  <c:v>-20053.914649999992</c:v>
                </c:pt>
                <c:pt idx="2323">
                  <c:v>-20001.826559999896</c:v>
                </c:pt>
                <c:pt idx="2324">
                  <c:v>-19949.738470000008</c:v>
                </c:pt>
                <c:pt idx="2325">
                  <c:v>-19897.65038000001</c:v>
                </c:pt>
                <c:pt idx="2326">
                  <c:v>-19845.56229000002</c:v>
                </c:pt>
                <c:pt idx="2327">
                  <c:v>-19793.474200000001</c:v>
                </c:pt>
                <c:pt idx="2328">
                  <c:v>-19741.386110000021</c:v>
                </c:pt>
                <c:pt idx="2329">
                  <c:v>-19689.298020000009</c:v>
                </c:pt>
                <c:pt idx="2330">
                  <c:v>-19637.209929999892</c:v>
                </c:pt>
                <c:pt idx="2331">
                  <c:v>-19585.121840000011</c:v>
                </c:pt>
                <c:pt idx="2332">
                  <c:v>-19533.0337499999</c:v>
                </c:pt>
                <c:pt idx="2333">
                  <c:v>-19480.945660000005</c:v>
                </c:pt>
                <c:pt idx="2334">
                  <c:v>-19428.857569999876</c:v>
                </c:pt>
                <c:pt idx="2335">
                  <c:v>-19376.769480000021</c:v>
                </c:pt>
                <c:pt idx="2336">
                  <c:v>-19324.68139000002</c:v>
                </c:pt>
                <c:pt idx="2337">
                  <c:v>-19272.5933</c:v>
                </c:pt>
                <c:pt idx="2338">
                  <c:v>-19220.505210000003</c:v>
                </c:pt>
                <c:pt idx="2339">
                  <c:v>-19168.417120000009</c:v>
                </c:pt>
                <c:pt idx="2340">
                  <c:v>-19116.329029999892</c:v>
                </c:pt>
                <c:pt idx="2341">
                  <c:v>-19064.240940000011</c:v>
                </c:pt>
                <c:pt idx="2342">
                  <c:v>-19012.152850000002</c:v>
                </c:pt>
                <c:pt idx="2343">
                  <c:v>-18960.064760000005</c:v>
                </c:pt>
                <c:pt idx="2344">
                  <c:v>-18907.976670000007</c:v>
                </c:pt>
                <c:pt idx="2345">
                  <c:v>-18855.888580000021</c:v>
                </c:pt>
                <c:pt idx="2346">
                  <c:v>-18803.80049000002</c:v>
                </c:pt>
                <c:pt idx="2347">
                  <c:v>-18751.7124</c:v>
                </c:pt>
                <c:pt idx="2348">
                  <c:v>-18699.624310000003</c:v>
                </c:pt>
                <c:pt idx="2349">
                  <c:v>-18647.536220000002</c:v>
                </c:pt>
                <c:pt idx="2350">
                  <c:v>-18595.448130000117</c:v>
                </c:pt>
                <c:pt idx="2351">
                  <c:v>-18543.36004000001</c:v>
                </c:pt>
                <c:pt idx="2352">
                  <c:v>-18491.271950000002</c:v>
                </c:pt>
                <c:pt idx="2353">
                  <c:v>-18439.183860000005</c:v>
                </c:pt>
                <c:pt idx="2354">
                  <c:v>-18387.095770000007</c:v>
                </c:pt>
                <c:pt idx="2355">
                  <c:v>-18335.007680000021</c:v>
                </c:pt>
                <c:pt idx="2356">
                  <c:v>-18282.919590000012</c:v>
                </c:pt>
                <c:pt idx="2357">
                  <c:v>-18230.831499999997</c:v>
                </c:pt>
                <c:pt idx="2358">
                  <c:v>-18178.743410000021</c:v>
                </c:pt>
                <c:pt idx="2359">
                  <c:v>-18126.655320000002</c:v>
                </c:pt>
                <c:pt idx="2360">
                  <c:v>-18074.567230000008</c:v>
                </c:pt>
                <c:pt idx="2361">
                  <c:v>-18022.479140000014</c:v>
                </c:pt>
                <c:pt idx="2362">
                  <c:v>-17970.391050000002</c:v>
                </c:pt>
                <c:pt idx="2363">
                  <c:v>-17918.302959999892</c:v>
                </c:pt>
                <c:pt idx="2364">
                  <c:v>-17866.214870000007</c:v>
                </c:pt>
                <c:pt idx="2365">
                  <c:v>-17814.126780000021</c:v>
                </c:pt>
                <c:pt idx="2366">
                  <c:v>-17762.038690000019</c:v>
                </c:pt>
                <c:pt idx="2367">
                  <c:v>-17709.9506</c:v>
                </c:pt>
                <c:pt idx="2368">
                  <c:v>-17657.862510000003</c:v>
                </c:pt>
                <c:pt idx="2369">
                  <c:v>-17605.774420000005</c:v>
                </c:pt>
                <c:pt idx="2370">
                  <c:v>-17553.686330000008</c:v>
                </c:pt>
                <c:pt idx="2371">
                  <c:v>-17501.598240000014</c:v>
                </c:pt>
                <c:pt idx="2372">
                  <c:v>-17449.510150000002</c:v>
                </c:pt>
                <c:pt idx="2373">
                  <c:v>-17397.422060000004</c:v>
                </c:pt>
                <c:pt idx="2374">
                  <c:v>-17345.333969999861</c:v>
                </c:pt>
                <c:pt idx="2375">
                  <c:v>-17293.245880000133</c:v>
                </c:pt>
                <c:pt idx="2376">
                  <c:v>-17241.157790000019</c:v>
                </c:pt>
                <c:pt idx="2377">
                  <c:v>-17189.0697</c:v>
                </c:pt>
                <c:pt idx="2378">
                  <c:v>-17136.981610000021</c:v>
                </c:pt>
                <c:pt idx="2379">
                  <c:v>-17084.893519999896</c:v>
                </c:pt>
                <c:pt idx="2380">
                  <c:v>-17032.805430000008</c:v>
                </c:pt>
                <c:pt idx="2381">
                  <c:v>-16980.717340000014</c:v>
                </c:pt>
                <c:pt idx="2382">
                  <c:v>-16928.629249999824</c:v>
                </c:pt>
                <c:pt idx="2383">
                  <c:v>-16876.541160000004</c:v>
                </c:pt>
                <c:pt idx="2384">
                  <c:v>-16824.453070000007</c:v>
                </c:pt>
                <c:pt idx="2385">
                  <c:v>-16772.364980000009</c:v>
                </c:pt>
                <c:pt idx="2386">
                  <c:v>-16720.276890000121</c:v>
                </c:pt>
                <c:pt idx="2387">
                  <c:v>-16668.188800000025</c:v>
                </c:pt>
                <c:pt idx="2388">
                  <c:v>-16616.100710000002</c:v>
                </c:pt>
                <c:pt idx="2389">
                  <c:v>-16564.012619999896</c:v>
                </c:pt>
                <c:pt idx="2390">
                  <c:v>-16511.924530000008</c:v>
                </c:pt>
                <c:pt idx="2391">
                  <c:v>-16459.836440000014</c:v>
                </c:pt>
                <c:pt idx="2392">
                  <c:v>-16407.748350000005</c:v>
                </c:pt>
                <c:pt idx="2393">
                  <c:v>-16355.660260000004</c:v>
                </c:pt>
                <c:pt idx="2394">
                  <c:v>-16303.572170000007</c:v>
                </c:pt>
                <c:pt idx="2395">
                  <c:v>-16251.484080000009</c:v>
                </c:pt>
                <c:pt idx="2396">
                  <c:v>-16199.395989999935</c:v>
                </c:pt>
                <c:pt idx="2397">
                  <c:v>-16147.30789999994</c:v>
                </c:pt>
                <c:pt idx="2398">
                  <c:v>-16095.219810000004</c:v>
                </c:pt>
                <c:pt idx="2399">
                  <c:v>-16043.131720000008</c:v>
                </c:pt>
                <c:pt idx="2400">
                  <c:v>-15991.043630000009</c:v>
                </c:pt>
                <c:pt idx="2401">
                  <c:v>-15938.955540000003</c:v>
                </c:pt>
                <c:pt idx="2402">
                  <c:v>-15886.86745</c:v>
                </c:pt>
                <c:pt idx="2403">
                  <c:v>-15834.779360000004</c:v>
                </c:pt>
                <c:pt idx="2404">
                  <c:v>-15782.691270000008</c:v>
                </c:pt>
                <c:pt idx="2405">
                  <c:v>-15730.603180000009</c:v>
                </c:pt>
                <c:pt idx="2406">
                  <c:v>-15678.515090000003</c:v>
                </c:pt>
                <c:pt idx="2407">
                  <c:v>-15626.427</c:v>
                </c:pt>
                <c:pt idx="2408">
                  <c:v>-15574.338909999955</c:v>
                </c:pt>
                <c:pt idx="2409">
                  <c:v>-15522.250820000007</c:v>
                </c:pt>
                <c:pt idx="2410">
                  <c:v>-15470.162730000009</c:v>
                </c:pt>
                <c:pt idx="2411">
                  <c:v>-15418.074640000012</c:v>
                </c:pt>
                <c:pt idx="2412">
                  <c:v>-15365.98655</c:v>
                </c:pt>
                <c:pt idx="2413">
                  <c:v>-15313.898460000004</c:v>
                </c:pt>
                <c:pt idx="2414">
                  <c:v>-15261.810370000007</c:v>
                </c:pt>
                <c:pt idx="2415">
                  <c:v>-15209.722280000016</c:v>
                </c:pt>
                <c:pt idx="2416">
                  <c:v>-15157.634190000012</c:v>
                </c:pt>
                <c:pt idx="2417">
                  <c:v>-15105.5461</c:v>
                </c:pt>
                <c:pt idx="2418">
                  <c:v>-15053.458009999949</c:v>
                </c:pt>
                <c:pt idx="2419">
                  <c:v>-15001.369919999928</c:v>
                </c:pt>
                <c:pt idx="2420">
                  <c:v>-14949.281830000009</c:v>
                </c:pt>
                <c:pt idx="2421">
                  <c:v>-14897.193740000066</c:v>
                </c:pt>
                <c:pt idx="2422">
                  <c:v>-14845.10565</c:v>
                </c:pt>
                <c:pt idx="2423">
                  <c:v>-14793.017560000004</c:v>
                </c:pt>
                <c:pt idx="2424">
                  <c:v>-14740.929470000006</c:v>
                </c:pt>
                <c:pt idx="2425">
                  <c:v>-14688.841380000009</c:v>
                </c:pt>
                <c:pt idx="2426">
                  <c:v>-14636.753290000011</c:v>
                </c:pt>
                <c:pt idx="2427">
                  <c:v>-14584.665199999929</c:v>
                </c:pt>
                <c:pt idx="2428">
                  <c:v>-14532.577109999949</c:v>
                </c:pt>
                <c:pt idx="2429">
                  <c:v>-14480.489020000005</c:v>
                </c:pt>
                <c:pt idx="2430">
                  <c:v>-14428.400929999949</c:v>
                </c:pt>
                <c:pt idx="2431">
                  <c:v>-14376.312840000011</c:v>
                </c:pt>
                <c:pt idx="2432">
                  <c:v>-14324.224750000065</c:v>
                </c:pt>
                <c:pt idx="2433">
                  <c:v>-14272.136660000004</c:v>
                </c:pt>
                <c:pt idx="2434">
                  <c:v>-14220.048570000006</c:v>
                </c:pt>
                <c:pt idx="2435">
                  <c:v>-14167.960480000009</c:v>
                </c:pt>
                <c:pt idx="2436">
                  <c:v>-14115.872389999962</c:v>
                </c:pt>
                <c:pt idx="2437">
                  <c:v>-14063.784300000008</c:v>
                </c:pt>
                <c:pt idx="2438">
                  <c:v>-14011.696210000004</c:v>
                </c:pt>
                <c:pt idx="2439">
                  <c:v>-13959.608120000003</c:v>
                </c:pt>
                <c:pt idx="2440">
                  <c:v>-13907.520030000009</c:v>
                </c:pt>
                <c:pt idx="2441">
                  <c:v>-13855.431940000011</c:v>
                </c:pt>
                <c:pt idx="2442">
                  <c:v>-13803.343850000008</c:v>
                </c:pt>
                <c:pt idx="2443">
                  <c:v>-13751.255760000004</c:v>
                </c:pt>
                <c:pt idx="2444">
                  <c:v>-13699.167670000003</c:v>
                </c:pt>
                <c:pt idx="2445">
                  <c:v>-13647.079580000009</c:v>
                </c:pt>
                <c:pt idx="2446">
                  <c:v>-13594.991490000011</c:v>
                </c:pt>
                <c:pt idx="2447">
                  <c:v>-13542.903400000008</c:v>
                </c:pt>
                <c:pt idx="2448">
                  <c:v>-13490.815309999944</c:v>
                </c:pt>
                <c:pt idx="2449">
                  <c:v>-13438.727220000006</c:v>
                </c:pt>
                <c:pt idx="2450">
                  <c:v>-13386.639130000009</c:v>
                </c:pt>
                <c:pt idx="2451">
                  <c:v>-13334.551040000013</c:v>
                </c:pt>
                <c:pt idx="2452">
                  <c:v>-13282.462950000001</c:v>
                </c:pt>
                <c:pt idx="2453">
                  <c:v>-13230.374860000004</c:v>
                </c:pt>
                <c:pt idx="2454">
                  <c:v>-13178.286770000006</c:v>
                </c:pt>
                <c:pt idx="2455">
                  <c:v>-13126.198680000009</c:v>
                </c:pt>
                <c:pt idx="2456">
                  <c:v>-13074.110590000013</c:v>
                </c:pt>
                <c:pt idx="2457">
                  <c:v>-13022.022500000006</c:v>
                </c:pt>
                <c:pt idx="2458">
                  <c:v>-12969.934410000014</c:v>
                </c:pt>
                <c:pt idx="2459">
                  <c:v>-12917.846320000001</c:v>
                </c:pt>
                <c:pt idx="2460">
                  <c:v>-12865.758230000009</c:v>
                </c:pt>
                <c:pt idx="2461">
                  <c:v>-12813.670140000013</c:v>
                </c:pt>
                <c:pt idx="2462">
                  <c:v>-12761.582050000006</c:v>
                </c:pt>
                <c:pt idx="2463">
                  <c:v>-12709.493960000003</c:v>
                </c:pt>
                <c:pt idx="2464">
                  <c:v>-12657.405870000001</c:v>
                </c:pt>
                <c:pt idx="2465">
                  <c:v>-12605.317780000007</c:v>
                </c:pt>
                <c:pt idx="2466">
                  <c:v>-12553.229690000013</c:v>
                </c:pt>
                <c:pt idx="2467">
                  <c:v>-12501.141600000004</c:v>
                </c:pt>
                <c:pt idx="2468">
                  <c:v>-12449.053510000003</c:v>
                </c:pt>
                <c:pt idx="2469">
                  <c:v>-12396.965419999957</c:v>
                </c:pt>
                <c:pt idx="2470">
                  <c:v>-12344.877329999932</c:v>
                </c:pt>
                <c:pt idx="2471">
                  <c:v>-12292.789240000016</c:v>
                </c:pt>
                <c:pt idx="2472">
                  <c:v>-12240.701150000004</c:v>
                </c:pt>
                <c:pt idx="2473">
                  <c:v>-12188.613060000012</c:v>
                </c:pt>
                <c:pt idx="2474">
                  <c:v>-12136.524970000006</c:v>
                </c:pt>
                <c:pt idx="2475">
                  <c:v>-12084.436880000007</c:v>
                </c:pt>
                <c:pt idx="2476">
                  <c:v>-12032.348790000013</c:v>
                </c:pt>
                <c:pt idx="2477">
                  <c:v>-11980.260700000004</c:v>
                </c:pt>
                <c:pt idx="2478">
                  <c:v>-11928.172610000003</c:v>
                </c:pt>
                <c:pt idx="2479">
                  <c:v>-11876.084520000006</c:v>
                </c:pt>
                <c:pt idx="2480">
                  <c:v>-11823.996430000007</c:v>
                </c:pt>
                <c:pt idx="2481">
                  <c:v>-11771.908340000013</c:v>
                </c:pt>
                <c:pt idx="2482">
                  <c:v>-11719.820250000002</c:v>
                </c:pt>
                <c:pt idx="2483">
                  <c:v>-11667.73216000001</c:v>
                </c:pt>
                <c:pt idx="2484">
                  <c:v>-11615.644070000018</c:v>
                </c:pt>
                <c:pt idx="2485">
                  <c:v>-11563.555979999932</c:v>
                </c:pt>
                <c:pt idx="2486">
                  <c:v>-11511.467889999954</c:v>
                </c:pt>
                <c:pt idx="2487">
                  <c:v>-11459.379800000001</c:v>
                </c:pt>
                <c:pt idx="2488">
                  <c:v>-11407.29171000001</c:v>
                </c:pt>
                <c:pt idx="2489">
                  <c:v>-11355.203620000006</c:v>
                </c:pt>
                <c:pt idx="2490">
                  <c:v>-11303.115530000005</c:v>
                </c:pt>
                <c:pt idx="2491">
                  <c:v>-11251.027440000014</c:v>
                </c:pt>
                <c:pt idx="2492">
                  <c:v>-11198.939350000002</c:v>
                </c:pt>
                <c:pt idx="2493">
                  <c:v>-11146.851260000003</c:v>
                </c:pt>
                <c:pt idx="2494">
                  <c:v>-11094.763170000006</c:v>
                </c:pt>
                <c:pt idx="2495">
                  <c:v>-11042.675080000005</c:v>
                </c:pt>
                <c:pt idx="2496">
                  <c:v>-10990.586989999954</c:v>
                </c:pt>
                <c:pt idx="2497">
                  <c:v>-10938.498900000001</c:v>
                </c:pt>
                <c:pt idx="2498">
                  <c:v>-10886.410810000003</c:v>
                </c:pt>
                <c:pt idx="2499">
                  <c:v>-10834.322720000006</c:v>
                </c:pt>
                <c:pt idx="2500">
                  <c:v>-10782.23463000001</c:v>
                </c:pt>
                <c:pt idx="2501">
                  <c:v>-10730.146540000012</c:v>
                </c:pt>
                <c:pt idx="2502">
                  <c:v>-10678.05845</c:v>
                </c:pt>
                <c:pt idx="2503">
                  <c:v>-10625.970360000003</c:v>
                </c:pt>
                <c:pt idx="2504">
                  <c:v>-10573.882270000006</c:v>
                </c:pt>
                <c:pt idx="2505">
                  <c:v>-10521.79418000001</c:v>
                </c:pt>
                <c:pt idx="2506">
                  <c:v>-10469.706090000011</c:v>
                </c:pt>
                <c:pt idx="2507">
                  <c:v>-10417.618</c:v>
                </c:pt>
                <c:pt idx="2508">
                  <c:v>-10365.529910000003</c:v>
                </c:pt>
                <c:pt idx="2509">
                  <c:v>-10313.441820000005</c:v>
                </c:pt>
                <c:pt idx="2510">
                  <c:v>-10261.353730000003</c:v>
                </c:pt>
                <c:pt idx="2511">
                  <c:v>-10209.265640000011</c:v>
                </c:pt>
                <c:pt idx="2512">
                  <c:v>-10157.17755</c:v>
                </c:pt>
                <c:pt idx="2513">
                  <c:v>-10105.089460000008</c:v>
                </c:pt>
                <c:pt idx="2514">
                  <c:v>-10053.001370000005</c:v>
                </c:pt>
                <c:pt idx="2515">
                  <c:v>-10000.91328000001</c:v>
                </c:pt>
                <c:pt idx="2516">
                  <c:v>-9948.8251899999359</c:v>
                </c:pt>
                <c:pt idx="2517">
                  <c:v>-9896.7371000000003</c:v>
                </c:pt>
                <c:pt idx="2518">
                  <c:v>-9844.6490100000028</c:v>
                </c:pt>
                <c:pt idx="2519">
                  <c:v>-9792.5609199999399</c:v>
                </c:pt>
                <c:pt idx="2520">
                  <c:v>-9740.4728299999551</c:v>
                </c:pt>
                <c:pt idx="2521">
                  <c:v>-9688.3847400000122</c:v>
                </c:pt>
                <c:pt idx="2522">
                  <c:v>-9636.2966500000002</c:v>
                </c:pt>
                <c:pt idx="2523">
                  <c:v>-9584.2085600000028</c:v>
                </c:pt>
                <c:pt idx="2524">
                  <c:v>-9532.1204700000089</c:v>
                </c:pt>
                <c:pt idx="2525">
                  <c:v>-9480.0323800000097</c:v>
                </c:pt>
                <c:pt idx="2526">
                  <c:v>-9427.9442900000122</c:v>
                </c:pt>
                <c:pt idx="2527">
                  <c:v>-9375.856199999891</c:v>
                </c:pt>
                <c:pt idx="2528">
                  <c:v>-9323.7681099999536</c:v>
                </c:pt>
                <c:pt idx="2529">
                  <c:v>-9271.6800200000052</c:v>
                </c:pt>
                <c:pt idx="2530">
                  <c:v>-9219.591929999955</c:v>
                </c:pt>
                <c:pt idx="2531">
                  <c:v>-9167.5038400000121</c:v>
                </c:pt>
                <c:pt idx="2532">
                  <c:v>-9115.4157500000001</c:v>
                </c:pt>
                <c:pt idx="2533">
                  <c:v>-9063.3276599999535</c:v>
                </c:pt>
                <c:pt idx="2534">
                  <c:v>-9011.2395700000088</c:v>
                </c:pt>
                <c:pt idx="2535">
                  <c:v>-8959.1514800000095</c:v>
                </c:pt>
                <c:pt idx="2536">
                  <c:v>-8907.063390000003</c:v>
                </c:pt>
                <c:pt idx="2537">
                  <c:v>-8854.9752999999382</c:v>
                </c:pt>
                <c:pt idx="2538">
                  <c:v>-8802.8872099999498</c:v>
                </c:pt>
                <c:pt idx="2539">
                  <c:v>-8750.799120000007</c:v>
                </c:pt>
                <c:pt idx="2540">
                  <c:v>-8698.7110300000095</c:v>
                </c:pt>
                <c:pt idx="2541">
                  <c:v>-8646.622940000012</c:v>
                </c:pt>
                <c:pt idx="2542">
                  <c:v>-8594.5348500000109</c:v>
                </c:pt>
                <c:pt idx="2543">
                  <c:v>-8542.4467600000025</c:v>
                </c:pt>
                <c:pt idx="2544">
                  <c:v>-8490.3586699999287</c:v>
                </c:pt>
                <c:pt idx="2545">
                  <c:v>-8438.2705800000094</c:v>
                </c:pt>
                <c:pt idx="2546">
                  <c:v>-8386.182490000012</c:v>
                </c:pt>
                <c:pt idx="2547">
                  <c:v>-8334.0944000000109</c:v>
                </c:pt>
                <c:pt idx="2548">
                  <c:v>-8282.0063099999479</c:v>
                </c:pt>
                <c:pt idx="2549">
                  <c:v>-8229.918220000005</c:v>
                </c:pt>
                <c:pt idx="2550">
                  <c:v>-8177.8301300000094</c:v>
                </c:pt>
                <c:pt idx="2551">
                  <c:v>-8125.7420400000119</c:v>
                </c:pt>
                <c:pt idx="2552">
                  <c:v>-8073.6539500000008</c:v>
                </c:pt>
                <c:pt idx="2553">
                  <c:v>-8021.5658600000033</c:v>
                </c:pt>
                <c:pt idx="2554">
                  <c:v>-7969.4777699999986</c:v>
                </c:pt>
                <c:pt idx="2555">
                  <c:v>-7917.3896800000093</c:v>
                </c:pt>
                <c:pt idx="2556">
                  <c:v>-7865.3015900000364</c:v>
                </c:pt>
                <c:pt idx="2557">
                  <c:v>-7813.2135000000007</c:v>
                </c:pt>
                <c:pt idx="2558">
                  <c:v>-7761.1254100000033</c:v>
                </c:pt>
                <c:pt idx="2559">
                  <c:v>-7709.0373199999995</c:v>
                </c:pt>
                <c:pt idx="2560">
                  <c:v>-7656.9492300000002</c:v>
                </c:pt>
                <c:pt idx="2561">
                  <c:v>-7604.8611400000154</c:v>
                </c:pt>
                <c:pt idx="2562">
                  <c:v>-7552.7730499999998</c:v>
                </c:pt>
                <c:pt idx="2563">
                  <c:v>-7500.6849600000214</c:v>
                </c:pt>
                <c:pt idx="2564">
                  <c:v>-7448.5968700000058</c:v>
                </c:pt>
                <c:pt idx="2565">
                  <c:v>-7396.5087799999947</c:v>
                </c:pt>
                <c:pt idx="2566">
                  <c:v>-7344.4206900000154</c:v>
                </c:pt>
                <c:pt idx="2567">
                  <c:v>-7292.3326000000034</c:v>
                </c:pt>
                <c:pt idx="2568">
                  <c:v>-7240.2445100000177</c:v>
                </c:pt>
                <c:pt idx="2569">
                  <c:v>-7188.156420000033</c:v>
                </c:pt>
                <c:pt idx="2570">
                  <c:v>-7136.0683300000001</c:v>
                </c:pt>
                <c:pt idx="2571">
                  <c:v>-7083.9802400000117</c:v>
                </c:pt>
                <c:pt idx="2572">
                  <c:v>-7031.8921500000024</c:v>
                </c:pt>
                <c:pt idx="2573">
                  <c:v>-6979.8040600000204</c:v>
                </c:pt>
                <c:pt idx="2574">
                  <c:v>-6927.7159700000057</c:v>
                </c:pt>
                <c:pt idx="2575">
                  <c:v>-6875.62788</c:v>
                </c:pt>
                <c:pt idx="2576">
                  <c:v>-6823.5397899999998</c:v>
                </c:pt>
                <c:pt idx="2577">
                  <c:v>-6771.4517000000005</c:v>
                </c:pt>
                <c:pt idx="2578">
                  <c:v>-6719.3636100000194</c:v>
                </c:pt>
                <c:pt idx="2579">
                  <c:v>-6667.2755200000074</c:v>
                </c:pt>
                <c:pt idx="2580">
                  <c:v>-6615.1874299999954</c:v>
                </c:pt>
                <c:pt idx="2581">
                  <c:v>-6563.0993400000116</c:v>
                </c:pt>
                <c:pt idx="2582">
                  <c:v>-6511.0112500000014</c:v>
                </c:pt>
                <c:pt idx="2583">
                  <c:v>-6458.9231600000194</c:v>
                </c:pt>
                <c:pt idx="2584">
                  <c:v>-6406.8350700000074</c:v>
                </c:pt>
                <c:pt idx="2585">
                  <c:v>-6354.7469799999944</c:v>
                </c:pt>
                <c:pt idx="2586">
                  <c:v>-6302.6588900000124</c:v>
                </c:pt>
                <c:pt idx="2587">
                  <c:v>-6250.5707999999995</c:v>
                </c:pt>
                <c:pt idx="2588">
                  <c:v>-6198.4827100000175</c:v>
                </c:pt>
                <c:pt idx="2589">
                  <c:v>-6146.394620000031</c:v>
                </c:pt>
                <c:pt idx="2590">
                  <c:v>-6094.3065300000044</c:v>
                </c:pt>
                <c:pt idx="2591">
                  <c:v>-6042.2184400000115</c:v>
                </c:pt>
                <c:pt idx="2592">
                  <c:v>-5990.1303499999995</c:v>
                </c:pt>
                <c:pt idx="2593">
                  <c:v>-5938.0422600000438</c:v>
                </c:pt>
                <c:pt idx="2594">
                  <c:v>-5885.9541700000063</c:v>
                </c:pt>
                <c:pt idx="2595">
                  <c:v>-5833.8660800000034</c:v>
                </c:pt>
                <c:pt idx="2596">
                  <c:v>-5781.7779899999996</c:v>
                </c:pt>
                <c:pt idx="2597">
                  <c:v>-5729.6899000000003</c:v>
                </c:pt>
                <c:pt idx="2598">
                  <c:v>-5677.6018100000183</c:v>
                </c:pt>
                <c:pt idx="2599">
                  <c:v>-5625.5137200000063</c:v>
                </c:pt>
                <c:pt idx="2600">
                  <c:v>-5573.4256300000034</c:v>
                </c:pt>
                <c:pt idx="2601">
                  <c:v>-5521.3375400000095</c:v>
                </c:pt>
                <c:pt idx="2602">
                  <c:v>-5469.2494499999993</c:v>
                </c:pt>
                <c:pt idx="2603">
                  <c:v>-5417.1613600000428</c:v>
                </c:pt>
                <c:pt idx="2604">
                  <c:v>-5365.0732700000062</c:v>
                </c:pt>
                <c:pt idx="2605">
                  <c:v>-5312.9851799999942</c:v>
                </c:pt>
                <c:pt idx="2606">
                  <c:v>-5260.8970900000122</c:v>
                </c:pt>
                <c:pt idx="2607">
                  <c:v>-5208.8090000000002</c:v>
                </c:pt>
                <c:pt idx="2608">
                  <c:v>-5156.7209100000182</c:v>
                </c:pt>
                <c:pt idx="2609">
                  <c:v>-5104.6328200000144</c:v>
                </c:pt>
                <c:pt idx="2610">
                  <c:v>-5052.5447299999942</c:v>
                </c:pt>
                <c:pt idx="2611">
                  <c:v>-5000.4566400000122</c:v>
                </c:pt>
                <c:pt idx="2612">
                  <c:v>-4948.3685500000001</c:v>
                </c:pt>
                <c:pt idx="2613">
                  <c:v>-4896.2804600000181</c:v>
                </c:pt>
                <c:pt idx="2614">
                  <c:v>-4844.1923700000134</c:v>
                </c:pt>
                <c:pt idx="2615">
                  <c:v>-4792.1042800000014</c:v>
                </c:pt>
                <c:pt idx="2616">
                  <c:v>-4740.0161900000121</c:v>
                </c:pt>
                <c:pt idx="2617">
                  <c:v>-4687.9281000000001</c:v>
                </c:pt>
                <c:pt idx="2618">
                  <c:v>-4635.8400100000181</c:v>
                </c:pt>
                <c:pt idx="2619">
                  <c:v>-4583.7519200000124</c:v>
                </c:pt>
                <c:pt idx="2620">
                  <c:v>-4531.6638300000004</c:v>
                </c:pt>
                <c:pt idx="2621">
                  <c:v>-4479.5757400000075</c:v>
                </c:pt>
                <c:pt idx="2622">
                  <c:v>-4427.4876499999991</c:v>
                </c:pt>
                <c:pt idx="2623">
                  <c:v>-4375.3995600000244</c:v>
                </c:pt>
                <c:pt idx="2624">
                  <c:v>-4323.3114700000124</c:v>
                </c:pt>
                <c:pt idx="2625">
                  <c:v>-4271.223379999994</c:v>
                </c:pt>
                <c:pt idx="2626">
                  <c:v>-4219.135290000012</c:v>
                </c:pt>
                <c:pt idx="2627">
                  <c:v>-4167.0472</c:v>
                </c:pt>
                <c:pt idx="2628">
                  <c:v>-4114.959110000018</c:v>
                </c:pt>
                <c:pt idx="2629">
                  <c:v>-4062.8710200000196</c:v>
                </c:pt>
                <c:pt idx="2630">
                  <c:v>-4010.7829299999789</c:v>
                </c:pt>
                <c:pt idx="2631">
                  <c:v>-3958.6948400000097</c:v>
                </c:pt>
                <c:pt idx="2632">
                  <c:v>-3906.6067499999863</c:v>
                </c:pt>
                <c:pt idx="2633">
                  <c:v>-3854.5186600000147</c:v>
                </c:pt>
                <c:pt idx="2634">
                  <c:v>-3802.4305700000182</c:v>
                </c:pt>
                <c:pt idx="2635">
                  <c:v>-3750.3424799999943</c:v>
                </c:pt>
                <c:pt idx="2636">
                  <c:v>-3698.2543900000119</c:v>
                </c:pt>
                <c:pt idx="2637">
                  <c:v>-3646.1662999999849</c:v>
                </c:pt>
                <c:pt idx="2638">
                  <c:v>-3594.0782100000179</c:v>
                </c:pt>
                <c:pt idx="2639">
                  <c:v>-3541.9901200000072</c:v>
                </c:pt>
                <c:pt idx="2640">
                  <c:v>-3489.9020299999943</c:v>
                </c:pt>
                <c:pt idx="2641">
                  <c:v>-3437.8139400000241</c:v>
                </c:pt>
                <c:pt idx="2642">
                  <c:v>-3385.7258500000003</c:v>
                </c:pt>
                <c:pt idx="2643">
                  <c:v>-3333.6377600000178</c:v>
                </c:pt>
                <c:pt idx="2644">
                  <c:v>-3281.5496700000058</c:v>
                </c:pt>
                <c:pt idx="2645">
                  <c:v>-3229.4615799999942</c:v>
                </c:pt>
                <c:pt idx="2646">
                  <c:v>-3177.3734900000122</c:v>
                </c:pt>
                <c:pt idx="2647">
                  <c:v>-3125.2853999999998</c:v>
                </c:pt>
                <c:pt idx="2648">
                  <c:v>-3073.1973100000314</c:v>
                </c:pt>
                <c:pt idx="2649">
                  <c:v>-3021.1092200000057</c:v>
                </c:pt>
                <c:pt idx="2650">
                  <c:v>-2969.0211299999942</c:v>
                </c:pt>
                <c:pt idx="2651">
                  <c:v>-2916.9330400000122</c:v>
                </c:pt>
                <c:pt idx="2652">
                  <c:v>-2864.8449500000002</c:v>
                </c:pt>
                <c:pt idx="2653">
                  <c:v>-2812.7568600000041</c:v>
                </c:pt>
                <c:pt idx="2654">
                  <c:v>-2760.6687700000057</c:v>
                </c:pt>
                <c:pt idx="2655">
                  <c:v>-2708.5806799999937</c:v>
                </c:pt>
                <c:pt idx="2656">
                  <c:v>-2656.4925900000121</c:v>
                </c:pt>
                <c:pt idx="2657">
                  <c:v>-2604.4045000000001</c:v>
                </c:pt>
                <c:pt idx="2658">
                  <c:v>-2552.3164100000176</c:v>
                </c:pt>
                <c:pt idx="2659">
                  <c:v>-2500.2283200000047</c:v>
                </c:pt>
                <c:pt idx="2660">
                  <c:v>-2448.1402299999804</c:v>
                </c:pt>
                <c:pt idx="2661">
                  <c:v>-2396.0521400000121</c:v>
                </c:pt>
                <c:pt idx="2662">
                  <c:v>-2343.96405</c:v>
                </c:pt>
                <c:pt idx="2663">
                  <c:v>-2291.8759600000212</c:v>
                </c:pt>
                <c:pt idx="2664">
                  <c:v>-2239.7878700000047</c:v>
                </c:pt>
                <c:pt idx="2665">
                  <c:v>-2187.699779999994</c:v>
                </c:pt>
                <c:pt idx="2666">
                  <c:v>-2135.611690000012</c:v>
                </c:pt>
                <c:pt idx="2667">
                  <c:v>-2083.5236</c:v>
                </c:pt>
                <c:pt idx="2668">
                  <c:v>-2031.4355100000248</c:v>
                </c:pt>
                <c:pt idx="2669">
                  <c:v>-1979.3474200000048</c:v>
                </c:pt>
                <c:pt idx="2670">
                  <c:v>-1927.2593299999942</c:v>
                </c:pt>
                <c:pt idx="2671">
                  <c:v>-1875.1712400000035</c:v>
                </c:pt>
                <c:pt idx="2672">
                  <c:v>-1823.0831499999929</c:v>
                </c:pt>
                <c:pt idx="2673">
                  <c:v>-1770.9950600000211</c:v>
                </c:pt>
                <c:pt idx="2674">
                  <c:v>-1718.9069700000061</c:v>
                </c:pt>
                <c:pt idx="2675">
                  <c:v>-1666.8188799999941</c:v>
                </c:pt>
                <c:pt idx="2676">
                  <c:v>-1614.7307900000119</c:v>
                </c:pt>
                <c:pt idx="2677">
                  <c:v>-1562.6426999999999</c:v>
                </c:pt>
                <c:pt idx="2678">
                  <c:v>-1510.5546100000179</c:v>
                </c:pt>
                <c:pt idx="2679">
                  <c:v>-1458.4665200000061</c:v>
                </c:pt>
                <c:pt idx="2680">
                  <c:v>-1406.3784299999877</c:v>
                </c:pt>
                <c:pt idx="2681">
                  <c:v>-1354.2903400000098</c:v>
                </c:pt>
                <c:pt idx="2682">
                  <c:v>-1302.20225</c:v>
                </c:pt>
                <c:pt idx="2683">
                  <c:v>-1250.1141600000178</c:v>
                </c:pt>
                <c:pt idx="2684">
                  <c:v>-1198.026070000006</c:v>
                </c:pt>
                <c:pt idx="2685">
                  <c:v>-1145.9379799999961</c:v>
                </c:pt>
                <c:pt idx="2686">
                  <c:v>-1093.8498900000118</c:v>
                </c:pt>
                <c:pt idx="2687">
                  <c:v>-1041.7618</c:v>
                </c:pt>
                <c:pt idx="2688">
                  <c:v>-989.67371000002163</c:v>
                </c:pt>
                <c:pt idx="2689">
                  <c:v>-937.58562000000597</c:v>
                </c:pt>
                <c:pt idx="2690">
                  <c:v>-885.49752999999248</c:v>
                </c:pt>
                <c:pt idx="2691">
                  <c:v>-833.40944000001184</c:v>
                </c:pt>
                <c:pt idx="2692">
                  <c:v>-781.32134999999948</c:v>
                </c:pt>
                <c:pt idx="2693">
                  <c:v>-729.23326000001782</c:v>
                </c:pt>
                <c:pt idx="2694">
                  <c:v>-677.14517000000592</c:v>
                </c:pt>
                <c:pt idx="2695">
                  <c:v>-625.05707999999299</c:v>
                </c:pt>
                <c:pt idx="2696">
                  <c:v>-572.9689900000119</c:v>
                </c:pt>
                <c:pt idx="2697">
                  <c:v>-520.8809</c:v>
                </c:pt>
                <c:pt idx="2698">
                  <c:v>-468.79281000001765</c:v>
                </c:pt>
                <c:pt idx="2699">
                  <c:v>-416.70472000000592</c:v>
                </c:pt>
                <c:pt idx="2700">
                  <c:v>-364.61662999999396</c:v>
                </c:pt>
                <c:pt idx="2701">
                  <c:v>-312.52854000001184</c:v>
                </c:pt>
                <c:pt idx="2702">
                  <c:v>-260.44045</c:v>
                </c:pt>
                <c:pt idx="2703">
                  <c:v>-208.35236000001854</c:v>
                </c:pt>
                <c:pt idx="2704">
                  <c:v>-156.26427000000592</c:v>
                </c:pt>
                <c:pt idx="2705">
                  <c:v>-104.17617999999408</c:v>
                </c:pt>
                <c:pt idx="2706">
                  <c:v>-52.088090000011853</c:v>
                </c:pt>
                <c:pt idx="2707">
                  <c:v>0</c:v>
                </c:pt>
                <c:pt idx="2708">
                  <c:v>52.088089999982195</c:v>
                </c:pt>
                <c:pt idx="2709">
                  <c:v>104.17617999999408</c:v>
                </c:pt>
                <c:pt idx="2710">
                  <c:v>156.26427000000592</c:v>
                </c:pt>
                <c:pt idx="2711">
                  <c:v>208.35235999998821</c:v>
                </c:pt>
                <c:pt idx="2712">
                  <c:v>260.44045</c:v>
                </c:pt>
                <c:pt idx="2713">
                  <c:v>312.52853999998007</c:v>
                </c:pt>
                <c:pt idx="2714">
                  <c:v>364.61662999999396</c:v>
                </c:pt>
                <c:pt idx="2715">
                  <c:v>416.70472000000592</c:v>
                </c:pt>
                <c:pt idx="2716">
                  <c:v>468.79280999998815</c:v>
                </c:pt>
                <c:pt idx="2717">
                  <c:v>520.8809</c:v>
                </c:pt>
                <c:pt idx="2718">
                  <c:v>572.96898999998223</c:v>
                </c:pt>
                <c:pt idx="2719">
                  <c:v>625.05707999999299</c:v>
                </c:pt>
                <c:pt idx="2720">
                  <c:v>677.14517000000592</c:v>
                </c:pt>
                <c:pt idx="2721">
                  <c:v>729.23325999998792</c:v>
                </c:pt>
                <c:pt idx="2722">
                  <c:v>781.32134999999948</c:v>
                </c:pt>
                <c:pt idx="2723">
                  <c:v>833.40943999998251</c:v>
                </c:pt>
                <c:pt idx="2724">
                  <c:v>885.49752999999248</c:v>
                </c:pt>
                <c:pt idx="2725">
                  <c:v>937.58562000000597</c:v>
                </c:pt>
                <c:pt idx="2726">
                  <c:v>989.67370999998855</c:v>
                </c:pt>
                <c:pt idx="2727">
                  <c:v>1041.7618</c:v>
                </c:pt>
                <c:pt idx="2728">
                  <c:v>1093.8498899999822</c:v>
                </c:pt>
                <c:pt idx="2729">
                  <c:v>1145.9379799999961</c:v>
                </c:pt>
                <c:pt idx="2730">
                  <c:v>1198.026070000006</c:v>
                </c:pt>
                <c:pt idx="2731">
                  <c:v>1250.1141599999878</c:v>
                </c:pt>
                <c:pt idx="2732">
                  <c:v>1302.20225</c:v>
                </c:pt>
                <c:pt idx="2733">
                  <c:v>1354.2903399999798</c:v>
                </c:pt>
                <c:pt idx="2734">
                  <c:v>1406.3784299999877</c:v>
                </c:pt>
                <c:pt idx="2735">
                  <c:v>1458.4665200000061</c:v>
                </c:pt>
                <c:pt idx="2736">
                  <c:v>1510.5546099999879</c:v>
                </c:pt>
                <c:pt idx="2737">
                  <c:v>1562.6426999999999</c:v>
                </c:pt>
                <c:pt idx="2738">
                  <c:v>1614.7307899999823</c:v>
                </c:pt>
                <c:pt idx="2739">
                  <c:v>1666.8188799999941</c:v>
                </c:pt>
                <c:pt idx="2740">
                  <c:v>1718.9069700000061</c:v>
                </c:pt>
                <c:pt idx="2741">
                  <c:v>1770.9950599999881</c:v>
                </c:pt>
                <c:pt idx="2742">
                  <c:v>1823.0831499999929</c:v>
                </c:pt>
                <c:pt idx="2743">
                  <c:v>1875.1712399999737</c:v>
                </c:pt>
                <c:pt idx="2744">
                  <c:v>1927.2593299999942</c:v>
                </c:pt>
                <c:pt idx="2745">
                  <c:v>1979.3474200000048</c:v>
                </c:pt>
                <c:pt idx="2746">
                  <c:v>2031.4355099999946</c:v>
                </c:pt>
                <c:pt idx="2747">
                  <c:v>2083.5236</c:v>
                </c:pt>
                <c:pt idx="2748">
                  <c:v>2135.6116899999797</c:v>
                </c:pt>
                <c:pt idx="2749">
                  <c:v>2187.699779999994</c:v>
                </c:pt>
                <c:pt idx="2750">
                  <c:v>2239.7878700000047</c:v>
                </c:pt>
                <c:pt idx="2751">
                  <c:v>2291.8759599999912</c:v>
                </c:pt>
                <c:pt idx="2752">
                  <c:v>2343.96405</c:v>
                </c:pt>
                <c:pt idx="2753">
                  <c:v>2396.0521399999825</c:v>
                </c:pt>
                <c:pt idx="2754">
                  <c:v>2448.1402299999804</c:v>
                </c:pt>
                <c:pt idx="2755">
                  <c:v>2500.2283200000047</c:v>
                </c:pt>
                <c:pt idx="2756">
                  <c:v>2552.3164099999881</c:v>
                </c:pt>
                <c:pt idx="2757">
                  <c:v>2604.4045000000001</c:v>
                </c:pt>
                <c:pt idx="2758">
                  <c:v>2656.4925899999807</c:v>
                </c:pt>
                <c:pt idx="2759">
                  <c:v>2708.5806799999937</c:v>
                </c:pt>
                <c:pt idx="2760">
                  <c:v>2760.6687700000057</c:v>
                </c:pt>
                <c:pt idx="2761">
                  <c:v>2812.7568599999745</c:v>
                </c:pt>
                <c:pt idx="2762">
                  <c:v>2864.8449500000002</c:v>
                </c:pt>
                <c:pt idx="2763">
                  <c:v>2916.9330399999822</c:v>
                </c:pt>
                <c:pt idx="2764">
                  <c:v>2969.0211299999942</c:v>
                </c:pt>
                <c:pt idx="2765">
                  <c:v>3021.1092200000057</c:v>
                </c:pt>
                <c:pt idx="2766">
                  <c:v>3073.1973099999882</c:v>
                </c:pt>
                <c:pt idx="2767">
                  <c:v>3125.2853999999998</c:v>
                </c:pt>
                <c:pt idx="2768">
                  <c:v>3177.3734899999818</c:v>
                </c:pt>
                <c:pt idx="2769">
                  <c:v>3229.4615799999942</c:v>
                </c:pt>
                <c:pt idx="2770">
                  <c:v>3281.5496700000058</c:v>
                </c:pt>
                <c:pt idx="2771">
                  <c:v>3333.6377599999882</c:v>
                </c:pt>
                <c:pt idx="2772">
                  <c:v>3385.7258500000003</c:v>
                </c:pt>
                <c:pt idx="2773">
                  <c:v>3437.8139399999945</c:v>
                </c:pt>
                <c:pt idx="2774">
                  <c:v>3489.9020299999943</c:v>
                </c:pt>
                <c:pt idx="2775">
                  <c:v>3541.9901200000072</c:v>
                </c:pt>
                <c:pt idx="2776">
                  <c:v>3594.0782099999883</c:v>
                </c:pt>
                <c:pt idx="2777">
                  <c:v>3646.1662999999849</c:v>
                </c:pt>
                <c:pt idx="2778">
                  <c:v>3698.2543899999787</c:v>
                </c:pt>
                <c:pt idx="2779">
                  <c:v>3750.3424799999943</c:v>
                </c:pt>
                <c:pt idx="2780">
                  <c:v>3802.4305700000182</c:v>
                </c:pt>
                <c:pt idx="2781">
                  <c:v>3854.5186599999884</c:v>
                </c:pt>
                <c:pt idx="2782">
                  <c:v>3906.6067499999863</c:v>
                </c:pt>
                <c:pt idx="2783">
                  <c:v>3958.6948399999787</c:v>
                </c:pt>
                <c:pt idx="2784">
                  <c:v>4010.7829299999789</c:v>
                </c:pt>
                <c:pt idx="2785">
                  <c:v>4062.8710200000196</c:v>
                </c:pt>
                <c:pt idx="2786">
                  <c:v>4114.9591099999934</c:v>
                </c:pt>
                <c:pt idx="2787">
                  <c:v>4167.0472</c:v>
                </c:pt>
                <c:pt idx="2788">
                  <c:v>4219.1352900000002</c:v>
                </c:pt>
                <c:pt idx="2789">
                  <c:v>4271.223379999994</c:v>
                </c:pt>
                <c:pt idx="2790">
                  <c:v>4323.3114700000124</c:v>
                </c:pt>
                <c:pt idx="2791">
                  <c:v>4375.3995599999944</c:v>
                </c:pt>
                <c:pt idx="2792">
                  <c:v>4427.4876499999991</c:v>
                </c:pt>
                <c:pt idx="2793">
                  <c:v>4479.575739999982</c:v>
                </c:pt>
                <c:pt idx="2794">
                  <c:v>4531.6638300000004</c:v>
                </c:pt>
                <c:pt idx="2795">
                  <c:v>4583.7519200000124</c:v>
                </c:pt>
                <c:pt idx="2796">
                  <c:v>4635.8400099999944</c:v>
                </c:pt>
                <c:pt idx="2797">
                  <c:v>4687.9281000000001</c:v>
                </c:pt>
                <c:pt idx="2798">
                  <c:v>4740.0161900000003</c:v>
                </c:pt>
                <c:pt idx="2799">
                  <c:v>4792.1042800000014</c:v>
                </c:pt>
                <c:pt idx="2800">
                  <c:v>4844.1923700000134</c:v>
                </c:pt>
                <c:pt idx="2801">
                  <c:v>4896.2804599999881</c:v>
                </c:pt>
                <c:pt idx="2802">
                  <c:v>4948.3685500000001</c:v>
                </c:pt>
                <c:pt idx="2803">
                  <c:v>5000.4566400000003</c:v>
                </c:pt>
                <c:pt idx="2804">
                  <c:v>5052.5447299999942</c:v>
                </c:pt>
                <c:pt idx="2805">
                  <c:v>5104.6328200000144</c:v>
                </c:pt>
                <c:pt idx="2806">
                  <c:v>5156.72091</c:v>
                </c:pt>
                <c:pt idx="2807">
                  <c:v>5208.8090000000002</c:v>
                </c:pt>
                <c:pt idx="2808">
                  <c:v>5260.8970899999822</c:v>
                </c:pt>
                <c:pt idx="2809">
                  <c:v>5312.9851799999942</c:v>
                </c:pt>
                <c:pt idx="2810">
                  <c:v>5365.0732700000062</c:v>
                </c:pt>
                <c:pt idx="2811">
                  <c:v>5417.1613600000128</c:v>
                </c:pt>
                <c:pt idx="2812">
                  <c:v>5469.2494499999993</c:v>
                </c:pt>
                <c:pt idx="2813">
                  <c:v>5521.3375399999823</c:v>
                </c:pt>
                <c:pt idx="2814">
                  <c:v>5573.4256300000034</c:v>
                </c:pt>
                <c:pt idx="2815">
                  <c:v>5625.5137200000063</c:v>
                </c:pt>
                <c:pt idx="2816">
                  <c:v>5677.6018100000001</c:v>
                </c:pt>
                <c:pt idx="2817">
                  <c:v>5729.6899000000003</c:v>
                </c:pt>
                <c:pt idx="2818">
                  <c:v>5781.7779899999805</c:v>
                </c:pt>
                <c:pt idx="2819">
                  <c:v>5833.8660800000034</c:v>
                </c:pt>
                <c:pt idx="2820">
                  <c:v>5885.9541700000063</c:v>
                </c:pt>
                <c:pt idx="2821">
                  <c:v>5938.0422600000147</c:v>
                </c:pt>
                <c:pt idx="2822">
                  <c:v>5990.1303499999995</c:v>
                </c:pt>
                <c:pt idx="2823">
                  <c:v>6042.2184399999824</c:v>
                </c:pt>
                <c:pt idx="2824">
                  <c:v>6094.3065300000044</c:v>
                </c:pt>
                <c:pt idx="2825">
                  <c:v>6146.394620000031</c:v>
                </c:pt>
                <c:pt idx="2826">
                  <c:v>6198.4827099999884</c:v>
                </c:pt>
                <c:pt idx="2827">
                  <c:v>6250.5707999999995</c:v>
                </c:pt>
                <c:pt idx="2828">
                  <c:v>6302.6588899999824</c:v>
                </c:pt>
                <c:pt idx="2829">
                  <c:v>6354.7469799999944</c:v>
                </c:pt>
                <c:pt idx="2830">
                  <c:v>6406.8350700000074</c:v>
                </c:pt>
                <c:pt idx="2831">
                  <c:v>6458.9231599999894</c:v>
                </c:pt>
                <c:pt idx="2832">
                  <c:v>6511.0112500000014</c:v>
                </c:pt>
                <c:pt idx="2833">
                  <c:v>6563.0993399999834</c:v>
                </c:pt>
                <c:pt idx="2834">
                  <c:v>6615.1874299999954</c:v>
                </c:pt>
                <c:pt idx="2835">
                  <c:v>6667.2755200000074</c:v>
                </c:pt>
                <c:pt idx="2836">
                  <c:v>6719.3636100000003</c:v>
                </c:pt>
                <c:pt idx="2837">
                  <c:v>6771.4517000000005</c:v>
                </c:pt>
                <c:pt idx="2838">
                  <c:v>6823.5397899999825</c:v>
                </c:pt>
                <c:pt idx="2839">
                  <c:v>6875.62788</c:v>
                </c:pt>
                <c:pt idx="2840">
                  <c:v>6927.7159700000057</c:v>
                </c:pt>
                <c:pt idx="2841">
                  <c:v>6979.8040599999904</c:v>
                </c:pt>
                <c:pt idx="2842">
                  <c:v>7031.8921500000024</c:v>
                </c:pt>
                <c:pt idx="2843">
                  <c:v>7083.9802399999844</c:v>
                </c:pt>
                <c:pt idx="2844">
                  <c:v>7136.0683300000001</c:v>
                </c:pt>
                <c:pt idx="2845">
                  <c:v>7188.156420000033</c:v>
                </c:pt>
                <c:pt idx="2846">
                  <c:v>7240.2445099999904</c:v>
                </c:pt>
                <c:pt idx="2847">
                  <c:v>7292.3326000000034</c:v>
                </c:pt>
                <c:pt idx="2848">
                  <c:v>7344.4206899999854</c:v>
                </c:pt>
                <c:pt idx="2849">
                  <c:v>7396.5087799999947</c:v>
                </c:pt>
                <c:pt idx="2850">
                  <c:v>7448.5968700000058</c:v>
                </c:pt>
                <c:pt idx="2851">
                  <c:v>7500.6849599999914</c:v>
                </c:pt>
                <c:pt idx="2852">
                  <c:v>7552.7730499999998</c:v>
                </c:pt>
                <c:pt idx="2853">
                  <c:v>7604.8611400000054</c:v>
                </c:pt>
                <c:pt idx="2854">
                  <c:v>7656.9492300000002</c:v>
                </c:pt>
                <c:pt idx="2855">
                  <c:v>7709.0373199999995</c:v>
                </c:pt>
                <c:pt idx="2856">
                  <c:v>7761.1254100000024</c:v>
                </c:pt>
                <c:pt idx="2857">
                  <c:v>7813.2135000000007</c:v>
                </c:pt>
                <c:pt idx="2858">
                  <c:v>7865.3015900000073</c:v>
                </c:pt>
                <c:pt idx="2859">
                  <c:v>7917.3896800000002</c:v>
                </c:pt>
                <c:pt idx="2860">
                  <c:v>7969.4777699999986</c:v>
                </c:pt>
                <c:pt idx="2861">
                  <c:v>8021.5658599999924</c:v>
                </c:pt>
                <c:pt idx="2862">
                  <c:v>8073.6539500000008</c:v>
                </c:pt>
                <c:pt idx="2863">
                  <c:v>8125.7420400000001</c:v>
                </c:pt>
                <c:pt idx="2864">
                  <c:v>8177.8301300000003</c:v>
                </c:pt>
                <c:pt idx="2865">
                  <c:v>8229.918220000005</c:v>
                </c:pt>
                <c:pt idx="2866">
                  <c:v>8282.0063099999334</c:v>
                </c:pt>
                <c:pt idx="2867">
                  <c:v>8334.0944000000109</c:v>
                </c:pt>
                <c:pt idx="2868">
                  <c:v>8386.1824899999829</c:v>
                </c:pt>
                <c:pt idx="2869">
                  <c:v>8438.2705799999931</c:v>
                </c:pt>
                <c:pt idx="2870">
                  <c:v>8490.3586699999287</c:v>
                </c:pt>
                <c:pt idx="2871">
                  <c:v>8542.446759999988</c:v>
                </c:pt>
                <c:pt idx="2872">
                  <c:v>8594.5348500000109</c:v>
                </c:pt>
                <c:pt idx="2873">
                  <c:v>8646.6229399999811</c:v>
                </c:pt>
                <c:pt idx="2874">
                  <c:v>8698.7110299999931</c:v>
                </c:pt>
                <c:pt idx="2875">
                  <c:v>8750.799120000007</c:v>
                </c:pt>
                <c:pt idx="2876">
                  <c:v>8802.8872099999335</c:v>
                </c:pt>
                <c:pt idx="2877">
                  <c:v>8854.9752999999382</c:v>
                </c:pt>
                <c:pt idx="2878">
                  <c:v>8907.063389999983</c:v>
                </c:pt>
                <c:pt idx="2879">
                  <c:v>8959.151479999995</c:v>
                </c:pt>
                <c:pt idx="2880">
                  <c:v>9011.2395700000088</c:v>
                </c:pt>
                <c:pt idx="2881">
                  <c:v>9063.327659999939</c:v>
                </c:pt>
                <c:pt idx="2882">
                  <c:v>9115.4157500000001</c:v>
                </c:pt>
                <c:pt idx="2883">
                  <c:v>9167.503839999983</c:v>
                </c:pt>
                <c:pt idx="2884">
                  <c:v>9219.5919299999423</c:v>
                </c:pt>
                <c:pt idx="2885">
                  <c:v>9271.6800200000052</c:v>
                </c:pt>
                <c:pt idx="2886">
                  <c:v>9323.768109999939</c:v>
                </c:pt>
                <c:pt idx="2887">
                  <c:v>9375.856199999891</c:v>
                </c:pt>
                <c:pt idx="2888">
                  <c:v>9427.9442899999849</c:v>
                </c:pt>
                <c:pt idx="2889">
                  <c:v>9480.0323799999951</c:v>
                </c:pt>
                <c:pt idx="2890">
                  <c:v>9532.1204700000089</c:v>
                </c:pt>
                <c:pt idx="2891">
                  <c:v>9584.2085599999882</c:v>
                </c:pt>
                <c:pt idx="2892">
                  <c:v>9636.2966500000002</c:v>
                </c:pt>
                <c:pt idx="2893">
                  <c:v>9688.3847399999831</c:v>
                </c:pt>
                <c:pt idx="2894">
                  <c:v>9740.4728299999424</c:v>
                </c:pt>
                <c:pt idx="2895">
                  <c:v>9792.5609199999399</c:v>
                </c:pt>
                <c:pt idx="2896">
                  <c:v>9844.6490099999883</c:v>
                </c:pt>
                <c:pt idx="2897">
                  <c:v>9896.7371000000003</c:v>
                </c:pt>
                <c:pt idx="2898">
                  <c:v>9948.825189999905</c:v>
                </c:pt>
                <c:pt idx="2899">
                  <c:v>10000.913279999993</c:v>
                </c:pt>
                <c:pt idx="2900">
                  <c:v>10053.001370000005</c:v>
                </c:pt>
                <c:pt idx="2901">
                  <c:v>10105.089459999988</c:v>
                </c:pt>
                <c:pt idx="2902">
                  <c:v>10157.17755</c:v>
                </c:pt>
                <c:pt idx="2903">
                  <c:v>10209.265639999921</c:v>
                </c:pt>
                <c:pt idx="2904">
                  <c:v>10261.353729999983</c:v>
                </c:pt>
                <c:pt idx="2905">
                  <c:v>10313.441820000005</c:v>
                </c:pt>
                <c:pt idx="2906">
                  <c:v>10365.529909999987</c:v>
                </c:pt>
                <c:pt idx="2907">
                  <c:v>10417.618</c:v>
                </c:pt>
                <c:pt idx="2908">
                  <c:v>10469.706089999983</c:v>
                </c:pt>
                <c:pt idx="2909">
                  <c:v>10521.794179999994</c:v>
                </c:pt>
                <c:pt idx="2910">
                  <c:v>10573.882270000006</c:v>
                </c:pt>
                <c:pt idx="2911">
                  <c:v>10625.970359999987</c:v>
                </c:pt>
                <c:pt idx="2912">
                  <c:v>10678.05845</c:v>
                </c:pt>
                <c:pt idx="2913">
                  <c:v>10730.146539999983</c:v>
                </c:pt>
                <c:pt idx="2914">
                  <c:v>10782.234629999994</c:v>
                </c:pt>
                <c:pt idx="2915">
                  <c:v>10834.322720000006</c:v>
                </c:pt>
                <c:pt idx="2916">
                  <c:v>10886.410809999987</c:v>
                </c:pt>
                <c:pt idx="2917">
                  <c:v>10938.498900000001</c:v>
                </c:pt>
                <c:pt idx="2918">
                  <c:v>10990.586989999922</c:v>
                </c:pt>
                <c:pt idx="2919">
                  <c:v>11042.675079999985</c:v>
                </c:pt>
                <c:pt idx="2920">
                  <c:v>11094.763170000006</c:v>
                </c:pt>
                <c:pt idx="2921">
                  <c:v>11146.851259999989</c:v>
                </c:pt>
                <c:pt idx="2922">
                  <c:v>11198.939350000002</c:v>
                </c:pt>
                <c:pt idx="2923">
                  <c:v>11251.027439999982</c:v>
                </c:pt>
                <c:pt idx="2924">
                  <c:v>11303.115529999985</c:v>
                </c:pt>
                <c:pt idx="2925">
                  <c:v>11355.203620000006</c:v>
                </c:pt>
                <c:pt idx="2926">
                  <c:v>11407.29170999999</c:v>
                </c:pt>
                <c:pt idx="2927">
                  <c:v>11459.379800000001</c:v>
                </c:pt>
                <c:pt idx="2928">
                  <c:v>11511.467889999922</c:v>
                </c:pt>
                <c:pt idx="2929">
                  <c:v>11563.555979999916</c:v>
                </c:pt>
                <c:pt idx="2930">
                  <c:v>11615.644070000018</c:v>
                </c:pt>
                <c:pt idx="2931">
                  <c:v>11667.73215999999</c:v>
                </c:pt>
                <c:pt idx="2932">
                  <c:v>11719.820250000002</c:v>
                </c:pt>
                <c:pt idx="2933">
                  <c:v>11771.908339999922</c:v>
                </c:pt>
                <c:pt idx="2934">
                  <c:v>11823.996429999987</c:v>
                </c:pt>
                <c:pt idx="2935">
                  <c:v>11876.084520000006</c:v>
                </c:pt>
                <c:pt idx="2936">
                  <c:v>11928.172609999989</c:v>
                </c:pt>
                <c:pt idx="2937">
                  <c:v>11980.260700000004</c:v>
                </c:pt>
                <c:pt idx="2938">
                  <c:v>12032.348789999982</c:v>
                </c:pt>
                <c:pt idx="2939">
                  <c:v>12084.436879999987</c:v>
                </c:pt>
                <c:pt idx="2940">
                  <c:v>12136.524970000006</c:v>
                </c:pt>
                <c:pt idx="2941">
                  <c:v>12188.613059999992</c:v>
                </c:pt>
                <c:pt idx="2942">
                  <c:v>12240.701150000004</c:v>
                </c:pt>
                <c:pt idx="2943">
                  <c:v>12292.789239999982</c:v>
                </c:pt>
                <c:pt idx="2944">
                  <c:v>12344.877329999919</c:v>
                </c:pt>
                <c:pt idx="2945">
                  <c:v>12396.965419999957</c:v>
                </c:pt>
                <c:pt idx="2946">
                  <c:v>12449.053509999989</c:v>
                </c:pt>
                <c:pt idx="2947">
                  <c:v>12501.141600000004</c:v>
                </c:pt>
                <c:pt idx="2948">
                  <c:v>12553.229689999982</c:v>
                </c:pt>
                <c:pt idx="2949">
                  <c:v>12605.317779999987</c:v>
                </c:pt>
                <c:pt idx="2950">
                  <c:v>12657.405870000001</c:v>
                </c:pt>
                <c:pt idx="2951">
                  <c:v>12709.493959999989</c:v>
                </c:pt>
                <c:pt idx="2952">
                  <c:v>12761.582050000006</c:v>
                </c:pt>
                <c:pt idx="2953">
                  <c:v>12813.670139999927</c:v>
                </c:pt>
                <c:pt idx="2954">
                  <c:v>12865.758229999989</c:v>
                </c:pt>
                <c:pt idx="2955">
                  <c:v>12917.846320000001</c:v>
                </c:pt>
                <c:pt idx="2956">
                  <c:v>12969.934409999994</c:v>
                </c:pt>
                <c:pt idx="2957">
                  <c:v>13022.022500000006</c:v>
                </c:pt>
                <c:pt idx="2958">
                  <c:v>13074.110589999982</c:v>
                </c:pt>
                <c:pt idx="2959">
                  <c:v>13126.198679999989</c:v>
                </c:pt>
                <c:pt idx="2960">
                  <c:v>13178.286770000006</c:v>
                </c:pt>
                <c:pt idx="2961">
                  <c:v>13230.374859999989</c:v>
                </c:pt>
                <c:pt idx="2962">
                  <c:v>13282.462950000001</c:v>
                </c:pt>
                <c:pt idx="2963">
                  <c:v>13334.551039999928</c:v>
                </c:pt>
                <c:pt idx="2964">
                  <c:v>13386.639129999989</c:v>
                </c:pt>
                <c:pt idx="2965">
                  <c:v>13438.727220000006</c:v>
                </c:pt>
                <c:pt idx="2966">
                  <c:v>13490.815309999929</c:v>
                </c:pt>
                <c:pt idx="2967">
                  <c:v>13542.903400000008</c:v>
                </c:pt>
                <c:pt idx="2968">
                  <c:v>13594.991489999982</c:v>
                </c:pt>
                <c:pt idx="2969">
                  <c:v>13647.079579999991</c:v>
                </c:pt>
                <c:pt idx="2970">
                  <c:v>13699.167670000003</c:v>
                </c:pt>
                <c:pt idx="2971">
                  <c:v>13751.255759999989</c:v>
                </c:pt>
                <c:pt idx="2972">
                  <c:v>13803.343850000008</c:v>
                </c:pt>
                <c:pt idx="2973">
                  <c:v>13855.431939999933</c:v>
                </c:pt>
                <c:pt idx="2974">
                  <c:v>13907.520029999991</c:v>
                </c:pt>
                <c:pt idx="2975">
                  <c:v>13959.608120000003</c:v>
                </c:pt>
                <c:pt idx="2976">
                  <c:v>14011.696209999989</c:v>
                </c:pt>
                <c:pt idx="2977">
                  <c:v>14063.784300000008</c:v>
                </c:pt>
                <c:pt idx="2978">
                  <c:v>14115.872389999933</c:v>
                </c:pt>
                <c:pt idx="2979">
                  <c:v>14167.960479999991</c:v>
                </c:pt>
                <c:pt idx="2980">
                  <c:v>14220.048570000006</c:v>
                </c:pt>
                <c:pt idx="2981">
                  <c:v>14272.136659999989</c:v>
                </c:pt>
                <c:pt idx="2982">
                  <c:v>14324.224750000065</c:v>
                </c:pt>
                <c:pt idx="2983">
                  <c:v>14376.312839999933</c:v>
                </c:pt>
                <c:pt idx="2984">
                  <c:v>14428.400929999934</c:v>
                </c:pt>
                <c:pt idx="2985">
                  <c:v>14480.489020000005</c:v>
                </c:pt>
                <c:pt idx="2986">
                  <c:v>14532.577109999935</c:v>
                </c:pt>
                <c:pt idx="2987">
                  <c:v>14584.665199999929</c:v>
                </c:pt>
                <c:pt idx="2988">
                  <c:v>14636.753289999982</c:v>
                </c:pt>
                <c:pt idx="2989">
                  <c:v>14688.841379999993</c:v>
                </c:pt>
                <c:pt idx="2990">
                  <c:v>14740.929470000006</c:v>
                </c:pt>
                <c:pt idx="2991">
                  <c:v>14793.017559999989</c:v>
                </c:pt>
                <c:pt idx="2992">
                  <c:v>14845.10565</c:v>
                </c:pt>
                <c:pt idx="2993">
                  <c:v>14897.193739999982</c:v>
                </c:pt>
                <c:pt idx="2994">
                  <c:v>14949.281829999993</c:v>
                </c:pt>
                <c:pt idx="2995">
                  <c:v>15001.369919999928</c:v>
                </c:pt>
                <c:pt idx="2996">
                  <c:v>15053.458009999935</c:v>
                </c:pt>
                <c:pt idx="2997">
                  <c:v>15105.5461</c:v>
                </c:pt>
                <c:pt idx="2998">
                  <c:v>15157.634189999982</c:v>
                </c:pt>
                <c:pt idx="2999">
                  <c:v>15209.722279999994</c:v>
                </c:pt>
                <c:pt idx="3000">
                  <c:v>15261.810370000007</c:v>
                </c:pt>
                <c:pt idx="3001">
                  <c:v>15313.898459999988</c:v>
                </c:pt>
                <c:pt idx="3002">
                  <c:v>15365.98655</c:v>
                </c:pt>
                <c:pt idx="3003">
                  <c:v>15418.074639999983</c:v>
                </c:pt>
                <c:pt idx="3004">
                  <c:v>15470.162729999995</c:v>
                </c:pt>
                <c:pt idx="3005">
                  <c:v>15522.250820000007</c:v>
                </c:pt>
                <c:pt idx="3006">
                  <c:v>15574.338909999939</c:v>
                </c:pt>
                <c:pt idx="3007">
                  <c:v>15626.427</c:v>
                </c:pt>
                <c:pt idx="3008">
                  <c:v>15678.515089999983</c:v>
                </c:pt>
                <c:pt idx="3009">
                  <c:v>15730.603179999995</c:v>
                </c:pt>
                <c:pt idx="3010">
                  <c:v>15782.691270000008</c:v>
                </c:pt>
                <c:pt idx="3011">
                  <c:v>15834.779359999988</c:v>
                </c:pt>
                <c:pt idx="3012">
                  <c:v>15886.86745</c:v>
                </c:pt>
                <c:pt idx="3013">
                  <c:v>15938.955539999895</c:v>
                </c:pt>
                <c:pt idx="3014">
                  <c:v>15991.043629999995</c:v>
                </c:pt>
                <c:pt idx="3015">
                  <c:v>16043.131720000008</c:v>
                </c:pt>
                <c:pt idx="3016">
                  <c:v>16095.219809999988</c:v>
                </c:pt>
                <c:pt idx="3017">
                  <c:v>16147.30789999994</c:v>
                </c:pt>
                <c:pt idx="3018">
                  <c:v>16199.395989999901</c:v>
                </c:pt>
                <c:pt idx="3019">
                  <c:v>16251.484079999995</c:v>
                </c:pt>
                <c:pt idx="3020">
                  <c:v>16303.572170000007</c:v>
                </c:pt>
                <c:pt idx="3021">
                  <c:v>16355.660259999988</c:v>
                </c:pt>
                <c:pt idx="3022">
                  <c:v>16407.748350000005</c:v>
                </c:pt>
                <c:pt idx="3023">
                  <c:v>16459.836439999952</c:v>
                </c:pt>
                <c:pt idx="3024">
                  <c:v>16511.924529999993</c:v>
                </c:pt>
                <c:pt idx="3025">
                  <c:v>16564.012619999896</c:v>
                </c:pt>
                <c:pt idx="3026">
                  <c:v>16616.100709999952</c:v>
                </c:pt>
                <c:pt idx="3027">
                  <c:v>16668.188800000025</c:v>
                </c:pt>
                <c:pt idx="3028">
                  <c:v>16720.276890000088</c:v>
                </c:pt>
                <c:pt idx="3029">
                  <c:v>16772.364979999897</c:v>
                </c:pt>
                <c:pt idx="3030">
                  <c:v>16824.453070000007</c:v>
                </c:pt>
                <c:pt idx="3031">
                  <c:v>16876.54115999999</c:v>
                </c:pt>
                <c:pt idx="3032">
                  <c:v>16928.629249999824</c:v>
                </c:pt>
                <c:pt idx="3033">
                  <c:v>16980.717339999956</c:v>
                </c:pt>
                <c:pt idx="3034">
                  <c:v>17032.805429999993</c:v>
                </c:pt>
                <c:pt idx="3035">
                  <c:v>17084.893519999896</c:v>
                </c:pt>
                <c:pt idx="3036">
                  <c:v>17136.981609999988</c:v>
                </c:pt>
                <c:pt idx="3037">
                  <c:v>17189.0697</c:v>
                </c:pt>
                <c:pt idx="3038">
                  <c:v>17241.157789999983</c:v>
                </c:pt>
                <c:pt idx="3039">
                  <c:v>17293.245879999995</c:v>
                </c:pt>
                <c:pt idx="3040">
                  <c:v>17345.333969999861</c:v>
                </c:pt>
                <c:pt idx="3041">
                  <c:v>17397.42205999999</c:v>
                </c:pt>
                <c:pt idx="3042">
                  <c:v>17449.510150000002</c:v>
                </c:pt>
                <c:pt idx="3043">
                  <c:v>17501.598239999956</c:v>
                </c:pt>
                <c:pt idx="3044">
                  <c:v>17553.686329999993</c:v>
                </c:pt>
                <c:pt idx="3045">
                  <c:v>17605.774420000005</c:v>
                </c:pt>
                <c:pt idx="3046">
                  <c:v>17657.862509999952</c:v>
                </c:pt>
                <c:pt idx="3047">
                  <c:v>17709.9506</c:v>
                </c:pt>
                <c:pt idx="3048">
                  <c:v>17762.038689999983</c:v>
                </c:pt>
                <c:pt idx="3049">
                  <c:v>17814.126779999897</c:v>
                </c:pt>
                <c:pt idx="3050">
                  <c:v>17866.214870000007</c:v>
                </c:pt>
                <c:pt idx="3051">
                  <c:v>17918.302959999892</c:v>
                </c:pt>
                <c:pt idx="3052">
                  <c:v>17970.391050000002</c:v>
                </c:pt>
                <c:pt idx="3053">
                  <c:v>18022.479139999956</c:v>
                </c:pt>
                <c:pt idx="3054">
                  <c:v>18074.567229999993</c:v>
                </c:pt>
                <c:pt idx="3055">
                  <c:v>18126.655320000002</c:v>
                </c:pt>
                <c:pt idx="3056">
                  <c:v>18178.743409999988</c:v>
                </c:pt>
                <c:pt idx="3057">
                  <c:v>18230.831499999997</c:v>
                </c:pt>
                <c:pt idx="3058">
                  <c:v>18282.919589999896</c:v>
                </c:pt>
                <c:pt idx="3059">
                  <c:v>18335.007679999992</c:v>
                </c:pt>
                <c:pt idx="3060">
                  <c:v>18387.095770000007</c:v>
                </c:pt>
                <c:pt idx="3061">
                  <c:v>18439.18385999999</c:v>
                </c:pt>
                <c:pt idx="3062">
                  <c:v>18491.271950000002</c:v>
                </c:pt>
                <c:pt idx="3063">
                  <c:v>18543.360039999956</c:v>
                </c:pt>
                <c:pt idx="3064">
                  <c:v>18595.448130000103</c:v>
                </c:pt>
                <c:pt idx="3065">
                  <c:v>18647.536220000002</c:v>
                </c:pt>
                <c:pt idx="3066">
                  <c:v>18699.624309999956</c:v>
                </c:pt>
                <c:pt idx="3067">
                  <c:v>18751.7124</c:v>
                </c:pt>
                <c:pt idx="3068">
                  <c:v>18803.800489999983</c:v>
                </c:pt>
                <c:pt idx="3069">
                  <c:v>18855.888579999992</c:v>
                </c:pt>
                <c:pt idx="3070">
                  <c:v>18907.976670000007</c:v>
                </c:pt>
                <c:pt idx="3071">
                  <c:v>18960.06475999999</c:v>
                </c:pt>
                <c:pt idx="3072">
                  <c:v>19012.152850000002</c:v>
                </c:pt>
                <c:pt idx="3073">
                  <c:v>19064.240939999956</c:v>
                </c:pt>
                <c:pt idx="3074">
                  <c:v>19116.329029999892</c:v>
                </c:pt>
                <c:pt idx="3075">
                  <c:v>19168.417120000009</c:v>
                </c:pt>
                <c:pt idx="3076">
                  <c:v>19220.505209999956</c:v>
                </c:pt>
                <c:pt idx="3077">
                  <c:v>19272.5933</c:v>
                </c:pt>
                <c:pt idx="3078">
                  <c:v>19324.681389999983</c:v>
                </c:pt>
                <c:pt idx="3079">
                  <c:v>19376.769479999992</c:v>
                </c:pt>
                <c:pt idx="3080">
                  <c:v>19428.857569999876</c:v>
                </c:pt>
                <c:pt idx="3081">
                  <c:v>19480.94565999999</c:v>
                </c:pt>
                <c:pt idx="3082">
                  <c:v>19533.0337499999</c:v>
                </c:pt>
                <c:pt idx="3083">
                  <c:v>19585.121839999982</c:v>
                </c:pt>
                <c:pt idx="3084">
                  <c:v>19637.209929999892</c:v>
                </c:pt>
                <c:pt idx="3085">
                  <c:v>19689.298020000009</c:v>
                </c:pt>
                <c:pt idx="3086">
                  <c:v>19741.386109999989</c:v>
                </c:pt>
                <c:pt idx="3087">
                  <c:v>19793.474200000001</c:v>
                </c:pt>
                <c:pt idx="3088">
                  <c:v>19845.562289999983</c:v>
                </c:pt>
                <c:pt idx="3089">
                  <c:v>19897.650379999839</c:v>
                </c:pt>
                <c:pt idx="3090">
                  <c:v>19949.738470000008</c:v>
                </c:pt>
                <c:pt idx="3091">
                  <c:v>20001.826559999896</c:v>
                </c:pt>
                <c:pt idx="3092">
                  <c:v>20053.914649999992</c:v>
                </c:pt>
                <c:pt idx="3093">
                  <c:v>20106.002739999982</c:v>
                </c:pt>
                <c:pt idx="3094">
                  <c:v>20158.090829999994</c:v>
                </c:pt>
                <c:pt idx="3095">
                  <c:v>20210.178920000006</c:v>
                </c:pt>
                <c:pt idx="3096">
                  <c:v>20262.267009999989</c:v>
                </c:pt>
                <c:pt idx="3097">
                  <c:v>20314.355100000001</c:v>
                </c:pt>
                <c:pt idx="3098">
                  <c:v>20366.443190000104</c:v>
                </c:pt>
                <c:pt idx="3099">
                  <c:v>20418.531279999843</c:v>
                </c:pt>
                <c:pt idx="3100">
                  <c:v>20470.619369999778</c:v>
                </c:pt>
                <c:pt idx="3101">
                  <c:v>20522.707459999987</c:v>
                </c:pt>
                <c:pt idx="3102">
                  <c:v>20574.795549999992</c:v>
                </c:pt>
                <c:pt idx="3103">
                  <c:v>20626.883639999982</c:v>
                </c:pt>
                <c:pt idx="3104">
                  <c:v>20678.971729999994</c:v>
                </c:pt>
                <c:pt idx="3105">
                  <c:v>20731.059820000006</c:v>
                </c:pt>
                <c:pt idx="3106">
                  <c:v>20783.147909999956</c:v>
                </c:pt>
                <c:pt idx="3107">
                  <c:v>20835.236000000001</c:v>
                </c:pt>
                <c:pt idx="3108">
                  <c:v>20887.324089999984</c:v>
                </c:pt>
                <c:pt idx="3109">
                  <c:v>20939.412179999996</c:v>
                </c:pt>
                <c:pt idx="3110">
                  <c:v>20991.500269999888</c:v>
                </c:pt>
                <c:pt idx="3111">
                  <c:v>21043.588359999987</c:v>
                </c:pt>
                <c:pt idx="3112">
                  <c:v>21095.676449999992</c:v>
                </c:pt>
                <c:pt idx="3113">
                  <c:v>21147.764539999982</c:v>
                </c:pt>
                <c:pt idx="3114">
                  <c:v>21199.852629999896</c:v>
                </c:pt>
                <c:pt idx="3115">
                  <c:v>21251.940720000021</c:v>
                </c:pt>
                <c:pt idx="3116">
                  <c:v>21304.028809999989</c:v>
                </c:pt>
                <c:pt idx="3117">
                  <c:v>21356.116899999997</c:v>
                </c:pt>
                <c:pt idx="3118">
                  <c:v>21408.204989999984</c:v>
                </c:pt>
                <c:pt idx="3119">
                  <c:v>21460.293079999996</c:v>
                </c:pt>
                <c:pt idx="3120">
                  <c:v>21512.381170000008</c:v>
                </c:pt>
                <c:pt idx="3121">
                  <c:v>21564.469259999896</c:v>
                </c:pt>
                <c:pt idx="3122">
                  <c:v>21616.557349999992</c:v>
                </c:pt>
                <c:pt idx="3123">
                  <c:v>21668.645439999982</c:v>
                </c:pt>
                <c:pt idx="3124">
                  <c:v>21720.733529999896</c:v>
                </c:pt>
                <c:pt idx="3125">
                  <c:v>21772.821620000006</c:v>
                </c:pt>
                <c:pt idx="3126">
                  <c:v>21824.909709999982</c:v>
                </c:pt>
                <c:pt idx="3127">
                  <c:v>21876.99780000011</c:v>
                </c:pt>
                <c:pt idx="3128">
                  <c:v>21929.085890000104</c:v>
                </c:pt>
                <c:pt idx="3129">
                  <c:v>21981.173979999847</c:v>
                </c:pt>
                <c:pt idx="3130">
                  <c:v>22033.262070000008</c:v>
                </c:pt>
                <c:pt idx="3131">
                  <c:v>22085.350159999896</c:v>
                </c:pt>
                <c:pt idx="3132">
                  <c:v>22137.438249999996</c:v>
                </c:pt>
                <c:pt idx="3133">
                  <c:v>22189.526339999982</c:v>
                </c:pt>
                <c:pt idx="3134">
                  <c:v>22241.614429999896</c:v>
                </c:pt>
                <c:pt idx="3135">
                  <c:v>22293.702520000006</c:v>
                </c:pt>
                <c:pt idx="3136">
                  <c:v>22345.790609999982</c:v>
                </c:pt>
                <c:pt idx="3137">
                  <c:v>22397.878700000001</c:v>
                </c:pt>
                <c:pt idx="3138">
                  <c:v>22449.966790000111</c:v>
                </c:pt>
                <c:pt idx="3139">
                  <c:v>22502.054879999996</c:v>
                </c:pt>
                <c:pt idx="3140">
                  <c:v>22554.142969999892</c:v>
                </c:pt>
                <c:pt idx="3141">
                  <c:v>22606.231059999896</c:v>
                </c:pt>
                <c:pt idx="3142">
                  <c:v>22658.319149999843</c:v>
                </c:pt>
                <c:pt idx="3143">
                  <c:v>22710.407239999982</c:v>
                </c:pt>
                <c:pt idx="3144">
                  <c:v>22762.495329999994</c:v>
                </c:pt>
                <c:pt idx="3145">
                  <c:v>22814.583420000021</c:v>
                </c:pt>
                <c:pt idx="3146">
                  <c:v>22866.671509999855</c:v>
                </c:pt>
                <c:pt idx="3147">
                  <c:v>22918.759599999896</c:v>
                </c:pt>
                <c:pt idx="3148">
                  <c:v>22970.847689999984</c:v>
                </c:pt>
                <c:pt idx="3149">
                  <c:v>23022.935779999996</c:v>
                </c:pt>
                <c:pt idx="3150">
                  <c:v>23075.023870000008</c:v>
                </c:pt>
                <c:pt idx="3151">
                  <c:v>23127.111959999813</c:v>
                </c:pt>
                <c:pt idx="3152">
                  <c:v>23179.200049999996</c:v>
                </c:pt>
                <c:pt idx="3153">
                  <c:v>23231.288140000081</c:v>
                </c:pt>
                <c:pt idx="3154">
                  <c:v>23283.376229999896</c:v>
                </c:pt>
                <c:pt idx="3155">
                  <c:v>23335.464320000021</c:v>
                </c:pt>
                <c:pt idx="3156">
                  <c:v>23387.552409999986</c:v>
                </c:pt>
                <c:pt idx="3157">
                  <c:v>23439.640499999998</c:v>
                </c:pt>
                <c:pt idx="3158">
                  <c:v>23491.728589999984</c:v>
                </c:pt>
                <c:pt idx="3159">
                  <c:v>23543.816679999862</c:v>
                </c:pt>
                <c:pt idx="3160">
                  <c:v>23595.904770000005</c:v>
                </c:pt>
                <c:pt idx="3161">
                  <c:v>23647.992859999988</c:v>
                </c:pt>
                <c:pt idx="3162">
                  <c:v>23700.08095</c:v>
                </c:pt>
                <c:pt idx="3163">
                  <c:v>23752.169039999892</c:v>
                </c:pt>
                <c:pt idx="3164">
                  <c:v>23804.257129999995</c:v>
                </c:pt>
                <c:pt idx="3165">
                  <c:v>23856.345220000007</c:v>
                </c:pt>
                <c:pt idx="3166">
                  <c:v>23908.433309999986</c:v>
                </c:pt>
                <c:pt idx="3167">
                  <c:v>23960.521400000001</c:v>
                </c:pt>
                <c:pt idx="3168">
                  <c:v>24012.609489999952</c:v>
                </c:pt>
                <c:pt idx="3169">
                  <c:v>24064.697579999862</c:v>
                </c:pt>
                <c:pt idx="3170">
                  <c:v>24116.785670000005</c:v>
                </c:pt>
                <c:pt idx="3171">
                  <c:v>24168.873759999897</c:v>
                </c:pt>
                <c:pt idx="3172">
                  <c:v>24220.961850000025</c:v>
                </c:pt>
                <c:pt idx="3173">
                  <c:v>24273.049939999892</c:v>
                </c:pt>
                <c:pt idx="3174">
                  <c:v>24325.138029999896</c:v>
                </c:pt>
                <c:pt idx="3175">
                  <c:v>24377.226120000021</c:v>
                </c:pt>
                <c:pt idx="3176">
                  <c:v>24429.314209999869</c:v>
                </c:pt>
                <c:pt idx="3177">
                  <c:v>24481.402300000005</c:v>
                </c:pt>
                <c:pt idx="3178">
                  <c:v>24533.490389999984</c:v>
                </c:pt>
                <c:pt idx="3179">
                  <c:v>24585.578479999993</c:v>
                </c:pt>
                <c:pt idx="3180">
                  <c:v>24637.666569999896</c:v>
                </c:pt>
                <c:pt idx="3181">
                  <c:v>24689.754659999897</c:v>
                </c:pt>
                <c:pt idx="3182">
                  <c:v>24741.84275</c:v>
                </c:pt>
                <c:pt idx="3183">
                  <c:v>24793.930839999983</c:v>
                </c:pt>
                <c:pt idx="3184">
                  <c:v>24846.018929999896</c:v>
                </c:pt>
                <c:pt idx="3185">
                  <c:v>24898.107020000007</c:v>
                </c:pt>
                <c:pt idx="3186">
                  <c:v>24950.19510999999</c:v>
                </c:pt>
                <c:pt idx="3187">
                  <c:v>25002.283200000005</c:v>
                </c:pt>
                <c:pt idx="3188">
                  <c:v>25054.371289999952</c:v>
                </c:pt>
                <c:pt idx="3189">
                  <c:v>25106.459379999858</c:v>
                </c:pt>
                <c:pt idx="3190">
                  <c:v>25158.547470000005</c:v>
                </c:pt>
                <c:pt idx="3191">
                  <c:v>25210.635559999831</c:v>
                </c:pt>
                <c:pt idx="3192">
                  <c:v>25262.72365</c:v>
                </c:pt>
                <c:pt idx="3193">
                  <c:v>25314.811739999896</c:v>
                </c:pt>
                <c:pt idx="3194">
                  <c:v>25366.899829999897</c:v>
                </c:pt>
                <c:pt idx="3195">
                  <c:v>25418.987920000021</c:v>
                </c:pt>
                <c:pt idx="3196">
                  <c:v>25471.07600999999</c:v>
                </c:pt>
                <c:pt idx="3197">
                  <c:v>25523.164100000005</c:v>
                </c:pt>
                <c:pt idx="3198">
                  <c:v>25575.252189999981</c:v>
                </c:pt>
                <c:pt idx="3199">
                  <c:v>25627.340279999858</c:v>
                </c:pt>
                <c:pt idx="3200">
                  <c:v>25679.428370000005</c:v>
                </c:pt>
                <c:pt idx="3201">
                  <c:v>25731.516459999952</c:v>
                </c:pt>
                <c:pt idx="3202">
                  <c:v>25783.604549999869</c:v>
                </c:pt>
                <c:pt idx="3203">
                  <c:v>25835.692639999896</c:v>
                </c:pt>
                <c:pt idx="3204">
                  <c:v>25887.780729999995</c:v>
                </c:pt>
                <c:pt idx="3205">
                  <c:v>25939.868820000025</c:v>
                </c:pt>
                <c:pt idx="3206">
                  <c:v>25991.95690999999</c:v>
                </c:pt>
                <c:pt idx="3207">
                  <c:v>26044.045000000009</c:v>
                </c:pt>
                <c:pt idx="3208">
                  <c:v>26096.133089999956</c:v>
                </c:pt>
                <c:pt idx="3209">
                  <c:v>26148.221179999993</c:v>
                </c:pt>
                <c:pt idx="3210">
                  <c:v>26200.30926999982</c:v>
                </c:pt>
                <c:pt idx="3211">
                  <c:v>26252.397359999952</c:v>
                </c:pt>
                <c:pt idx="3212">
                  <c:v>26304.485450000029</c:v>
                </c:pt>
                <c:pt idx="3213">
                  <c:v>26356.573539999896</c:v>
                </c:pt>
                <c:pt idx="3214">
                  <c:v>26408.661629999897</c:v>
                </c:pt>
                <c:pt idx="3215">
                  <c:v>26460.749720000007</c:v>
                </c:pt>
                <c:pt idx="3216">
                  <c:v>26512.83780999999</c:v>
                </c:pt>
                <c:pt idx="3217">
                  <c:v>26564.925900000009</c:v>
                </c:pt>
                <c:pt idx="3218">
                  <c:v>26617.013989999956</c:v>
                </c:pt>
                <c:pt idx="3219">
                  <c:v>26669.102079999873</c:v>
                </c:pt>
                <c:pt idx="3220">
                  <c:v>26721.190170000002</c:v>
                </c:pt>
                <c:pt idx="3221">
                  <c:v>26773.278259999952</c:v>
                </c:pt>
                <c:pt idx="3222">
                  <c:v>26825.36635</c:v>
                </c:pt>
                <c:pt idx="3223">
                  <c:v>26877.454439999983</c:v>
                </c:pt>
                <c:pt idx="3224">
                  <c:v>26929.542529999992</c:v>
                </c:pt>
                <c:pt idx="3225">
                  <c:v>26981.630619999876</c:v>
                </c:pt>
                <c:pt idx="3226">
                  <c:v>27033.71870999999</c:v>
                </c:pt>
                <c:pt idx="3227">
                  <c:v>27085.806800000009</c:v>
                </c:pt>
                <c:pt idx="3228">
                  <c:v>27137.894889999981</c:v>
                </c:pt>
                <c:pt idx="3229">
                  <c:v>27189.982979999993</c:v>
                </c:pt>
                <c:pt idx="3230">
                  <c:v>27242.071070000002</c:v>
                </c:pt>
                <c:pt idx="3231">
                  <c:v>27294.159159999832</c:v>
                </c:pt>
                <c:pt idx="3232">
                  <c:v>27346.24725</c:v>
                </c:pt>
                <c:pt idx="3233">
                  <c:v>27398.335339999896</c:v>
                </c:pt>
                <c:pt idx="3234">
                  <c:v>27450.423429999995</c:v>
                </c:pt>
                <c:pt idx="3235">
                  <c:v>27502.511519999876</c:v>
                </c:pt>
                <c:pt idx="3236">
                  <c:v>27554.599609999896</c:v>
                </c:pt>
                <c:pt idx="3237">
                  <c:v>27606.687700000009</c:v>
                </c:pt>
                <c:pt idx="3238">
                  <c:v>27658.775789999981</c:v>
                </c:pt>
                <c:pt idx="3239">
                  <c:v>27710.863879999994</c:v>
                </c:pt>
                <c:pt idx="3240">
                  <c:v>27762.951970000006</c:v>
                </c:pt>
                <c:pt idx="3241">
                  <c:v>27815.040059999956</c:v>
                </c:pt>
                <c:pt idx="3242">
                  <c:v>27867.12815</c:v>
                </c:pt>
                <c:pt idx="3243">
                  <c:v>27919.216239999896</c:v>
                </c:pt>
                <c:pt idx="3244">
                  <c:v>27971.304329999992</c:v>
                </c:pt>
                <c:pt idx="3245">
                  <c:v>28023.392420000007</c:v>
                </c:pt>
                <c:pt idx="3246">
                  <c:v>28075.48050999999</c:v>
                </c:pt>
                <c:pt idx="3247">
                  <c:v>28127.568600000021</c:v>
                </c:pt>
                <c:pt idx="3248">
                  <c:v>28179.656689999982</c:v>
                </c:pt>
                <c:pt idx="3249">
                  <c:v>28231.744779999994</c:v>
                </c:pt>
                <c:pt idx="3250">
                  <c:v>28283.832870000006</c:v>
                </c:pt>
                <c:pt idx="3251">
                  <c:v>28335.920959999956</c:v>
                </c:pt>
                <c:pt idx="3252">
                  <c:v>28388.009049999881</c:v>
                </c:pt>
                <c:pt idx="3253">
                  <c:v>28440.097139999983</c:v>
                </c:pt>
                <c:pt idx="3254">
                  <c:v>28492.185229999992</c:v>
                </c:pt>
                <c:pt idx="3255">
                  <c:v>28544.273320000008</c:v>
                </c:pt>
                <c:pt idx="3256">
                  <c:v>28596.36140999999</c:v>
                </c:pt>
                <c:pt idx="3257">
                  <c:v>28648.449499999999</c:v>
                </c:pt>
                <c:pt idx="3258">
                  <c:v>28700.537589999982</c:v>
                </c:pt>
                <c:pt idx="3259">
                  <c:v>28752.625679999896</c:v>
                </c:pt>
                <c:pt idx="3260">
                  <c:v>28804.713770000006</c:v>
                </c:pt>
                <c:pt idx="3261">
                  <c:v>28856.801859999956</c:v>
                </c:pt>
                <c:pt idx="3262">
                  <c:v>28908.889949999892</c:v>
                </c:pt>
                <c:pt idx="3263">
                  <c:v>28960.978039999984</c:v>
                </c:pt>
                <c:pt idx="3264">
                  <c:v>29013.066129999999</c:v>
                </c:pt>
                <c:pt idx="3265">
                  <c:v>29065.154219999877</c:v>
                </c:pt>
                <c:pt idx="3266">
                  <c:v>29117.242309999991</c:v>
                </c:pt>
                <c:pt idx="3267">
                  <c:v>29169.330399999992</c:v>
                </c:pt>
                <c:pt idx="3268">
                  <c:v>29221.418489999985</c:v>
                </c:pt>
                <c:pt idx="3269">
                  <c:v>29273.506579999896</c:v>
                </c:pt>
                <c:pt idx="3270">
                  <c:v>29325.594670000006</c:v>
                </c:pt>
                <c:pt idx="3271">
                  <c:v>29377.682759999956</c:v>
                </c:pt>
                <c:pt idx="3272">
                  <c:v>29429.770850000001</c:v>
                </c:pt>
                <c:pt idx="3273">
                  <c:v>29481.858939999896</c:v>
                </c:pt>
                <c:pt idx="3274">
                  <c:v>29533.947029999999</c:v>
                </c:pt>
                <c:pt idx="3275">
                  <c:v>29586.035120000008</c:v>
                </c:pt>
                <c:pt idx="3276">
                  <c:v>29638.123209999896</c:v>
                </c:pt>
                <c:pt idx="3277">
                  <c:v>29690.211299999992</c:v>
                </c:pt>
                <c:pt idx="3278">
                  <c:v>29742.299389999982</c:v>
                </c:pt>
                <c:pt idx="3279">
                  <c:v>29794.387479999994</c:v>
                </c:pt>
                <c:pt idx="3280">
                  <c:v>29846.475570000006</c:v>
                </c:pt>
                <c:pt idx="3281">
                  <c:v>29898.563659999982</c:v>
                </c:pt>
                <c:pt idx="3282">
                  <c:v>29950.651749999892</c:v>
                </c:pt>
                <c:pt idx="3283">
                  <c:v>30002.739839999897</c:v>
                </c:pt>
                <c:pt idx="3284">
                  <c:v>30054.827929999996</c:v>
                </c:pt>
                <c:pt idx="3285">
                  <c:v>30106.916020000008</c:v>
                </c:pt>
                <c:pt idx="3286">
                  <c:v>30159.004109999987</c:v>
                </c:pt>
                <c:pt idx="3287">
                  <c:v>30211.092199999999</c:v>
                </c:pt>
                <c:pt idx="3288">
                  <c:v>30263.180289999982</c:v>
                </c:pt>
                <c:pt idx="3289">
                  <c:v>30315.268379999994</c:v>
                </c:pt>
                <c:pt idx="3290">
                  <c:v>30367.356470000006</c:v>
                </c:pt>
                <c:pt idx="3291">
                  <c:v>30419.444559999982</c:v>
                </c:pt>
                <c:pt idx="3292">
                  <c:v>30471.532649999896</c:v>
                </c:pt>
                <c:pt idx="3293">
                  <c:v>30523.620739999897</c:v>
                </c:pt>
                <c:pt idx="3294">
                  <c:v>30575.708830000021</c:v>
                </c:pt>
                <c:pt idx="3295">
                  <c:v>30627.796920000008</c:v>
                </c:pt>
                <c:pt idx="3296">
                  <c:v>30679.885009999987</c:v>
                </c:pt>
                <c:pt idx="3297">
                  <c:v>30731.973099999999</c:v>
                </c:pt>
                <c:pt idx="3298">
                  <c:v>30784.061189999989</c:v>
                </c:pt>
                <c:pt idx="3299">
                  <c:v>30836.149279999801</c:v>
                </c:pt>
                <c:pt idx="3300">
                  <c:v>30888.237370000006</c:v>
                </c:pt>
                <c:pt idx="3301">
                  <c:v>30940.325459999982</c:v>
                </c:pt>
                <c:pt idx="3302">
                  <c:v>30992.413549999896</c:v>
                </c:pt>
                <c:pt idx="3303">
                  <c:v>31044.501639999897</c:v>
                </c:pt>
                <c:pt idx="3304">
                  <c:v>31096.589729999996</c:v>
                </c:pt>
                <c:pt idx="3305">
                  <c:v>31148.677820000008</c:v>
                </c:pt>
                <c:pt idx="3306">
                  <c:v>31200.765909999987</c:v>
                </c:pt>
                <c:pt idx="3307">
                  <c:v>31252.853999999996</c:v>
                </c:pt>
                <c:pt idx="3308">
                  <c:v>31304.94209000008</c:v>
                </c:pt>
                <c:pt idx="3309">
                  <c:v>31357.030179999896</c:v>
                </c:pt>
                <c:pt idx="3310">
                  <c:v>31409.11826999985</c:v>
                </c:pt>
                <c:pt idx="3311">
                  <c:v>31461.206359999986</c:v>
                </c:pt>
                <c:pt idx="3312">
                  <c:v>31513.294450000001</c:v>
                </c:pt>
                <c:pt idx="3313">
                  <c:v>31565.382539999897</c:v>
                </c:pt>
                <c:pt idx="3314">
                  <c:v>31617.470629999996</c:v>
                </c:pt>
                <c:pt idx="3315">
                  <c:v>31669.558720000008</c:v>
                </c:pt>
                <c:pt idx="3316">
                  <c:v>31721.646809999987</c:v>
                </c:pt>
                <c:pt idx="3317">
                  <c:v>31773.734899999999</c:v>
                </c:pt>
                <c:pt idx="3318">
                  <c:v>31825.822989999982</c:v>
                </c:pt>
                <c:pt idx="3319">
                  <c:v>31877.911079999896</c:v>
                </c:pt>
                <c:pt idx="3320">
                  <c:v>31929.999170000006</c:v>
                </c:pt>
                <c:pt idx="3321">
                  <c:v>31982.087259999986</c:v>
                </c:pt>
                <c:pt idx="3322">
                  <c:v>32034.175349999896</c:v>
                </c:pt>
                <c:pt idx="3323">
                  <c:v>32086.263439999984</c:v>
                </c:pt>
                <c:pt idx="3324">
                  <c:v>32138.351529999862</c:v>
                </c:pt>
                <c:pt idx="3325">
                  <c:v>32190.439619999896</c:v>
                </c:pt>
                <c:pt idx="3326">
                  <c:v>32242.527709999988</c:v>
                </c:pt>
                <c:pt idx="3327">
                  <c:v>32294.6158</c:v>
                </c:pt>
                <c:pt idx="3328">
                  <c:v>32346.703890000088</c:v>
                </c:pt>
                <c:pt idx="3329">
                  <c:v>32398.791979999896</c:v>
                </c:pt>
                <c:pt idx="3330">
                  <c:v>32450.880070000007</c:v>
                </c:pt>
                <c:pt idx="3331">
                  <c:v>32502.968159999989</c:v>
                </c:pt>
                <c:pt idx="3332">
                  <c:v>32555.056249999896</c:v>
                </c:pt>
                <c:pt idx="3333">
                  <c:v>32607.144339999952</c:v>
                </c:pt>
                <c:pt idx="3334">
                  <c:v>32659.232429999996</c:v>
                </c:pt>
                <c:pt idx="3335">
                  <c:v>32711.320519999896</c:v>
                </c:pt>
                <c:pt idx="3336">
                  <c:v>32763.408609999988</c:v>
                </c:pt>
                <c:pt idx="3337">
                  <c:v>32815.496699999996</c:v>
                </c:pt>
                <c:pt idx="3338">
                  <c:v>32867.584790000001</c:v>
                </c:pt>
                <c:pt idx="3339">
                  <c:v>32919.672880000006</c:v>
                </c:pt>
                <c:pt idx="3340">
                  <c:v>32971.760969999996</c:v>
                </c:pt>
                <c:pt idx="3341">
                  <c:v>33023.84906</c:v>
                </c:pt>
                <c:pt idx="3342">
                  <c:v>33075.937149999998</c:v>
                </c:pt>
                <c:pt idx="3343">
                  <c:v>33128.025240000003</c:v>
                </c:pt>
                <c:pt idx="3344">
                  <c:v>33180.113329999993</c:v>
                </c:pt>
                <c:pt idx="3345">
                  <c:v>33232.201419999998</c:v>
                </c:pt>
                <c:pt idx="3346">
                  <c:v>33284.289510000002</c:v>
                </c:pt>
                <c:pt idx="3347">
                  <c:v>33336.3776</c:v>
                </c:pt>
                <c:pt idx="3348">
                  <c:v>33388.465689999983</c:v>
                </c:pt>
                <c:pt idx="3349">
                  <c:v>33440.553780000002</c:v>
                </c:pt>
                <c:pt idx="3350">
                  <c:v>33492.641870000007</c:v>
                </c:pt>
                <c:pt idx="3351">
                  <c:v>33544.72995999999</c:v>
                </c:pt>
                <c:pt idx="3352">
                  <c:v>33596.818050000213</c:v>
                </c:pt>
                <c:pt idx="3353">
                  <c:v>33648.906140000006</c:v>
                </c:pt>
                <c:pt idx="3354">
                  <c:v>33700.994230000011</c:v>
                </c:pt>
                <c:pt idx="3355">
                  <c:v>33753.082320000009</c:v>
                </c:pt>
                <c:pt idx="3356">
                  <c:v>33805.170409999992</c:v>
                </c:pt>
                <c:pt idx="3357">
                  <c:v>33857.258500000011</c:v>
                </c:pt>
                <c:pt idx="3358">
                  <c:v>33909.346590000212</c:v>
                </c:pt>
                <c:pt idx="3359">
                  <c:v>33961.434680000006</c:v>
                </c:pt>
                <c:pt idx="3360">
                  <c:v>34013.522769999996</c:v>
                </c:pt>
                <c:pt idx="3361">
                  <c:v>34065.610860000001</c:v>
                </c:pt>
                <c:pt idx="3362">
                  <c:v>34117.698949999998</c:v>
                </c:pt>
                <c:pt idx="3363">
                  <c:v>34169.787040000003</c:v>
                </c:pt>
                <c:pt idx="3364">
                  <c:v>34221.875129999993</c:v>
                </c:pt>
                <c:pt idx="3365">
                  <c:v>34273.963220000005</c:v>
                </c:pt>
                <c:pt idx="3366">
                  <c:v>34326.051310000003</c:v>
                </c:pt>
                <c:pt idx="3367">
                  <c:v>34378.139399999993</c:v>
                </c:pt>
                <c:pt idx="3368">
                  <c:v>34430.227489999976</c:v>
                </c:pt>
                <c:pt idx="3369">
                  <c:v>34482.31558000001</c:v>
                </c:pt>
                <c:pt idx="3370">
                  <c:v>34534.403670000007</c:v>
                </c:pt>
                <c:pt idx="3371">
                  <c:v>34586.49175999999</c:v>
                </c:pt>
                <c:pt idx="3372">
                  <c:v>34638.579850000002</c:v>
                </c:pt>
                <c:pt idx="3373">
                  <c:v>34690.667939999992</c:v>
                </c:pt>
                <c:pt idx="3374">
                  <c:v>34742.756030000011</c:v>
                </c:pt>
                <c:pt idx="3375">
                  <c:v>34794.844120000009</c:v>
                </c:pt>
                <c:pt idx="3376">
                  <c:v>34846.932210000043</c:v>
                </c:pt>
                <c:pt idx="3377">
                  <c:v>34899.020300000004</c:v>
                </c:pt>
                <c:pt idx="3378">
                  <c:v>34951.108390000001</c:v>
                </c:pt>
                <c:pt idx="3379">
                  <c:v>35003.196479999991</c:v>
                </c:pt>
                <c:pt idx="3380">
                  <c:v>35055.284570000003</c:v>
                </c:pt>
                <c:pt idx="3381">
                  <c:v>35107.372660000001</c:v>
                </c:pt>
                <c:pt idx="3382">
                  <c:v>35159.460749999998</c:v>
                </c:pt>
                <c:pt idx="3383">
                  <c:v>35211.54884000001</c:v>
                </c:pt>
                <c:pt idx="3384">
                  <c:v>35263.636929999993</c:v>
                </c:pt>
                <c:pt idx="3385">
                  <c:v>35315.725019999998</c:v>
                </c:pt>
                <c:pt idx="3386">
                  <c:v>35367.813110000003</c:v>
                </c:pt>
                <c:pt idx="3387">
                  <c:v>35419.9012</c:v>
                </c:pt>
                <c:pt idx="3388">
                  <c:v>35471.989290000012</c:v>
                </c:pt>
                <c:pt idx="3389">
                  <c:v>35524.077380000002</c:v>
                </c:pt>
                <c:pt idx="3390">
                  <c:v>35576.165469999985</c:v>
                </c:pt>
                <c:pt idx="3391">
                  <c:v>35628.253560000005</c:v>
                </c:pt>
                <c:pt idx="3392">
                  <c:v>35680.341650000002</c:v>
                </c:pt>
                <c:pt idx="3393">
                  <c:v>35732.429739999992</c:v>
                </c:pt>
                <c:pt idx="3394">
                  <c:v>35784.517830000012</c:v>
                </c:pt>
                <c:pt idx="3395">
                  <c:v>35836.605920000002</c:v>
                </c:pt>
                <c:pt idx="3396">
                  <c:v>35888.694009999992</c:v>
                </c:pt>
                <c:pt idx="3397">
                  <c:v>35940.782100000004</c:v>
                </c:pt>
                <c:pt idx="3398">
                  <c:v>35992.870190000001</c:v>
                </c:pt>
                <c:pt idx="3399">
                  <c:v>36044.958280000013</c:v>
                </c:pt>
                <c:pt idx="3400">
                  <c:v>36097.046370000011</c:v>
                </c:pt>
                <c:pt idx="3401">
                  <c:v>36149.134459999994</c:v>
                </c:pt>
                <c:pt idx="3402">
                  <c:v>36201.222549999999</c:v>
                </c:pt>
                <c:pt idx="3403">
                  <c:v>36253.310640000011</c:v>
                </c:pt>
                <c:pt idx="3404">
                  <c:v>36305.398730000001</c:v>
                </c:pt>
                <c:pt idx="3405">
                  <c:v>36357.486820000013</c:v>
                </c:pt>
                <c:pt idx="3406">
                  <c:v>36409.574910000003</c:v>
                </c:pt>
                <c:pt idx="3407">
                  <c:v>36461.662999999993</c:v>
                </c:pt>
                <c:pt idx="3408">
                  <c:v>36513.751089999983</c:v>
                </c:pt>
                <c:pt idx="3409">
                  <c:v>36565.839180000003</c:v>
                </c:pt>
                <c:pt idx="3410">
                  <c:v>36617.927270000007</c:v>
                </c:pt>
                <c:pt idx="3411">
                  <c:v>36670.015360000005</c:v>
                </c:pt>
                <c:pt idx="3412">
                  <c:v>36722.103449999995</c:v>
                </c:pt>
                <c:pt idx="3413">
                  <c:v>36774.191539999993</c:v>
                </c:pt>
                <c:pt idx="3414">
                  <c:v>36826.279629999997</c:v>
                </c:pt>
                <c:pt idx="3415">
                  <c:v>36878.367720000002</c:v>
                </c:pt>
                <c:pt idx="3416">
                  <c:v>36930.455810000043</c:v>
                </c:pt>
                <c:pt idx="3417">
                  <c:v>36982.543900000004</c:v>
                </c:pt>
                <c:pt idx="3418">
                  <c:v>37034.63198999998</c:v>
                </c:pt>
                <c:pt idx="3419">
                  <c:v>37086.720079999992</c:v>
                </c:pt>
                <c:pt idx="3420">
                  <c:v>37138.808170000011</c:v>
                </c:pt>
                <c:pt idx="3421">
                  <c:v>37190.896260000001</c:v>
                </c:pt>
                <c:pt idx="3422">
                  <c:v>37242.984350000013</c:v>
                </c:pt>
                <c:pt idx="3423">
                  <c:v>37295.072440000004</c:v>
                </c:pt>
                <c:pt idx="3424">
                  <c:v>37347.160530000001</c:v>
                </c:pt>
                <c:pt idx="3425">
                  <c:v>37399.248620000006</c:v>
                </c:pt>
                <c:pt idx="3426">
                  <c:v>37451.336710000003</c:v>
                </c:pt>
                <c:pt idx="3427">
                  <c:v>37503.424800000001</c:v>
                </c:pt>
                <c:pt idx="3428">
                  <c:v>37555.512890000013</c:v>
                </c:pt>
                <c:pt idx="3429">
                  <c:v>37607.600980000003</c:v>
                </c:pt>
                <c:pt idx="3430">
                  <c:v>37659.689070000008</c:v>
                </c:pt>
                <c:pt idx="3431">
                  <c:v>37711.777159999991</c:v>
                </c:pt>
                <c:pt idx="3432">
                  <c:v>37763.865250000003</c:v>
                </c:pt>
                <c:pt idx="3433">
                  <c:v>37815.95334</c:v>
                </c:pt>
                <c:pt idx="3434">
                  <c:v>37868.041429999997</c:v>
                </c:pt>
                <c:pt idx="3435">
                  <c:v>37920.129520000002</c:v>
                </c:pt>
                <c:pt idx="3436">
                  <c:v>37972.217609999992</c:v>
                </c:pt>
                <c:pt idx="3437">
                  <c:v>38024.305700000004</c:v>
                </c:pt>
                <c:pt idx="3438">
                  <c:v>38076.39378999998</c:v>
                </c:pt>
                <c:pt idx="3439">
                  <c:v>38128.481880000007</c:v>
                </c:pt>
                <c:pt idx="3440">
                  <c:v>38180.569970000004</c:v>
                </c:pt>
                <c:pt idx="3441">
                  <c:v>38232.658060000002</c:v>
                </c:pt>
                <c:pt idx="3442">
                  <c:v>38284.746149999999</c:v>
                </c:pt>
                <c:pt idx="3443">
                  <c:v>38336.834240000011</c:v>
                </c:pt>
                <c:pt idx="3444">
                  <c:v>38388.922330000001</c:v>
                </c:pt>
                <c:pt idx="3445">
                  <c:v>38441.010420000006</c:v>
                </c:pt>
                <c:pt idx="3446">
                  <c:v>38493.098510000003</c:v>
                </c:pt>
                <c:pt idx="3447">
                  <c:v>38545.186600000001</c:v>
                </c:pt>
                <c:pt idx="3448">
                  <c:v>38597.274689999991</c:v>
                </c:pt>
                <c:pt idx="3449">
                  <c:v>38649.362780000003</c:v>
                </c:pt>
                <c:pt idx="3450">
                  <c:v>38701.450870000212</c:v>
                </c:pt>
                <c:pt idx="3451">
                  <c:v>38753.538960000005</c:v>
                </c:pt>
                <c:pt idx="3452">
                  <c:v>38805.627049999996</c:v>
                </c:pt>
                <c:pt idx="3453">
                  <c:v>38857.715139999993</c:v>
                </c:pt>
                <c:pt idx="3454">
                  <c:v>38909.803230000012</c:v>
                </c:pt>
                <c:pt idx="3455">
                  <c:v>38961.891320000002</c:v>
                </c:pt>
                <c:pt idx="3456">
                  <c:v>39013.979409999993</c:v>
                </c:pt>
                <c:pt idx="3457">
                  <c:v>39066.067499999997</c:v>
                </c:pt>
                <c:pt idx="3458">
                  <c:v>39118.155590000002</c:v>
                </c:pt>
                <c:pt idx="3459">
                  <c:v>39170.243679999992</c:v>
                </c:pt>
                <c:pt idx="3460">
                  <c:v>39222.331770000004</c:v>
                </c:pt>
                <c:pt idx="3461">
                  <c:v>39274.419860000002</c:v>
                </c:pt>
                <c:pt idx="3462">
                  <c:v>39326.507949999999</c:v>
                </c:pt>
                <c:pt idx="3463">
                  <c:v>39378.596040000004</c:v>
                </c:pt>
                <c:pt idx="3464">
                  <c:v>39430.684130000001</c:v>
                </c:pt>
                <c:pt idx="3465">
                  <c:v>39482.772220000006</c:v>
                </c:pt>
                <c:pt idx="3466">
                  <c:v>39534.860310000011</c:v>
                </c:pt>
                <c:pt idx="3467">
                  <c:v>39586.948400000001</c:v>
                </c:pt>
                <c:pt idx="3468">
                  <c:v>39639.036489999991</c:v>
                </c:pt>
                <c:pt idx="3469">
                  <c:v>39691.124580000003</c:v>
                </c:pt>
                <c:pt idx="3470">
                  <c:v>39743.212670000008</c:v>
                </c:pt>
                <c:pt idx="3471">
                  <c:v>39795.300760000006</c:v>
                </c:pt>
                <c:pt idx="3472">
                  <c:v>39847.388850000243</c:v>
                </c:pt>
                <c:pt idx="3473">
                  <c:v>39899.47694</c:v>
                </c:pt>
                <c:pt idx="3474">
                  <c:v>39951.565029999998</c:v>
                </c:pt>
                <c:pt idx="3475">
                  <c:v>40003.653120000003</c:v>
                </c:pt>
                <c:pt idx="3476">
                  <c:v>40055.741209999993</c:v>
                </c:pt>
                <c:pt idx="3477">
                  <c:v>40107.829300000005</c:v>
                </c:pt>
                <c:pt idx="3478">
                  <c:v>40159.917390000002</c:v>
                </c:pt>
                <c:pt idx="3479">
                  <c:v>40212.005479999993</c:v>
                </c:pt>
                <c:pt idx="3480">
                  <c:v>40264.093570000005</c:v>
                </c:pt>
                <c:pt idx="3481">
                  <c:v>40316.181659999995</c:v>
                </c:pt>
                <c:pt idx="3482">
                  <c:v>40368.269749999985</c:v>
                </c:pt>
                <c:pt idx="3483">
                  <c:v>40420.357840000011</c:v>
                </c:pt>
                <c:pt idx="3484">
                  <c:v>40472.445930000002</c:v>
                </c:pt>
                <c:pt idx="3485">
                  <c:v>40524.534020000006</c:v>
                </c:pt>
                <c:pt idx="3486">
                  <c:v>40576.622109999989</c:v>
                </c:pt>
                <c:pt idx="3487">
                  <c:v>40628.710200000001</c:v>
                </c:pt>
                <c:pt idx="3488">
                  <c:v>40680.798289999992</c:v>
                </c:pt>
                <c:pt idx="3489">
                  <c:v>40732.886380000011</c:v>
                </c:pt>
                <c:pt idx="3490">
                  <c:v>40784.974470000008</c:v>
                </c:pt>
                <c:pt idx="3491">
                  <c:v>40837.062560000006</c:v>
                </c:pt>
                <c:pt idx="3492">
                  <c:v>40889.150650000003</c:v>
                </c:pt>
                <c:pt idx="3493">
                  <c:v>40941.238739999993</c:v>
                </c:pt>
                <c:pt idx="3494">
                  <c:v>40993.326830000013</c:v>
                </c:pt>
                <c:pt idx="3495">
                  <c:v>41045.41492000001</c:v>
                </c:pt>
                <c:pt idx="3496">
                  <c:v>41097.503009999993</c:v>
                </c:pt>
                <c:pt idx="3497">
                  <c:v>41149.591099999998</c:v>
                </c:pt>
                <c:pt idx="3498">
                  <c:v>41201.679189999981</c:v>
                </c:pt>
                <c:pt idx="3499">
                  <c:v>41253.767279999993</c:v>
                </c:pt>
                <c:pt idx="3500">
                  <c:v>41305.855370000012</c:v>
                </c:pt>
                <c:pt idx="3501">
                  <c:v>41357.943459999995</c:v>
                </c:pt>
                <c:pt idx="3502">
                  <c:v>41410.03155</c:v>
                </c:pt>
                <c:pt idx="3503">
                  <c:v>41462.119640000004</c:v>
                </c:pt>
                <c:pt idx="3504">
                  <c:v>41514.207729999995</c:v>
                </c:pt>
                <c:pt idx="3505">
                  <c:v>41566.295819999999</c:v>
                </c:pt>
                <c:pt idx="3506">
                  <c:v>41618.383910000011</c:v>
                </c:pt>
                <c:pt idx="3507">
                  <c:v>41670.472000000002</c:v>
                </c:pt>
                <c:pt idx="3508">
                  <c:v>41722.560089999992</c:v>
                </c:pt>
                <c:pt idx="3509">
                  <c:v>41774.648180000004</c:v>
                </c:pt>
                <c:pt idx="3510">
                  <c:v>41826.736270000009</c:v>
                </c:pt>
                <c:pt idx="3511">
                  <c:v>41878.824360000006</c:v>
                </c:pt>
                <c:pt idx="3512">
                  <c:v>41930.912450000003</c:v>
                </c:pt>
                <c:pt idx="3513">
                  <c:v>41983.000540000001</c:v>
                </c:pt>
                <c:pt idx="3514">
                  <c:v>42035.088630000013</c:v>
                </c:pt>
                <c:pt idx="3515">
                  <c:v>42087.176720000003</c:v>
                </c:pt>
                <c:pt idx="3516">
                  <c:v>42139.264809999993</c:v>
                </c:pt>
                <c:pt idx="3517">
                  <c:v>42191.352900000013</c:v>
                </c:pt>
                <c:pt idx="3518">
                  <c:v>42243.440990000003</c:v>
                </c:pt>
                <c:pt idx="3519">
                  <c:v>42295.529079999993</c:v>
                </c:pt>
                <c:pt idx="3520">
                  <c:v>42347.617170000005</c:v>
                </c:pt>
                <c:pt idx="3521">
                  <c:v>42399.705259999995</c:v>
                </c:pt>
                <c:pt idx="3522">
                  <c:v>42451.793349999985</c:v>
                </c:pt>
                <c:pt idx="3523">
                  <c:v>42503.881440000005</c:v>
                </c:pt>
                <c:pt idx="3524">
                  <c:v>42555.969530000002</c:v>
                </c:pt>
                <c:pt idx="3525">
                  <c:v>42608.057620000007</c:v>
                </c:pt>
                <c:pt idx="3526">
                  <c:v>42660.14570999999</c:v>
                </c:pt>
                <c:pt idx="3527">
                  <c:v>42712.233799999995</c:v>
                </c:pt>
                <c:pt idx="3528">
                  <c:v>42764.321889999992</c:v>
                </c:pt>
                <c:pt idx="3529">
                  <c:v>42816.409980000004</c:v>
                </c:pt>
                <c:pt idx="3530">
                  <c:v>42868.498070000009</c:v>
                </c:pt>
                <c:pt idx="3531">
                  <c:v>42920.586160000006</c:v>
                </c:pt>
                <c:pt idx="3532">
                  <c:v>42972.674250000011</c:v>
                </c:pt>
                <c:pt idx="3533">
                  <c:v>43024.762339999994</c:v>
                </c:pt>
                <c:pt idx="3534">
                  <c:v>43076.850430000013</c:v>
                </c:pt>
                <c:pt idx="3535">
                  <c:v>43128.938520000003</c:v>
                </c:pt>
                <c:pt idx="3536">
                  <c:v>43181.026610000001</c:v>
                </c:pt>
                <c:pt idx="3537">
                  <c:v>43233.114700000006</c:v>
                </c:pt>
                <c:pt idx="3538">
                  <c:v>43285.202789999981</c:v>
                </c:pt>
                <c:pt idx="3539">
                  <c:v>43337.290879999993</c:v>
                </c:pt>
                <c:pt idx="3540">
                  <c:v>43389.378970000012</c:v>
                </c:pt>
                <c:pt idx="3541">
                  <c:v>43441.467059999995</c:v>
                </c:pt>
                <c:pt idx="3542">
                  <c:v>43493.55515</c:v>
                </c:pt>
                <c:pt idx="3543">
                  <c:v>43545.643240000005</c:v>
                </c:pt>
                <c:pt idx="3544">
                  <c:v>43597.731329999995</c:v>
                </c:pt>
                <c:pt idx="3545">
                  <c:v>43649.819420000007</c:v>
                </c:pt>
                <c:pt idx="3546">
                  <c:v>43701.907510000012</c:v>
                </c:pt>
                <c:pt idx="3547">
                  <c:v>43753.995599999995</c:v>
                </c:pt>
                <c:pt idx="3548">
                  <c:v>43806.083689999992</c:v>
                </c:pt>
                <c:pt idx="3549">
                  <c:v>43858.171779999997</c:v>
                </c:pt>
                <c:pt idx="3550">
                  <c:v>43910.259870000009</c:v>
                </c:pt>
                <c:pt idx="3551">
                  <c:v>43962.347960000006</c:v>
                </c:pt>
                <c:pt idx="3552">
                  <c:v>44014.436050000011</c:v>
                </c:pt>
                <c:pt idx="3553">
                  <c:v>44066.524139999994</c:v>
                </c:pt>
                <c:pt idx="3554">
                  <c:v>44118.612230000013</c:v>
                </c:pt>
                <c:pt idx="3555">
                  <c:v>44170.700320000004</c:v>
                </c:pt>
                <c:pt idx="3556">
                  <c:v>44222.788410000001</c:v>
                </c:pt>
                <c:pt idx="3557">
                  <c:v>44274.876500000013</c:v>
                </c:pt>
                <c:pt idx="3558">
                  <c:v>44326.964590000003</c:v>
                </c:pt>
                <c:pt idx="3559">
                  <c:v>44379.052680000001</c:v>
                </c:pt>
                <c:pt idx="3560">
                  <c:v>44431.140770000005</c:v>
                </c:pt>
                <c:pt idx="3561">
                  <c:v>44483.228859999996</c:v>
                </c:pt>
                <c:pt idx="3562">
                  <c:v>44535.316950000211</c:v>
                </c:pt>
                <c:pt idx="3563">
                  <c:v>44587.405040000005</c:v>
                </c:pt>
                <c:pt idx="3564">
                  <c:v>44639.493129999995</c:v>
                </c:pt>
                <c:pt idx="3565">
                  <c:v>44691.581220000007</c:v>
                </c:pt>
                <c:pt idx="3566">
                  <c:v>44743.66930999999</c:v>
                </c:pt>
                <c:pt idx="3567">
                  <c:v>44795.757399999995</c:v>
                </c:pt>
                <c:pt idx="3568">
                  <c:v>44847.845489999992</c:v>
                </c:pt>
                <c:pt idx="3569">
                  <c:v>44899.933580000004</c:v>
                </c:pt>
                <c:pt idx="3570">
                  <c:v>44952.021669999995</c:v>
                </c:pt>
                <c:pt idx="3571">
                  <c:v>45004.109759999992</c:v>
                </c:pt>
                <c:pt idx="3572">
                  <c:v>45056.197850000004</c:v>
                </c:pt>
                <c:pt idx="3573">
                  <c:v>45108.285940000002</c:v>
                </c:pt>
                <c:pt idx="3574">
                  <c:v>45160.374030000043</c:v>
                </c:pt>
                <c:pt idx="3575">
                  <c:v>45212.462120000004</c:v>
                </c:pt>
                <c:pt idx="3576">
                  <c:v>45264.550210000212</c:v>
                </c:pt>
                <c:pt idx="3577">
                  <c:v>45316.638300000006</c:v>
                </c:pt>
                <c:pt idx="3578">
                  <c:v>45368.726389999982</c:v>
                </c:pt>
                <c:pt idx="3579">
                  <c:v>45420.814480000008</c:v>
                </c:pt>
                <c:pt idx="3580">
                  <c:v>45472.902570000013</c:v>
                </c:pt>
                <c:pt idx="3581">
                  <c:v>45524.990659999996</c:v>
                </c:pt>
                <c:pt idx="3582">
                  <c:v>45577.078750000001</c:v>
                </c:pt>
                <c:pt idx="3583">
                  <c:v>45629.166840000005</c:v>
                </c:pt>
                <c:pt idx="3584">
                  <c:v>45681.254930000003</c:v>
                </c:pt>
                <c:pt idx="3585">
                  <c:v>45733.343020000008</c:v>
                </c:pt>
                <c:pt idx="3586">
                  <c:v>45785.43110999999</c:v>
                </c:pt>
                <c:pt idx="3587">
                  <c:v>45837.519200000002</c:v>
                </c:pt>
                <c:pt idx="3588">
                  <c:v>45889.607289999993</c:v>
                </c:pt>
                <c:pt idx="3589">
                  <c:v>45941.695379999997</c:v>
                </c:pt>
                <c:pt idx="3590">
                  <c:v>45993.783469999995</c:v>
                </c:pt>
                <c:pt idx="3591">
                  <c:v>46045.87156</c:v>
                </c:pt>
                <c:pt idx="3592">
                  <c:v>46097.959650000012</c:v>
                </c:pt>
                <c:pt idx="3593">
                  <c:v>46150.047740000002</c:v>
                </c:pt>
                <c:pt idx="3594">
                  <c:v>46202.135829999992</c:v>
                </c:pt>
                <c:pt idx="3595">
                  <c:v>46254.223919999997</c:v>
                </c:pt>
                <c:pt idx="3596">
                  <c:v>46306.312010000212</c:v>
                </c:pt>
                <c:pt idx="3597">
                  <c:v>46358.400100000006</c:v>
                </c:pt>
                <c:pt idx="3598">
                  <c:v>46410.488190000011</c:v>
                </c:pt>
                <c:pt idx="3599">
                  <c:v>46462.576280000008</c:v>
                </c:pt>
              </c:numCache>
            </c:numRef>
          </c:xVal>
          <c:yVal>
            <c:numRef>
              <c:f>plume21!$J$2:$J$3601</c:f>
              <c:numCache>
                <c:formatCode>General</c:formatCode>
                <c:ptCount val="3600"/>
                <c:pt idx="0">
                  <c:v>2.59151</c:v>
                </c:pt>
                <c:pt idx="1">
                  <c:v>2.59151</c:v>
                </c:pt>
                <c:pt idx="2">
                  <c:v>2.59151</c:v>
                </c:pt>
                <c:pt idx="3">
                  <c:v>2.59151</c:v>
                </c:pt>
                <c:pt idx="4">
                  <c:v>2.59151</c:v>
                </c:pt>
                <c:pt idx="5">
                  <c:v>2.59151</c:v>
                </c:pt>
                <c:pt idx="6">
                  <c:v>2.59151</c:v>
                </c:pt>
                <c:pt idx="7">
                  <c:v>2.59151</c:v>
                </c:pt>
                <c:pt idx="8">
                  <c:v>2.59151</c:v>
                </c:pt>
                <c:pt idx="9">
                  <c:v>2.59151</c:v>
                </c:pt>
                <c:pt idx="10">
                  <c:v>2.59151</c:v>
                </c:pt>
                <c:pt idx="11">
                  <c:v>2.59151</c:v>
                </c:pt>
                <c:pt idx="12">
                  <c:v>2.59151</c:v>
                </c:pt>
                <c:pt idx="13">
                  <c:v>2.59151</c:v>
                </c:pt>
                <c:pt idx="14">
                  <c:v>2.59151</c:v>
                </c:pt>
                <c:pt idx="15">
                  <c:v>2.59151</c:v>
                </c:pt>
                <c:pt idx="16">
                  <c:v>2.59151</c:v>
                </c:pt>
                <c:pt idx="17">
                  <c:v>2.59151</c:v>
                </c:pt>
                <c:pt idx="18">
                  <c:v>2.59151</c:v>
                </c:pt>
                <c:pt idx="19">
                  <c:v>2.59151</c:v>
                </c:pt>
                <c:pt idx="20">
                  <c:v>2.59151</c:v>
                </c:pt>
                <c:pt idx="21">
                  <c:v>2.59151</c:v>
                </c:pt>
                <c:pt idx="22">
                  <c:v>2.59151</c:v>
                </c:pt>
                <c:pt idx="23">
                  <c:v>2.59151</c:v>
                </c:pt>
                <c:pt idx="24">
                  <c:v>2.59151</c:v>
                </c:pt>
                <c:pt idx="25">
                  <c:v>2.59151</c:v>
                </c:pt>
                <c:pt idx="26">
                  <c:v>2.59151</c:v>
                </c:pt>
                <c:pt idx="27">
                  <c:v>2.59151</c:v>
                </c:pt>
                <c:pt idx="28">
                  <c:v>2.59151</c:v>
                </c:pt>
                <c:pt idx="29">
                  <c:v>2.59151</c:v>
                </c:pt>
                <c:pt idx="30">
                  <c:v>2.59151</c:v>
                </c:pt>
                <c:pt idx="31">
                  <c:v>2.59151</c:v>
                </c:pt>
                <c:pt idx="32">
                  <c:v>2.59151</c:v>
                </c:pt>
                <c:pt idx="33">
                  <c:v>2.59151</c:v>
                </c:pt>
                <c:pt idx="34">
                  <c:v>2.59151</c:v>
                </c:pt>
                <c:pt idx="35">
                  <c:v>2.59151</c:v>
                </c:pt>
                <c:pt idx="36">
                  <c:v>2.59151</c:v>
                </c:pt>
                <c:pt idx="37">
                  <c:v>2.59151</c:v>
                </c:pt>
                <c:pt idx="38">
                  <c:v>2.59151</c:v>
                </c:pt>
                <c:pt idx="39">
                  <c:v>2.59151</c:v>
                </c:pt>
                <c:pt idx="40">
                  <c:v>2.59151</c:v>
                </c:pt>
                <c:pt idx="41">
                  <c:v>2.59151</c:v>
                </c:pt>
                <c:pt idx="42">
                  <c:v>2.59151</c:v>
                </c:pt>
                <c:pt idx="43">
                  <c:v>2.59151</c:v>
                </c:pt>
                <c:pt idx="44">
                  <c:v>2.59151</c:v>
                </c:pt>
                <c:pt idx="45">
                  <c:v>2.59151</c:v>
                </c:pt>
                <c:pt idx="46">
                  <c:v>2.59151</c:v>
                </c:pt>
                <c:pt idx="47">
                  <c:v>2.59151</c:v>
                </c:pt>
                <c:pt idx="48">
                  <c:v>2.59151</c:v>
                </c:pt>
                <c:pt idx="49">
                  <c:v>2.59151</c:v>
                </c:pt>
                <c:pt idx="50">
                  <c:v>2.59151</c:v>
                </c:pt>
                <c:pt idx="51">
                  <c:v>2.59151</c:v>
                </c:pt>
                <c:pt idx="52">
                  <c:v>2.59151</c:v>
                </c:pt>
                <c:pt idx="53">
                  <c:v>2.59151</c:v>
                </c:pt>
                <c:pt idx="54">
                  <c:v>2.59151</c:v>
                </c:pt>
                <c:pt idx="55">
                  <c:v>2.59151</c:v>
                </c:pt>
                <c:pt idx="56">
                  <c:v>2.59151</c:v>
                </c:pt>
                <c:pt idx="57">
                  <c:v>2.59151</c:v>
                </c:pt>
                <c:pt idx="58">
                  <c:v>2.59151</c:v>
                </c:pt>
                <c:pt idx="59">
                  <c:v>2.59151</c:v>
                </c:pt>
                <c:pt idx="60">
                  <c:v>2.59151</c:v>
                </c:pt>
                <c:pt idx="61">
                  <c:v>2.59151</c:v>
                </c:pt>
                <c:pt idx="62">
                  <c:v>2.59151</c:v>
                </c:pt>
                <c:pt idx="63">
                  <c:v>2.59151</c:v>
                </c:pt>
                <c:pt idx="64">
                  <c:v>2.59151</c:v>
                </c:pt>
                <c:pt idx="65">
                  <c:v>2.59151</c:v>
                </c:pt>
                <c:pt idx="66">
                  <c:v>2.59151</c:v>
                </c:pt>
                <c:pt idx="67">
                  <c:v>2.59151</c:v>
                </c:pt>
                <c:pt idx="68">
                  <c:v>2.59151</c:v>
                </c:pt>
                <c:pt idx="69">
                  <c:v>2.59151</c:v>
                </c:pt>
                <c:pt idx="70">
                  <c:v>2.59151</c:v>
                </c:pt>
                <c:pt idx="71">
                  <c:v>2.59151</c:v>
                </c:pt>
                <c:pt idx="72">
                  <c:v>2.59151</c:v>
                </c:pt>
                <c:pt idx="73">
                  <c:v>2.59151</c:v>
                </c:pt>
                <c:pt idx="74">
                  <c:v>2.59151</c:v>
                </c:pt>
                <c:pt idx="75">
                  <c:v>2.59151</c:v>
                </c:pt>
                <c:pt idx="76">
                  <c:v>2.59151</c:v>
                </c:pt>
                <c:pt idx="77">
                  <c:v>2.59151</c:v>
                </c:pt>
                <c:pt idx="78">
                  <c:v>2.59151</c:v>
                </c:pt>
                <c:pt idx="79">
                  <c:v>2.59151</c:v>
                </c:pt>
                <c:pt idx="80">
                  <c:v>2.59151</c:v>
                </c:pt>
                <c:pt idx="81">
                  <c:v>2.59151</c:v>
                </c:pt>
                <c:pt idx="82">
                  <c:v>2.59151</c:v>
                </c:pt>
                <c:pt idx="83">
                  <c:v>2.59151</c:v>
                </c:pt>
                <c:pt idx="84">
                  <c:v>2.59151</c:v>
                </c:pt>
                <c:pt idx="85">
                  <c:v>2.59151</c:v>
                </c:pt>
                <c:pt idx="86">
                  <c:v>2.59151</c:v>
                </c:pt>
                <c:pt idx="87">
                  <c:v>2.59151</c:v>
                </c:pt>
                <c:pt idx="88">
                  <c:v>2.59151</c:v>
                </c:pt>
                <c:pt idx="89">
                  <c:v>2.59151</c:v>
                </c:pt>
                <c:pt idx="90">
                  <c:v>2.59151</c:v>
                </c:pt>
                <c:pt idx="91">
                  <c:v>2.59151</c:v>
                </c:pt>
                <c:pt idx="92">
                  <c:v>2.59151</c:v>
                </c:pt>
                <c:pt idx="93">
                  <c:v>2.59151</c:v>
                </c:pt>
                <c:pt idx="94">
                  <c:v>2.59151</c:v>
                </c:pt>
                <c:pt idx="95">
                  <c:v>2.59151</c:v>
                </c:pt>
                <c:pt idx="96">
                  <c:v>2.59151</c:v>
                </c:pt>
                <c:pt idx="97">
                  <c:v>2.59151</c:v>
                </c:pt>
                <c:pt idx="98">
                  <c:v>2.59151</c:v>
                </c:pt>
                <c:pt idx="99">
                  <c:v>2.59151</c:v>
                </c:pt>
                <c:pt idx="100">
                  <c:v>2.59151</c:v>
                </c:pt>
                <c:pt idx="101">
                  <c:v>2.59151</c:v>
                </c:pt>
                <c:pt idx="102">
                  <c:v>2.59151</c:v>
                </c:pt>
                <c:pt idx="103">
                  <c:v>2.59151</c:v>
                </c:pt>
                <c:pt idx="104">
                  <c:v>2.59151</c:v>
                </c:pt>
                <c:pt idx="105">
                  <c:v>2.59151</c:v>
                </c:pt>
                <c:pt idx="106">
                  <c:v>2.59151</c:v>
                </c:pt>
                <c:pt idx="107">
                  <c:v>2.59151</c:v>
                </c:pt>
                <c:pt idx="108">
                  <c:v>2.59151</c:v>
                </c:pt>
                <c:pt idx="109">
                  <c:v>2.59151</c:v>
                </c:pt>
                <c:pt idx="110">
                  <c:v>2.59151</c:v>
                </c:pt>
                <c:pt idx="111">
                  <c:v>2.59151</c:v>
                </c:pt>
                <c:pt idx="112">
                  <c:v>2.59151</c:v>
                </c:pt>
                <c:pt idx="113">
                  <c:v>2.59151</c:v>
                </c:pt>
                <c:pt idx="114">
                  <c:v>2.59151</c:v>
                </c:pt>
                <c:pt idx="115">
                  <c:v>2.59151</c:v>
                </c:pt>
                <c:pt idx="116">
                  <c:v>2.59151</c:v>
                </c:pt>
                <c:pt idx="117">
                  <c:v>2.59151</c:v>
                </c:pt>
                <c:pt idx="118">
                  <c:v>2.59151</c:v>
                </c:pt>
                <c:pt idx="119">
                  <c:v>2.59151</c:v>
                </c:pt>
                <c:pt idx="120">
                  <c:v>2.59151</c:v>
                </c:pt>
                <c:pt idx="121">
                  <c:v>2.59151</c:v>
                </c:pt>
                <c:pt idx="122">
                  <c:v>2.59151</c:v>
                </c:pt>
                <c:pt idx="123">
                  <c:v>2.59151</c:v>
                </c:pt>
                <c:pt idx="124">
                  <c:v>2.59151</c:v>
                </c:pt>
                <c:pt idx="125">
                  <c:v>2.59151</c:v>
                </c:pt>
                <c:pt idx="126">
                  <c:v>2.59151</c:v>
                </c:pt>
                <c:pt idx="127">
                  <c:v>2.59151</c:v>
                </c:pt>
                <c:pt idx="128">
                  <c:v>2.59151</c:v>
                </c:pt>
                <c:pt idx="129">
                  <c:v>2.59151</c:v>
                </c:pt>
                <c:pt idx="130">
                  <c:v>2.59151</c:v>
                </c:pt>
                <c:pt idx="131">
                  <c:v>2.59151</c:v>
                </c:pt>
                <c:pt idx="132">
                  <c:v>2.59151</c:v>
                </c:pt>
                <c:pt idx="133">
                  <c:v>2.59151</c:v>
                </c:pt>
                <c:pt idx="134">
                  <c:v>2.59151</c:v>
                </c:pt>
                <c:pt idx="135">
                  <c:v>2.59151</c:v>
                </c:pt>
                <c:pt idx="136">
                  <c:v>2.59151</c:v>
                </c:pt>
                <c:pt idx="137">
                  <c:v>2.59151</c:v>
                </c:pt>
                <c:pt idx="138">
                  <c:v>2.59151</c:v>
                </c:pt>
                <c:pt idx="139">
                  <c:v>2.59151</c:v>
                </c:pt>
                <c:pt idx="140">
                  <c:v>2.59151</c:v>
                </c:pt>
                <c:pt idx="141">
                  <c:v>2.59151</c:v>
                </c:pt>
                <c:pt idx="142">
                  <c:v>2.59151</c:v>
                </c:pt>
                <c:pt idx="143">
                  <c:v>2.59151</c:v>
                </c:pt>
                <c:pt idx="144">
                  <c:v>2.59151</c:v>
                </c:pt>
                <c:pt idx="145">
                  <c:v>2.59151</c:v>
                </c:pt>
                <c:pt idx="146">
                  <c:v>2.59151</c:v>
                </c:pt>
                <c:pt idx="147">
                  <c:v>2.59151</c:v>
                </c:pt>
                <c:pt idx="148">
                  <c:v>2.59151</c:v>
                </c:pt>
                <c:pt idx="149">
                  <c:v>2.59151</c:v>
                </c:pt>
                <c:pt idx="150">
                  <c:v>2.59151</c:v>
                </c:pt>
                <c:pt idx="151">
                  <c:v>2.59151</c:v>
                </c:pt>
                <c:pt idx="152">
                  <c:v>2.59151</c:v>
                </c:pt>
                <c:pt idx="153">
                  <c:v>2.59151</c:v>
                </c:pt>
                <c:pt idx="154">
                  <c:v>2.59151</c:v>
                </c:pt>
                <c:pt idx="155">
                  <c:v>2.59151</c:v>
                </c:pt>
                <c:pt idx="156">
                  <c:v>2.59151</c:v>
                </c:pt>
                <c:pt idx="157">
                  <c:v>2.59151</c:v>
                </c:pt>
                <c:pt idx="158">
                  <c:v>2.59151</c:v>
                </c:pt>
                <c:pt idx="159">
                  <c:v>2.59151</c:v>
                </c:pt>
                <c:pt idx="160">
                  <c:v>2.59151</c:v>
                </c:pt>
                <c:pt idx="161">
                  <c:v>2.59151</c:v>
                </c:pt>
                <c:pt idx="162">
                  <c:v>2.59151</c:v>
                </c:pt>
                <c:pt idx="163">
                  <c:v>2.59151</c:v>
                </c:pt>
                <c:pt idx="164">
                  <c:v>2.59151</c:v>
                </c:pt>
                <c:pt idx="165">
                  <c:v>2.59151</c:v>
                </c:pt>
                <c:pt idx="166">
                  <c:v>2.59151</c:v>
                </c:pt>
                <c:pt idx="167">
                  <c:v>2.59151</c:v>
                </c:pt>
                <c:pt idx="168">
                  <c:v>2.59151</c:v>
                </c:pt>
                <c:pt idx="169">
                  <c:v>2.59151</c:v>
                </c:pt>
                <c:pt idx="170">
                  <c:v>2.59151</c:v>
                </c:pt>
                <c:pt idx="171">
                  <c:v>2.59151</c:v>
                </c:pt>
                <c:pt idx="172">
                  <c:v>2.59151</c:v>
                </c:pt>
                <c:pt idx="173">
                  <c:v>2.59151</c:v>
                </c:pt>
                <c:pt idx="174">
                  <c:v>2.59151</c:v>
                </c:pt>
                <c:pt idx="175">
                  <c:v>2.59151</c:v>
                </c:pt>
                <c:pt idx="176">
                  <c:v>2.59151</c:v>
                </c:pt>
                <c:pt idx="177">
                  <c:v>2.59151</c:v>
                </c:pt>
                <c:pt idx="178">
                  <c:v>2.59151</c:v>
                </c:pt>
                <c:pt idx="179">
                  <c:v>2.59151</c:v>
                </c:pt>
                <c:pt idx="180">
                  <c:v>2.59151</c:v>
                </c:pt>
                <c:pt idx="181">
                  <c:v>2.59151</c:v>
                </c:pt>
                <c:pt idx="182">
                  <c:v>2.59151</c:v>
                </c:pt>
                <c:pt idx="183">
                  <c:v>2.59151</c:v>
                </c:pt>
                <c:pt idx="184">
                  <c:v>2.59151</c:v>
                </c:pt>
                <c:pt idx="185">
                  <c:v>2.59151</c:v>
                </c:pt>
                <c:pt idx="186">
                  <c:v>2.59151</c:v>
                </c:pt>
                <c:pt idx="187">
                  <c:v>2.59151</c:v>
                </c:pt>
                <c:pt idx="188">
                  <c:v>2.59151</c:v>
                </c:pt>
                <c:pt idx="189">
                  <c:v>2.59151</c:v>
                </c:pt>
                <c:pt idx="190">
                  <c:v>2.59151</c:v>
                </c:pt>
                <c:pt idx="191">
                  <c:v>2.59151</c:v>
                </c:pt>
                <c:pt idx="192">
                  <c:v>2.59151</c:v>
                </c:pt>
                <c:pt idx="193">
                  <c:v>2.59151</c:v>
                </c:pt>
                <c:pt idx="194">
                  <c:v>2.59151</c:v>
                </c:pt>
                <c:pt idx="195">
                  <c:v>2.59151</c:v>
                </c:pt>
                <c:pt idx="196">
                  <c:v>2.59151</c:v>
                </c:pt>
                <c:pt idx="197">
                  <c:v>2.59151</c:v>
                </c:pt>
                <c:pt idx="198">
                  <c:v>2.59151</c:v>
                </c:pt>
                <c:pt idx="199">
                  <c:v>2.59151</c:v>
                </c:pt>
                <c:pt idx="200">
                  <c:v>2.59151</c:v>
                </c:pt>
                <c:pt idx="201">
                  <c:v>2.59151</c:v>
                </c:pt>
                <c:pt idx="202">
                  <c:v>2.59151</c:v>
                </c:pt>
                <c:pt idx="203">
                  <c:v>2.59151</c:v>
                </c:pt>
                <c:pt idx="204">
                  <c:v>2.59151</c:v>
                </c:pt>
                <c:pt idx="205">
                  <c:v>2.59151</c:v>
                </c:pt>
                <c:pt idx="206">
                  <c:v>2.59151</c:v>
                </c:pt>
                <c:pt idx="207">
                  <c:v>2.59151</c:v>
                </c:pt>
                <c:pt idx="208">
                  <c:v>2.59151</c:v>
                </c:pt>
                <c:pt idx="209">
                  <c:v>2.59151</c:v>
                </c:pt>
                <c:pt idx="210">
                  <c:v>2.59151</c:v>
                </c:pt>
                <c:pt idx="211">
                  <c:v>2.59151</c:v>
                </c:pt>
                <c:pt idx="212">
                  <c:v>2.59151</c:v>
                </c:pt>
                <c:pt idx="213">
                  <c:v>2.59151</c:v>
                </c:pt>
                <c:pt idx="214">
                  <c:v>2.59151</c:v>
                </c:pt>
                <c:pt idx="215">
                  <c:v>2.59151</c:v>
                </c:pt>
                <c:pt idx="216">
                  <c:v>2.59151</c:v>
                </c:pt>
                <c:pt idx="217">
                  <c:v>2.59151</c:v>
                </c:pt>
                <c:pt idx="218">
                  <c:v>2.59151</c:v>
                </c:pt>
                <c:pt idx="219">
                  <c:v>2.59151</c:v>
                </c:pt>
                <c:pt idx="220">
                  <c:v>2.59151</c:v>
                </c:pt>
                <c:pt idx="221">
                  <c:v>2.59151</c:v>
                </c:pt>
                <c:pt idx="222">
                  <c:v>2.59151</c:v>
                </c:pt>
                <c:pt idx="223">
                  <c:v>2.59151</c:v>
                </c:pt>
                <c:pt idx="224">
                  <c:v>2.59151</c:v>
                </c:pt>
                <c:pt idx="225">
                  <c:v>2.59151</c:v>
                </c:pt>
                <c:pt idx="226">
                  <c:v>2.59151</c:v>
                </c:pt>
                <c:pt idx="227">
                  <c:v>2.59151</c:v>
                </c:pt>
                <c:pt idx="228">
                  <c:v>2.59151</c:v>
                </c:pt>
                <c:pt idx="229">
                  <c:v>2.59151</c:v>
                </c:pt>
                <c:pt idx="230">
                  <c:v>2.59151</c:v>
                </c:pt>
                <c:pt idx="231">
                  <c:v>2.59151</c:v>
                </c:pt>
                <c:pt idx="232">
                  <c:v>2.59151</c:v>
                </c:pt>
                <c:pt idx="233">
                  <c:v>2.59151</c:v>
                </c:pt>
                <c:pt idx="234">
                  <c:v>2.59151</c:v>
                </c:pt>
                <c:pt idx="235">
                  <c:v>2.59151</c:v>
                </c:pt>
                <c:pt idx="236">
                  <c:v>2.59151</c:v>
                </c:pt>
                <c:pt idx="237">
                  <c:v>2.59151</c:v>
                </c:pt>
                <c:pt idx="238">
                  <c:v>2.59151</c:v>
                </c:pt>
                <c:pt idx="239">
                  <c:v>2.59151</c:v>
                </c:pt>
                <c:pt idx="240">
                  <c:v>2.59151</c:v>
                </c:pt>
                <c:pt idx="241">
                  <c:v>2.59151</c:v>
                </c:pt>
                <c:pt idx="242">
                  <c:v>2.59151</c:v>
                </c:pt>
                <c:pt idx="243">
                  <c:v>2.59151</c:v>
                </c:pt>
                <c:pt idx="244">
                  <c:v>2.59151</c:v>
                </c:pt>
                <c:pt idx="245">
                  <c:v>2.59151</c:v>
                </c:pt>
                <c:pt idx="246">
                  <c:v>2.59151</c:v>
                </c:pt>
                <c:pt idx="247">
                  <c:v>2.59151</c:v>
                </c:pt>
                <c:pt idx="248">
                  <c:v>2.59151</c:v>
                </c:pt>
                <c:pt idx="249">
                  <c:v>2.59151</c:v>
                </c:pt>
                <c:pt idx="250">
                  <c:v>2.59151</c:v>
                </c:pt>
                <c:pt idx="251">
                  <c:v>2.59151</c:v>
                </c:pt>
                <c:pt idx="252">
                  <c:v>2.59151</c:v>
                </c:pt>
                <c:pt idx="253">
                  <c:v>2.59151</c:v>
                </c:pt>
                <c:pt idx="254">
                  <c:v>2.59151</c:v>
                </c:pt>
                <c:pt idx="255">
                  <c:v>2.59151</c:v>
                </c:pt>
                <c:pt idx="256">
                  <c:v>2.59151</c:v>
                </c:pt>
                <c:pt idx="257">
                  <c:v>2.59151</c:v>
                </c:pt>
                <c:pt idx="258">
                  <c:v>2.59151</c:v>
                </c:pt>
                <c:pt idx="259">
                  <c:v>2.59151</c:v>
                </c:pt>
                <c:pt idx="260">
                  <c:v>2.59151</c:v>
                </c:pt>
                <c:pt idx="261">
                  <c:v>2.59151</c:v>
                </c:pt>
                <c:pt idx="262">
                  <c:v>2.59151</c:v>
                </c:pt>
                <c:pt idx="263">
                  <c:v>2.59151</c:v>
                </c:pt>
                <c:pt idx="264">
                  <c:v>2.59151</c:v>
                </c:pt>
                <c:pt idx="265">
                  <c:v>2.59151</c:v>
                </c:pt>
                <c:pt idx="266">
                  <c:v>2.59151</c:v>
                </c:pt>
                <c:pt idx="267">
                  <c:v>2.59151</c:v>
                </c:pt>
                <c:pt idx="268">
                  <c:v>2.59151</c:v>
                </c:pt>
                <c:pt idx="269">
                  <c:v>2.59151</c:v>
                </c:pt>
                <c:pt idx="270">
                  <c:v>2.59151</c:v>
                </c:pt>
                <c:pt idx="271">
                  <c:v>2.59151</c:v>
                </c:pt>
                <c:pt idx="272">
                  <c:v>2.59151</c:v>
                </c:pt>
                <c:pt idx="273">
                  <c:v>2.59151</c:v>
                </c:pt>
                <c:pt idx="274">
                  <c:v>2.59151</c:v>
                </c:pt>
                <c:pt idx="275">
                  <c:v>2.59151</c:v>
                </c:pt>
                <c:pt idx="276">
                  <c:v>2.59151</c:v>
                </c:pt>
                <c:pt idx="277">
                  <c:v>2.59151</c:v>
                </c:pt>
                <c:pt idx="278">
                  <c:v>2.59151</c:v>
                </c:pt>
                <c:pt idx="279">
                  <c:v>2.59151</c:v>
                </c:pt>
                <c:pt idx="280">
                  <c:v>2.59151</c:v>
                </c:pt>
                <c:pt idx="281">
                  <c:v>2.59151</c:v>
                </c:pt>
                <c:pt idx="282">
                  <c:v>2.59151</c:v>
                </c:pt>
                <c:pt idx="283">
                  <c:v>2.59151</c:v>
                </c:pt>
                <c:pt idx="284">
                  <c:v>2.59151</c:v>
                </c:pt>
                <c:pt idx="285">
                  <c:v>2.59151</c:v>
                </c:pt>
                <c:pt idx="286">
                  <c:v>2.59151</c:v>
                </c:pt>
                <c:pt idx="287">
                  <c:v>2.59151</c:v>
                </c:pt>
                <c:pt idx="288">
                  <c:v>2.59151</c:v>
                </c:pt>
                <c:pt idx="289">
                  <c:v>2.59151</c:v>
                </c:pt>
                <c:pt idx="290">
                  <c:v>2.59151</c:v>
                </c:pt>
                <c:pt idx="291">
                  <c:v>2.59151</c:v>
                </c:pt>
                <c:pt idx="292">
                  <c:v>2.59151</c:v>
                </c:pt>
                <c:pt idx="293">
                  <c:v>2.59151</c:v>
                </c:pt>
                <c:pt idx="294">
                  <c:v>2.59151</c:v>
                </c:pt>
                <c:pt idx="295">
                  <c:v>2.59151</c:v>
                </c:pt>
                <c:pt idx="296">
                  <c:v>2.59151</c:v>
                </c:pt>
                <c:pt idx="297">
                  <c:v>2.59151</c:v>
                </c:pt>
                <c:pt idx="298">
                  <c:v>2.59151</c:v>
                </c:pt>
                <c:pt idx="299">
                  <c:v>2.59151</c:v>
                </c:pt>
                <c:pt idx="300">
                  <c:v>2.59151</c:v>
                </c:pt>
                <c:pt idx="301">
                  <c:v>2.59151</c:v>
                </c:pt>
                <c:pt idx="302">
                  <c:v>2.59151</c:v>
                </c:pt>
                <c:pt idx="303">
                  <c:v>2.59151</c:v>
                </c:pt>
                <c:pt idx="304">
                  <c:v>2.59151</c:v>
                </c:pt>
                <c:pt idx="305">
                  <c:v>2.59151</c:v>
                </c:pt>
                <c:pt idx="306">
                  <c:v>2.59151</c:v>
                </c:pt>
                <c:pt idx="307">
                  <c:v>2.59151</c:v>
                </c:pt>
                <c:pt idx="308">
                  <c:v>2.59151</c:v>
                </c:pt>
                <c:pt idx="309">
                  <c:v>2.59151</c:v>
                </c:pt>
                <c:pt idx="310">
                  <c:v>2.59151</c:v>
                </c:pt>
                <c:pt idx="311">
                  <c:v>2.59151</c:v>
                </c:pt>
                <c:pt idx="312">
                  <c:v>2.59151</c:v>
                </c:pt>
                <c:pt idx="313">
                  <c:v>2.59151</c:v>
                </c:pt>
                <c:pt idx="314">
                  <c:v>2.59151</c:v>
                </c:pt>
                <c:pt idx="315">
                  <c:v>2.59151</c:v>
                </c:pt>
                <c:pt idx="316">
                  <c:v>2.59151</c:v>
                </c:pt>
                <c:pt idx="317">
                  <c:v>2.59151</c:v>
                </c:pt>
                <c:pt idx="318">
                  <c:v>2.59151</c:v>
                </c:pt>
                <c:pt idx="319">
                  <c:v>2.59151</c:v>
                </c:pt>
                <c:pt idx="320">
                  <c:v>2.59151</c:v>
                </c:pt>
                <c:pt idx="321">
                  <c:v>2.59151</c:v>
                </c:pt>
                <c:pt idx="322">
                  <c:v>2.59151</c:v>
                </c:pt>
                <c:pt idx="323">
                  <c:v>2.59151</c:v>
                </c:pt>
                <c:pt idx="324">
                  <c:v>2.59151</c:v>
                </c:pt>
                <c:pt idx="325">
                  <c:v>2.59151</c:v>
                </c:pt>
                <c:pt idx="326">
                  <c:v>2.59151</c:v>
                </c:pt>
                <c:pt idx="327">
                  <c:v>2.59151</c:v>
                </c:pt>
                <c:pt idx="328">
                  <c:v>2.59151</c:v>
                </c:pt>
                <c:pt idx="329">
                  <c:v>2.59151</c:v>
                </c:pt>
                <c:pt idx="330">
                  <c:v>2.59151</c:v>
                </c:pt>
                <c:pt idx="331">
                  <c:v>2.59151</c:v>
                </c:pt>
                <c:pt idx="332">
                  <c:v>2.59151</c:v>
                </c:pt>
                <c:pt idx="333">
                  <c:v>2.59151</c:v>
                </c:pt>
                <c:pt idx="334">
                  <c:v>2.59151</c:v>
                </c:pt>
                <c:pt idx="335">
                  <c:v>2.59151</c:v>
                </c:pt>
                <c:pt idx="336">
                  <c:v>2.59151</c:v>
                </c:pt>
                <c:pt idx="337">
                  <c:v>2.59151</c:v>
                </c:pt>
                <c:pt idx="338">
                  <c:v>2.59151</c:v>
                </c:pt>
                <c:pt idx="339">
                  <c:v>2.59151</c:v>
                </c:pt>
                <c:pt idx="340">
                  <c:v>2.59151</c:v>
                </c:pt>
                <c:pt idx="341">
                  <c:v>2.59151</c:v>
                </c:pt>
                <c:pt idx="342">
                  <c:v>2.59151</c:v>
                </c:pt>
                <c:pt idx="343">
                  <c:v>2.59151</c:v>
                </c:pt>
                <c:pt idx="344">
                  <c:v>2.59151</c:v>
                </c:pt>
                <c:pt idx="345">
                  <c:v>2.59151</c:v>
                </c:pt>
                <c:pt idx="346">
                  <c:v>2.59151</c:v>
                </c:pt>
                <c:pt idx="347">
                  <c:v>2.59151</c:v>
                </c:pt>
                <c:pt idx="348">
                  <c:v>2.59151</c:v>
                </c:pt>
                <c:pt idx="349">
                  <c:v>2.59151</c:v>
                </c:pt>
                <c:pt idx="350">
                  <c:v>2.59151</c:v>
                </c:pt>
                <c:pt idx="351">
                  <c:v>2.59151</c:v>
                </c:pt>
                <c:pt idx="352">
                  <c:v>2.59151</c:v>
                </c:pt>
                <c:pt idx="353">
                  <c:v>2.59151</c:v>
                </c:pt>
                <c:pt idx="354">
                  <c:v>2.59151</c:v>
                </c:pt>
                <c:pt idx="355">
                  <c:v>2.59151</c:v>
                </c:pt>
                <c:pt idx="356">
                  <c:v>2.59151</c:v>
                </c:pt>
                <c:pt idx="357">
                  <c:v>2.59151</c:v>
                </c:pt>
                <c:pt idx="358">
                  <c:v>2.59151</c:v>
                </c:pt>
                <c:pt idx="359">
                  <c:v>2.59151</c:v>
                </c:pt>
                <c:pt idx="360">
                  <c:v>2.59151</c:v>
                </c:pt>
                <c:pt idx="361">
                  <c:v>2.59151</c:v>
                </c:pt>
                <c:pt idx="362">
                  <c:v>2.59151</c:v>
                </c:pt>
                <c:pt idx="363">
                  <c:v>2.59151</c:v>
                </c:pt>
                <c:pt idx="364">
                  <c:v>2.59151</c:v>
                </c:pt>
                <c:pt idx="365">
                  <c:v>2.59151</c:v>
                </c:pt>
                <c:pt idx="366">
                  <c:v>2.59151</c:v>
                </c:pt>
                <c:pt idx="367">
                  <c:v>2.59151</c:v>
                </c:pt>
                <c:pt idx="368">
                  <c:v>2.59151</c:v>
                </c:pt>
                <c:pt idx="369">
                  <c:v>2.59151</c:v>
                </c:pt>
                <c:pt idx="370">
                  <c:v>2.59151</c:v>
                </c:pt>
                <c:pt idx="371">
                  <c:v>2.59151</c:v>
                </c:pt>
                <c:pt idx="372">
                  <c:v>2.59151</c:v>
                </c:pt>
                <c:pt idx="373">
                  <c:v>2.59151</c:v>
                </c:pt>
                <c:pt idx="374">
                  <c:v>2.59151</c:v>
                </c:pt>
                <c:pt idx="375">
                  <c:v>2.59151</c:v>
                </c:pt>
                <c:pt idx="376">
                  <c:v>2.59151</c:v>
                </c:pt>
                <c:pt idx="377">
                  <c:v>2.59151</c:v>
                </c:pt>
                <c:pt idx="378">
                  <c:v>2.59151</c:v>
                </c:pt>
                <c:pt idx="379">
                  <c:v>2.59151</c:v>
                </c:pt>
                <c:pt idx="380">
                  <c:v>2.59151</c:v>
                </c:pt>
                <c:pt idx="381">
                  <c:v>2.59151</c:v>
                </c:pt>
                <c:pt idx="382">
                  <c:v>2.59151</c:v>
                </c:pt>
                <c:pt idx="383">
                  <c:v>2.59151</c:v>
                </c:pt>
                <c:pt idx="384">
                  <c:v>2.59151</c:v>
                </c:pt>
                <c:pt idx="385">
                  <c:v>2.59151</c:v>
                </c:pt>
                <c:pt idx="386">
                  <c:v>2.59151</c:v>
                </c:pt>
                <c:pt idx="387">
                  <c:v>2.59151</c:v>
                </c:pt>
                <c:pt idx="388">
                  <c:v>2.59151</c:v>
                </c:pt>
                <c:pt idx="389">
                  <c:v>2.59151</c:v>
                </c:pt>
                <c:pt idx="390">
                  <c:v>2.59151</c:v>
                </c:pt>
                <c:pt idx="391">
                  <c:v>2.59151</c:v>
                </c:pt>
                <c:pt idx="392">
                  <c:v>2.59151</c:v>
                </c:pt>
                <c:pt idx="393">
                  <c:v>2.59151</c:v>
                </c:pt>
                <c:pt idx="394">
                  <c:v>2.59151</c:v>
                </c:pt>
                <c:pt idx="395">
                  <c:v>2.59151</c:v>
                </c:pt>
                <c:pt idx="396">
                  <c:v>2.59151</c:v>
                </c:pt>
                <c:pt idx="397">
                  <c:v>2.59151</c:v>
                </c:pt>
                <c:pt idx="398">
                  <c:v>2.59151</c:v>
                </c:pt>
                <c:pt idx="399">
                  <c:v>2.59151</c:v>
                </c:pt>
                <c:pt idx="400">
                  <c:v>2.59151</c:v>
                </c:pt>
                <c:pt idx="401">
                  <c:v>2.59151</c:v>
                </c:pt>
                <c:pt idx="402">
                  <c:v>2.59151</c:v>
                </c:pt>
                <c:pt idx="403">
                  <c:v>2.59151</c:v>
                </c:pt>
                <c:pt idx="404">
                  <c:v>2.59151</c:v>
                </c:pt>
                <c:pt idx="405">
                  <c:v>2.59151</c:v>
                </c:pt>
                <c:pt idx="406">
                  <c:v>2.59151</c:v>
                </c:pt>
                <c:pt idx="407">
                  <c:v>2.59151</c:v>
                </c:pt>
                <c:pt idx="408">
                  <c:v>2.59151</c:v>
                </c:pt>
                <c:pt idx="409">
                  <c:v>2.59151</c:v>
                </c:pt>
                <c:pt idx="410">
                  <c:v>2.59151</c:v>
                </c:pt>
                <c:pt idx="411">
                  <c:v>2.59151</c:v>
                </c:pt>
                <c:pt idx="412">
                  <c:v>2.59151</c:v>
                </c:pt>
                <c:pt idx="413">
                  <c:v>2.59151</c:v>
                </c:pt>
                <c:pt idx="414">
                  <c:v>2.59151</c:v>
                </c:pt>
                <c:pt idx="415">
                  <c:v>2.59151</c:v>
                </c:pt>
                <c:pt idx="416">
                  <c:v>2.59151</c:v>
                </c:pt>
                <c:pt idx="417">
                  <c:v>2.59151</c:v>
                </c:pt>
                <c:pt idx="418">
                  <c:v>2.59151</c:v>
                </c:pt>
                <c:pt idx="419">
                  <c:v>2.59151</c:v>
                </c:pt>
                <c:pt idx="420">
                  <c:v>2.59151</c:v>
                </c:pt>
                <c:pt idx="421">
                  <c:v>2.59151</c:v>
                </c:pt>
                <c:pt idx="422">
                  <c:v>2.59151</c:v>
                </c:pt>
                <c:pt idx="423">
                  <c:v>2.59151</c:v>
                </c:pt>
                <c:pt idx="424">
                  <c:v>2.59151</c:v>
                </c:pt>
                <c:pt idx="425">
                  <c:v>2.59151</c:v>
                </c:pt>
                <c:pt idx="426">
                  <c:v>2.59151</c:v>
                </c:pt>
                <c:pt idx="427">
                  <c:v>2.59151</c:v>
                </c:pt>
                <c:pt idx="428">
                  <c:v>2.59151</c:v>
                </c:pt>
                <c:pt idx="429">
                  <c:v>2.59151</c:v>
                </c:pt>
                <c:pt idx="430">
                  <c:v>2.59151</c:v>
                </c:pt>
                <c:pt idx="431">
                  <c:v>2.59151</c:v>
                </c:pt>
                <c:pt idx="432">
                  <c:v>2.59151</c:v>
                </c:pt>
                <c:pt idx="433">
                  <c:v>2.59151</c:v>
                </c:pt>
                <c:pt idx="434">
                  <c:v>2.59151</c:v>
                </c:pt>
                <c:pt idx="435">
                  <c:v>2.59151</c:v>
                </c:pt>
                <c:pt idx="436">
                  <c:v>2.59151</c:v>
                </c:pt>
                <c:pt idx="437">
                  <c:v>2.59151</c:v>
                </c:pt>
                <c:pt idx="438">
                  <c:v>2.59151</c:v>
                </c:pt>
                <c:pt idx="439">
                  <c:v>2.59151</c:v>
                </c:pt>
                <c:pt idx="440">
                  <c:v>2.59151</c:v>
                </c:pt>
                <c:pt idx="441">
                  <c:v>2.59151</c:v>
                </c:pt>
                <c:pt idx="442">
                  <c:v>2.59151</c:v>
                </c:pt>
                <c:pt idx="443">
                  <c:v>2.59151</c:v>
                </c:pt>
                <c:pt idx="444">
                  <c:v>2.59151</c:v>
                </c:pt>
                <c:pt idx="445">
                  <c:v>2.59151</c:v>
                </c:pt>
                <c:pt idx="446">
                  <c:v>2.59151</c:v>
                </c:pt>
                <c:pt idx="447">
                  <c:v>2.59151</c:v>
                </c:pt>
                <c:pt idx="448">
                  <c:v>2.59151</c:v>
                </c:pt>
                <c:pt idx="449">
                  <c:v>2.59151</c:v>
                </c:pt>
                <c:pt idx="450">
                  <c:v>2.59151</c:v>
                </c:pt>
                <c:pt idx="451">
                  <c:v>2.59151</c:v>
                </c:pt>
                <c:pt idx="452">
                  <c:v>2.59151</c:v>
                </c:pt>
                <c:pt idx="453">
                  <c:v>2.59151</c:v>
                </c:pt>
                <c:pt idx="454">
                  <c:v>2.59151</c:v>
                </c:pt>
                <c:pt idx="455">
                  <c:v>2.59151</c:v>
                </c:pt>
                <c:pt idx="456">
                  <c:v>2.59151</c:v>
                </c:pt>
                <c:pt idx="457">
                  <c:v>2.59151</c:v>
                </c:pt>
                <c:pt idx="458">
                  <c:v>2.59151</c:v>
                </c:pt>
                <c:pt idx="459">
                  <c:v>2.59151</c:v>
                </c:pt>
                <c:pt idx="460">
                  <c:v>2.59151</c:v>
                </c:pt>
                <c:pt idx="461">
                  <c:v>2.59151</c:v>
                </c:pt>
                <c:pt idx="462">
                  <c:v>2.59151</c:v>
                </c:pt>
                <c:pt idx="463">
                  <c:v>2.59151</c:v>
                </c:pt>
                <c:pt idx="464">
                  <c:v>2.59151</c:v>
                </c:pt>
                <c:pt idx="465">
                  <c:v>2.59151</c:v>
                </c:pt>
                <c:pt idx="466">
                  <c:v>2.59151</c:v>
                </c:pt>
                <c:pt idx="467">
                  <c:v>2.59151</c:v>
                </c:pt>
                <c:pt idx="468">
                  <c:v>2.59151</c:v>
                </c:pt>
                <c:pt idx="469">
                  <c:v>2.59151</c:v>
                </c:pt>
                <c:pt idx="470">
                  <c:v>2.59151</c:v>
                </c:pt>
                <c:pt idx="471">
                  <c:v>2.59151</c:v>
                </c:pt>
                <c:pt idx="472">
                  <c:v>2.59151</c:v>
                </c:pt>
                <c:pt idx="473">
                  <c:v>2.59151</c:v>
                </c:pt>
                <c:pt idx="474">
                  <c:v>2.59151</c:v>
                </c:pt>
                <c:pt idx="475">
                  <c:v>2.59151</c:v>
                </c:pt>
                <c:pt idx="476">
                  <c:v>2.59151</c:v>
                </c:pt>
                <c:pt idx="477">
                  <c:v>2.59151</c:v>
                </c:pt>
                <c:pt idx="478">
                  <c:v>2.59151</c:v>
                </c:pt>
                <c:pt idx="479">
                  <c:v>2.59151</c:v>
                </c:pt>
                <c:pt idx="480">
                  <c:v>2.59151</c:v>
                </c:pt>
                <c:pt idx="481">
                  <c:v>2.59151</c:v>
                </c:pt>
                <c:pt idx="482">
                  <c:v>2.59151</c:v>
                </c:pt>
                <c:pt idx="483">
                  <c:v>2.59151</c:v>
                </c:pt>
                <c:pt idx="484">
                  <c:v>2.59151</c:v>
                </c:pt>
                <c:pt idx="485">
                  <c:v>2.59151</c:v>
                </c:pt>
                <c:pt idx="486">
                  <c:v>2.59151</c:v>
                </c:pt>
                <c:pt idx="487">
                  <c:v>2.59151</c:v>
                </c:pt>
                <c:pt idx="488">
                  <c:v>2.59151</c:v>
                </c:pt>
                <c:pt idx="489">
                  <c:v>2.59151</c:v>
                </c:pt>
                <c:pt idx="490">
                  <c:v>2.59151</c:v>
                </c:pt>
                <c:pt idx="491">
                  <c:v>2.59151</c:v>
                </c:pt>
                <c:pt idx="492">
                  <c:v>2.59151</c:v>
                </c:pt>
                <c:pt idx="493">
                  <c:v>2.59151</c:v>
                </c:pt>
                <c:pt idx="494">
                  <c:v>2.59151</c:v>
                </c:pt>
                <c:pt idx="495">
                  <c:v>2.59151</c:v>
                </c:pt>
                <c:pt idx="496">
                  <c:v>2.59151</c:v>
                </c:pt>
                <c:pt idx="497">
                  <c:v>2.59151</c:v>
                </c:pt>
                <c:pt idx="498">
                  <c:v>2.59151</c:v>
                </c:pt>
                <c:pt idx="499">
                  <c:v>2.59151</c:v>
                </c:pt>
                <c:pt idx="500">
                  <c:v>2.59151</c:v>
                </c:pt>
                <c:pt idx="501">
                  <c:v>2.59151</c:v>
                </c:pt>
                <c:pt idx="502">
                  <c:v>2.59151</c:v>
                </c:pt>
                <c:pt idx="503">
                  <c:v>2.59151</c:v>
                </c:pt>
                <c:pt idx="504">
                  <c:v>2.59151</c:v>
                </c:pt>
                <c:pt idx="505">
                  <c:v>2.59151</c:v>
                </c:pt>
                <c:pt idx="506">
                  <c:v>2.59151</c:v>
                </c:pt>
                <c:pt idx="507">
                  <c:v>2.59151</c:v>
                </c:pt>
                <c:pt idx="508">
                  <c:v>2.59151</c:v>
                </c:pt>
                <c:pt idx="509">
                  <c:v>2.59151</c:v>
                </c:pt>
                <c:pt idx="510">
                  <c:v>2.59151</c:v>
                </c:pt>
                <c:pt idx="511">
                  <c:v>2.59151</c:v>
                </c:pt>
                <c:pt idx="512">
                  <c:v>2.59151</c:v>
                </c:pt>
                <c:pt idx="513">
                  <c:v>2.59151</c:v>
                </c:pt>
                <c:pt idx="514">
                  <c:v>2.59151</c:v>
                </c:pt>
                <c:pt idx="515">
                  <c:v>2.59151</c:v>
                </c:pt>
                <c:pt idx="516">
                  <c:v>2.59151</c:v>
                </c:pt>
                <c:pt idx="517">
                  <c:v>2.59151</c:v>
                </c:pt>
                <c:pt idx="518">
                  <c:v>2.59151</c:v>
                </c:pt>
                <c:pt idx="519">
                  <c:v>2.59151</c:v>
                </c:pt>
                <c:pt idx="520">
                  <c:v>2.59151</c:v>
                </c:pt>
                <c:pt idx="521">
                  <c:v>2.59151</c:v>
                </c:pt>
                <c:pt idx="522">
                  <c:v>2.59151</c:v>
                </c:pt>
                <c:pt idx="523">
                  <c:v>2.59151</c:v>
                </c:pt>
                <c:pt idx="524">
                  <c:v>2.59151</c:v>
                </c:pt>
                <c:pt idx="525">
                  <c:v>2.59151</c:v>
                </c:pt>
                <c:pt idx="526">
                  <c:v>2.59151</c:v>
                </c:pt>
                <c:pt idx="527">
                  <c:v>2.59151</c:v>
                </c:pt>
                <c:pt idx="528">
                  <c:v>2.59151</c:v>
                </c:pt>
                <c:pt idx="529">
                  <c:v>2.59151</c:v>
                </c:pt>
                <c:pt idx="530">
                  <c:v>2.59151</c:v>
                </c:pt>
                <c:pt idx="531">
                  <c:v>2.59151</c:v>
                </c:pt>
                <c:pt idx="532">
                  <c:v>2.59151</c:v>
                </c:pt>
                <c:pt idx="533">
                  <c:v>2.59151</c:v>
                </c:pt>
                <c:pt idx="534">
                  <c:v>2.59151</c:v>
                </c:pt>
                <c:pt idx="535">
                  <c:v>2.59151</c:v>
                </c:pt>
                <c:pt idx="536">
                  <c:v>2.59151</c:v>
                </c:pt>
                <c:pt idx="537">
                  <c:v>2.59151</c:v>
                </c:pt>
                <c:pt idx="538">
                  <c:v>2.59151</c:v>
                </c:pt>
                <c:pt idx="539">
                  <c:v>2.59151</c:v>
                </c:pt>
                <c:pt idx="540">
                  <c:v>2.59151</c:v>
                </c:pt>
                <c:pt idx="541">
                  <c:v>2.59151</c:v>
                </c:pt>
                <c:pt idx="542">
                  <c:v>2.59151</c:v>
                </c:pt>
                <c:pt idx="543">
                  <c:v>2.59151</c:v>
                </c:pt>
                <c:pt idx="544">
                  <c:v>2.59151</c:v>
                </c:pt>
                <c:pt idx="545">
                  <c:v>2.59151</c:v>
                </c:pt>
                <c:pt idx="546">
                  <c:v>2.59151</c:v>
                </c:pt>
                <c:pt idx="547">
                  <c:v>2.59151</c:v>
                </c:pt>
                <c:pt idx="548">
                  <c:v>2.59151</c:v>
                </c:pt>
                <c:pt idx="549">
                  <c:v>2.59151</c:v>
                </c:pt>
                <c:pt idx="550">
                  <c:v>2.59151</c:v>
                </c:pt>
                <c:pt idx="551">
                  <c:v>2.59151</c:v>
                </c:pt>
                <c:pt idx="552">
                  <c:v>2.59151</c:v>
                </c:pt>
                <c:pt idx="553">
                  <c:v>2.59151</c:v>
                </c:pt>
                <c:pt idx="554">
                  <c:v>2.59151</c:v>
                </c:pt>
                <c:pt idx="555">
                  <c:v>2.59151</c:v>
                </c:pt>
                <c:pt idx="556">
                  <c:v>2.59151</c:v>
                </c:pt>
                <c:pt idx="557">
                  <c:v>2.59151</c:v>
                </c:pt>
                <c:pt idx="558">
                  <c:v>2.59151</c:v>
                </c:pt>
                <c:pt idx="559">
                  <c:v>2.59151</c:v>
                </c:pt>
                <c:pt idx="560">
                  <c:v>2.59151</c:v>
                </c:pt>
                <c:pt idx="561">
                  <c:v>2.59151</c:v>
                </c:pt>
                <c:pt idx="562">
                  <c:v>2.59151</c:v>
                </c:pt>
                <c:pt idx="563">
                  <c:v>2.59151</c:v>
                </c:pt>
                <c:pt idx="564">
                  <c:v>2.59151</c:v>
                </c:pt>
                <c:pt idx="565">
                  <c:v>2.59151</c:v>
                </c:pt>
                <c:pt idx="566">
                  <c:v>2.59151</c:v>
                </c:pt>
                <c:pt idx="567">
                  <c:v>2.59151</c:v>
                </c:pt>
                <c:pt idx="568">
                  <c:v>2.59151</c:v>
                </c:pt>
                <c:pt idx="569">
                  <c:v>2.59151</c:v>
                </c:pt>
                <c:pt idx="570">
                  <c:v>2.59151</c:v>
                </c:pt>
                <c:pt idx="571">
                  <c:v>2.59151</c:v>
                </c:pt>
                <c:pt idx="572">
                  <c:v>2.59151</c:v>
                </c:pt>
                <c:pt idx="573">
                  <c:v>2.59151</c:v>
                </c:pt>
                <c:pt idx="574">
                  <c:v>2.59151</c:v>
                </c:pt>
                <c:pt idx="575">
                  <c:v>2.59151</c:v>
                </c:pt>
                <c:pt idx="576">
                  <c:v>2.59151</c:v>
                </c:pt>
                <c:pt idx="577">
                  <c:v>2.59151</c:v>
                </c:pt>
                <c:pt idx="578">
                  <c:v>2.59151</c:v>
                </c:pt>
                <c:pt idx="579">
                  <c:v>2.59151</c:v>
                </c:pt>
                <c:pt idx="580">
                  <c:v>2.59151</c:v>
                </c:pt>
                <c:pt idx="581">
                  <c:v>2.59151</c:v>
                </c:pt>
                <c:pt idx="582">
                  <c:v>2.59151</c:v>
                </c:pt>
                <c:pt idx="583">
                  <c:v>2.59151</c:v>
                </c:pt>
                <c:pt idx="584">
                  <c:v>2.59151</c:v>
                </c:pt>
                <c:pt idx="585">
                  <c:v>2.59151</c:v>
                </c:pt>
                <c:pt idx="586">
                  <c:v>2.59151</c:v>
                </c:pt>
                <c:pt idx="587">
                  <c:v>2.59151</c:v>
                </c:pt>
                <c:pt idx="588">
                  <c:v>2.59151</c:v>
                </c:pt>
                <c:pt idx="589">
                  <c:v>2.59151</c:v>
                </c:pt>
                <c:pt idx="590">
                  <c:v>2.59151</c:v>
                </c:pt>
                <c:pt idx="591">
                  <c:v>2.59151</c:v>
                </c:pt>
                <c:pt idx="592">
                  <c:v>2.59151</c:v>
                </c:pt>
                <c:pt idx="593">
                  <c:v>2.59151</c:v>
                </c:pt>
                <c:pt idx="594">
                  <c:v>2.59151</c:v>
                </c:pt>
                <c:pt idx="595">
                  <c:v>2.59151</c:v>
                </c:pt>
                <c:pt idx="596">
                  <c:v>2.59151</c:v>
                </c:pt>
                <c:pt idx="597">
                  <c:v>2.59151</c:v>
                </c:pt>
                <c:pt idx="598">
                  <c:v>2.59151</c:v>
                </c:pt>
                <c:pt idx="599">
                  <c:v>2.59151</c:v>
                </c:pt>
                <c:pt idx="600">
                  <c:v>2.59151</c:v>
                </c:pt>
                <c:pt idx="601">
                  <c:v>2.59151</c:v>
                </c:pt>
                <c:pt idx="602">
                  <c:v>2.59151</c:v>
                </c:pt>
                <c:pt idx="603">
                  <c:v>2.59151</c:v>
                </c:pt>
                <c:pt idx="604">
                  <c:v>2.59151</c:v>
                </c:pt>
                <c:pt idx="605">
                  <c:v>2.59151</c:v>
                </c:pt>
                <c:pt idx="606">
                  <c:v>2.59151</c:v>
                </c:pt>
                <c:pt idx="607">
                  <c:v>2.59151</c:v>
                </c:pt>
                <c:pt idx="608">
                  <c:v>2.59151</c:v>
                </c:pt>
                <c:pt idx="609">
                  <c:v>2.59151</c:v>
                </c:pt>
                <c:pt idx="610">
                  <c:v>2.59151</c:v>
                </c:pt>
                <c:pt idx="611">
                  <c:v>2.59151</c:v>
                </c:pt>
                <c:pt idx="612">
                  <c:v>2.59151</c:v>
                </c:pt>
                <c:pt idx="613">
                  <c:v>2.59151</c:v>
                </c:pt>
                <c:pt idx="614">
                  <c:v>2.59151</c:v>
                </c:pt>
                <c:pt idx="615">
                  <c:v>2.59151</c:v>
                </c:pt>
                <c:pt idx="616">
                  <c:v>2.59151</c:v>
                </c:pt>
                <c:pt idx="617">
                  <c:v>2.59151</c:v>
                </c:pt>
                <c:pt idx="618">
                  <c:v>2.59151</c:v>
                </c:pt>
                <c:pt idx="619">
                  <c:v>2.59151</c:v>
                </c:pt>
                <c:pt idx="620">
                  <c:v>2.59151</c:v>
                </c:pt>
                <c:pt idx="621">
                  <c:v>2.59151</c:v>
                </c:pt>
                <c:pt idx="622">
                  <c:v>2.59151</c:v>
                </c:pt>
                <c:pt idx="623">
                  <c:v>2.59151</c:v>
                </c:pt>
                <c:pt idx="624">
                  <c:v>2.59151</c:v>
                </c:pt>
                <c:pt idx="625">
                  <c:v>2.59151</c:v>
                </c:pt>
                <c:pt idx="626">
                  <c:v>2.59151</c:v>
                </c:pt>
                <c:pt idx="627">
                  <c:v>2.59151</c:v>
                </c:pt>
                <c:pt idx="628">
                  <c:v>2.59151</c:v>
                </c:pt>
                <c:pt idx="629">
                  <c:v>2.59151</c:v>
                </c:pt>
                <c:pt idx="630">
                  <c:v>2.59151</c:v>
                </c:pt>
                <c:pt idx="631">
                  <c:v>2.59151</c:v>
                </c:pt>
                <c:pt idx="632">
                  <c:v>2.59151</c:v>
                </c:pt>
                <c:pt idx="633">
                  <c:v>2.59151</c:v>
                </c:pt>
                <c:pt idx="634">
                  <c:v>2.59151</c:v>
                </c:pt>
                <c:pt idx="635">
                  <c:v>2.59151</c:v>
                </c:pt>
                <c:pt idx="636">
                  <c:v>2.59151</c:v>
                </c:pt>
                <c:pt idx="637">
                  <c:v>2.59151</c:v>
                </c:pt>
                <c:pt idx="638">
                  <c:v>2.59151</c:v>
                </c:pt>
                <c:pt idx="639">
                  <c:v>2.59151</c:v>
                </c:pt>
                <c:pt idx="640">
                  <c:v>2.59151</c:v>
                </c:pt>
                <c:pt idx="641">
                  <c:v>2.59151</c:v>
                </c:pt>
                <c:pt idx="642">
                  <c:v>2.59151</c:v>
                </c:pt>
                <c:pt idx="643">
                  <c:v>2.59151</c:v>
                </c:pt>
                <c:pt idx="644">
                  <c:v>2.59151</c:v>
                </c:pt>
                <c:pt idx="645">
                  <c:v>2.59151</c:v>
                </c:pt>
                <c:pt idx="646">
                  <c:v>2.59151</c:v>
                </c:pt>
                <c:pt idx="647">
                  <c:v>2.59151</c:v>
                </c:pt>
                <c:pt idx="648">
                  <c:v>2.59151</c:v>
                </c:pt>
                <c:pt idx="649">
                  <c:v>2.59151</c:v>
                </c:pt>
                <c:pt idx="650">
                  <c:v>2.59151</c:v>
                </c:pt>
                <c:pt idx="651">
                  <c:v>2.59151</c:v>
                </c:pt>
                <c:pt idx="652">
                  <c:v>2.59151</c:v>
                </c:pt>
                <c:pt idx="653">
                  <c:v>2.59151</c:v>
                </c:pt>
                <c:pt idx="654">
                  <c:v>2.59151</c:v>
                </c:pt>
                <c:pt idx="655">
                  <c:v>2.59151</c:v>
                </c:pt>
                <c:pt idx="656">
                  <c:v>2.59151</c:v>
                </c:pt>
                <c:pt idx="657">
                  <c:v>2.59151</c:v>
                </c:pt>
                <c:pt idx="658">
                  <c:v>2.59151</c:v>
                </c:pt>
                <c:pt idx="659">
                  <c:v>2.59151</c:v>
                </c:pt>
                <c:pt idx="660">
                  <c:v>2.59151</c:v>
                </c:pt>
                <c:pt idx="661">
                  <c:v>2.59151</c:v>
                </c:pt>
                <c:pt idx="662">
                  <c:v>2.59151</c:v>
                </c:pt>
                <c:pt idx="663">
                  <c:v>2.59151</c:v>
                </c:pt>
                <c:pt idx="664">
                  <c:v>2.59151</c:v>
                </c:pt>
                <c:pt idx="665">
                  <c:v>2.59151</c:v>
                </c:pt>
                <c:pt idx="666">
                  <c:v>2.59151</c:v>
                </c:pt>
                <c:pt idx="667">
                  <c:v>2.59151</c:v>
                </c:pt>
                <c:pt idx="668">
                  <c:v>2.59151</c:v>
                </c:pt>
                <c:pt idx="669">
                  <c:v>2.59151</c:v>
                </c:pt>
                <c:pt idx="670">
                  <c:v>2.59151</c:v>
                </c:pt>
                <c:pt idx="671">
                  <c:v>2.59151</c:v>
                </c:pt>
                <c:pt idx="672">
                  <c:v>2.59151</c:v>
                </c:pt>
                <c:pt idx="673">
                  <c:v>2.59151</c:v>
                </c:pt>
                <c:pt idx="674">
                  <c:v>2.59151</c:v>
                </c:pt>
                <c:pt idx="675">
                  <c:v>2.59151</c:v>
                </c:pt>
                <c:pt idx="676">
                  <c:v>2.59151</c:v>
                </c:pt>
                <c:pt idx="677">
                  <c:v>2.59151</c:v>
                </c:pt>
                <c:pt idx="678">
                  <c:v>2.59151</c:v>
                </c:pt>
                <c:pt idx="679">
                  <c:v>2.59151</c:v>
                </c:pt>
                <c:pt idx="680">
                  <c:v>2.59151</c:v>
                </c:pt>
                <c:pt idx="681">
                  <c:v>2.59151</c:v>
                </c:pt>
                <c:pt idx="682">
                  <c:v>2.59151</c:v>
                </c:pt>
                <c:pt idx="683">
                  <c:v>2.59151</c:v>
                </c:pt>
                <c:pt idx="684">
                  <c:v>2.59151</c:v>
                </c:pt>
                <c:pt idx="685">
                  <c:v>2.59151</c:v>
                </c:pt>
                <c:pt idx="686">
                  <c:v>2.59151</c:v>
                </c:pt>
                <c:pt idx="687">
                  <c:v>2.59151</c:v>
                </c:pt>
                <c:pt idx="688">
                  <c:v>2.59151</c:v>
                </c:pt>
                <c:pt idx="689">
                  <c:v>2.59151</c:v>
                </c:pt>
                <c:pt idx="690">
                  <c:v>2.59151</c:v>
                </c:pt>
                <c:pt idx="691">
                  <c:v>2.59151</c:v>
                </c:pt>
                <c:pt idx="692">
                  <c:v>2.59151</c:v>
                </c:pt>
                <c:pt idx="693">
                  <c:v>2.59151</c:v>
                </c:pt>
                <c:pt idx="694">
                  <c:v>2.59151</c:v>
                </c:pt>
                <c:pt idx="695">
                  <c:v>2.59151</c:v>
                </c:pt>
                <c:pt idx="696">
                  <c:v>2.59151</c:v>
                </c:pt>
                <c:pt idx="697">
                  <c:v>2.59151</c:v>
                </c:pt>
                <c:pt idx="698">
                  <c:v>2.59151</c:v>
                </c:pt>
                <c:pt idx="699">
                  <c:v>2.59151</c:v>
                </c:pt>
                <c:pt idx="700">
                  <c:v>2.59151</c:v>
                </c:pt>
                <c:pt idx="701">
                  <c:v>2.59151</c:v>
                </c:pt>
                <c:pt idx="702">
                  <c:v>2.59151</c:v>
                </c:pt>
                <c:pt idx="703">
                  <c:v>2.59151</c:v>
                </c:pt>
                <c:pt idx="704">
                  <c:v>2.59151</c:v>
                </c:pt>
                <c:pt idx="705">
                  <c:v>2.59151</c:v>
                </c:pt>
                <c:pt idx="706">
                  <c:v>2.59151</c:v>
                </c:pt>
                <c:pt idx="707">
                  <c:v>2.59151</c:v>
                </c:pt>
                <c:pt idx="708">
                  <c:v>2.59151</c:v>
                </c:pt>
                <c:pt idx="709">
                  <c:v>2.59151</c:v>
                </c:pt>
                <c:pt idx="710">
                  <c:v>2.59151</c:v>
                </c:pt>
                <c:pt idx="711">
                  <c:v>2.59151</c:v>
                </c:pt>
                <c:pt idx="712">
                  <c:v>2.59151</c:v>
                </c:pt>
                <c:pt idx="713">
                  <c:v>2.59151</c:v>
                </c:pt>
                <c:pt idx="714">
                  <c:v>2.59151</c:v>
                </c:pt>
                <c:pt idx="715">
                  <c:v>2.59151</c:v>
                </c:pt>
                <c:pt idx="716">
                  <c:v>2.59151</c:v>
                </c:pt>
                <c:pt idx="717">
                  <c:v>2.59151</c:v>
                </c:pt>
                <c:pt idx="718">
                  <c:v>2.59151</c:v>
                </c:pt>
                <c:pt idx="719">
                  <c:v>2.59151</c:v>
                </c:pt>
                <c:pt idx="720">
                  <c:v>2.59151</c:v>
                </c:pt>
                <c:pt idx="721">
                  <c:v>2.59151</c:v>
                </c:pt>
                <c:pt idx="722">
                  <c:v>2.59151</c:v>
                </c:pt>
                <c:pt idx="723">
                  <c:v>2.59151</c:v>
                </c:pt>
                <c:pt idx="724">
                  <c:v>2.59151</c:v>
                </c:pt>
                <c:pt idx="725">
                  <c:v>2.59151</c:v>
                </c:pt>
                <c:pt idx="726">
                  <c:v>2.59151</c:v>
                </c:pt>
                <c:pt idx="727">
                  <c:v>2.59151</c:v>
                </c:pt>
                <c:pt idx="728">
                  <c:v>2.59151</c:v>
                </c:pt>
                <c:pt idx="729">
                  <c:v>2.59151</c:v>
                </c:pt>
                <c:pt idx="730">
                  <c:v>2.59151</c:v>
                </c:pt>
                <c:pt idx="731">
                  <c:v>2.59151</c:v>
                </c:pt>
                <c:pt idx="732">
                  <c:v>2.59151</c:v>
                </c:pt>
                <c:pt idx="733">
                  <c:v>2.59151</c:v>
                </c:pt>
                <c:pt idx="734">
                  <c:v>2.59151</c:v>
                </c:pt>
                <c:pt idx="735">
                  <c:v>2.59151</c:v>
                </c:pt>
                <c:pt idx="736">
                  <c:v>2.59151</c:v>
                </c:pt>
                <c:pt idx="737">
                  <c:v>2.59151</c:v>
                </c:pt>
                <c:pt idx="738">
                  <c:v>2.59151</c:v>
                </c:pt>
                <c:pt idx="739">
                  <c:v>2.59151</c:v>
                </c:pt>
                <c:pt idx="740">
                  <c:v>2.59151</c:v>
                </c:pt>
                <c:pt idx="741">
                  <c:v>2.59151</c:v>
                </c:pt>
                <c:pt idx="742">
                  <c:v>2.59151</c:v>
                </c:pt>
                <c:pt idx="743">
                  <c:v>2.59151</c:v>
                </c:pt>
                <c:pt idx="744">
                  <c:v>2.59151</c:v>
                </c:pt>
                <c:pt idx="745">
                  <c:v>2.59151</c:v>
                </c:pt>
                <c:pt idx="746">
                  <c:v>2.59151</c:v>
                </c:pt>
                <c:pt idx="747">
                  <c:v>2.59151</c:v>
                </c:pt>
                <c:pt idx="748">
                  <c:v>2.59151</c:v>
                </c:pt>
                <c:pt idx="749">
                  <c:v>2.59151</c:v>
                </c:pt>
                <c:pt idx="750">
                  <c:v>2.59151</c:v>
                </c:pt>
                <c:pt idx="751">
                  <c:v>2.59151</c:v>
                </c:pt>
                <c:pt idx="752">
                  <c:v>2.59151</c:v>
                </c:pt>
                <c:pt idx="753">
                  <c:v>2.59151</c:v>
                </c:pt>
                <c:pt idx="754">
                  <c:v>2.59151</c:v>
                </c:pt>
                <c:pt idx="755">
                  <c:v>2.59151</c:v>
                </c:pt>
                <c:pt idx="756">
                  <c:v>2.59151</c:v>
                </c:pt>
                <c:pt idx="757">
                  <c:v>2.59151</c:v>
                </c:pt>
                <c:pt idx="758">
                  <c:v>2.59151</c:v>
                </c:pt>
                <c:pt idx="759">
                  <c:v>2.59151</c:v>
                </c:pt>
                <c:pt idx="760">
                  <c:v>2.59151</c:v>
                </c:pt>
                <c:pt idx="761">
                  <c:v>2.59151</c:v>
                </c:pt>
                <c:pt idx="762">
                  <c:v>2.59151</c:v>
                </c:pt>
                <c:pt idx="763">
                  <c:v>2.59151</c:v>
                </c:pt>
                <c:pt idx="764">
                  <c:v>2.59151</c:v>
                </c:pt>
                <c:pt idx="765">
                  <c:v>2.59151</c:v>
                </c:pt>
                <c:pt idx="766">
                  <c:v>2.59151</c:v>
                </c:pt>
                <c:pt idx="767">
                  <c:v>2.59151</c:v>
                </c:pt>
                <c:pt idx="768">
                  <c:v>2.59151</c:v>
                </c:pt>
                <c:pt idx="769">
                  <c:v>2.59151</c:v>
                </c:pt>
                <c:pt idx="770">
                  <c:v>2.59151</c:v>
                </c:pt>
                <c:pt idx="771">
                  <c:v>2.59151</c:v>
                </c:pt>
                <c:pt idx="772">
                  <c:v>2.59151</c:v>
                </c:pt>
                <c:pt idx="773">
                  <c:v>2.59151</c:v>
                </c:pt>
                <c:pt idx="774">
                  <c:v>2.59151</c:v>
                </c:pt>
                <c:pt idx="775">
                  <c:v>2.59151</c:v>
                </c:pt>
                <c:pt idx="776">
                  <c:v>2.59151</c:v>
                </c:pt>
                <c:pt idx="777">
                  <c:v>2.59151</c:v>
                </c:pt>
                <c:pt idx="778">
                  <c:v>2.59151</c:v>
                </c:pt>
                <c:pt idx="779">
                  <c:v>2.59151</c:v>
                </c:pt>
                <c:pt idx="780">
                  <c:v>2.59151</c:v>
                </c:pt>
                <c:pt idx="781">
                  <c:v>2.59151</c:v>
                </c:pt>
                <c:pt idx="782">
                  <c:v>2.59151</c:v>
                </c:pt>
                <c:pt idx="783">
                  <c:v>2.59151</c:v>
                </c:pt>
                <c:pt idx="784">
                  <c:v>2.59151</c:v>
                </c:pt>
                <c:pt idx="785">
                  <c:v>2.59151</c:v>
                </c:pt>
                <c:pt idx="786">
                  <c:v>2.59151</c:v>
                </c:pt>
                <c:pt idx="787">
                  <c:v>2.59151</c:v>
                </c:pt>
                <c:pt idx="788">
                  <c:v>2.59151</c:v>
                </c:pt>
                <c:pt idx="789">
                  <c:v>2.59151</c:v>
                </c:pt>
                <c:pt idx="790">
                  <c:v>2.59151</c:v>
                </c:pt>
                <c:pt idx="791">
                  <c:v>2.59151</c:v>
                </c:pt>
                <c:pt idx="792">
                  <c:v>2.59151</c:v>
                </c:pt>
                <c:pt idx="793">
                  <c:v>2.59151</c:v>
                </c:pt>
                <c:pt idx="794">
                  <c:v>2.59151</c:v>
                </c:pt>
                <c:pt idx="795">
                  <c:v>2.59151</c:v>
                </c:pt>
                <c:pt idx="796">
                  <c:v>2.59151</c:v>
                </c:pt>
                <c:pt idx="797">
                  <c:v>2.59151</c:v>
                </c:pt>
                <c:pt idx="798">
                  <c:v>2.59151</c:v>
                </c:pt>
                <c:pt idx="799">
                  <c:v>2.59151</c:v>
                </c:pt>
                <c:pt idx="800">
                  <c:v>2.59151</c:v>
                </c:pt>
                <c:pt idx="801">
                  <c:v>2.59151</c:v>
                </c:pt>
                <c:pt idx="802">
                  <c:v>2.59151</c:v>
                </c:pt>
                <c:pt idx="803">
                  <c:v>2.59151</c:v>
                </c:pt>
                <c:pt idx="804">
                  <c:v>2.59151</c:v>
                </c:pt>
                <c:pt idx="805">
                  <c:v>2.59151</c:v>
                </c:pt>
                <c:pt idx="806">
                  <c:v>2.59151</c:v>
                </c:pt>
                <c:pt idx="807">
                  <c:v>2.59151</c:v>
                </c:pt>
                <c:pt idx="808">
                  <c:v>2.59151</c:v>
                </c:pt>
                <c:pt idx="809">
                  <c:v>2.59151</c:v>
                </c:pt>
                <c:pt idx="810">
                  <c:v>2.59151</c:v>
                </c:pt>
                <c:pt idx="811">
                  <c:v>2.59151</c:v>
                </c:pt>
                <c:pt idx="812">
                  <c:v>2.59151</c:v>
                </c:pt>
                <c:pt idx="813">
                  <c:v>2.59151</c:v>
                </c:pt>
                <c:pt idx="814">
                  <c:v>2.59151</c:v>
                </c:pt>
                <c:pt idx="815">
                  <c:v>2.59151</c:v>
                </c:pt>
                <c:pt idx="816">
                  <c:v>2.59151</c:v>
                </c:pt>
                <c:pt idx="817">
                  <c:v>2.59151</c:v>
                </c:pt>
                <c:pt idx="818">
                  <c:v>2.59151</c:v>
                </c:pt>
                <c:pt idx="819">
                  <c:v>2.59151</c:v>
                </c:pt>
                <c:pt idx="820">
                  <c:v>2.59151</c:v>
                </c:pt>
                <c:pt idx="821">
                  <c:v>2.59151</c:v>
                </c:pt>
                <c:pt idx="822">
                  <c:v>2.59151</c:v>
                </c:pt>
                <c:pt idx="823">
                  <c:v>2.59151</c:v>
                </c:pt>
                <c:pt idx="824">
                  <c:v>2.59151</c:v>
                </c:pt>
                <c:pt idx="825">
                  <c:v>2.59151</c:v>
                </c:pt>
                <c:pt idx="826">
                  <c:v>2.59151</c:v>
                </c:pt>
                <c:pt idx="827">
                  <c:v>2.59151</c:v>
                </c:pt>
                <c:pt idx="828">
                  <c:v>2.59151</c:v>
                </c:pt>
                <c:pt idx="829">
                  <c:v>2.59151</c:v>
                </c:pt>
                <c:pt idx="830">
                  <c:v>2.59151</c:v>
                </c:pt>
                <c:pt idx="831">
                  <c:v>2.59151</c:v>
                </c:pt>
                <c:pt idx="832">
                  <c:v>2.59151</c:v>
                </c:pt>
                <c:pt idx="833">
                  <c:v>2.59151</c:v>
                </c:pt>
                <c:pt idx="834">
                  <c:v>2.59151</c:v>
                </c:pt>
                <c:pt idx="835">
                  <c:v>2.59151</c:v>
                </c:pt>
                <c:pt idx="836">
                  <c:v>2.59151</c:v>
                </c:pt>
                <c:pt idx="837">
                  <c:v>2.59151</c:v>
                </c:pt>
                <c:pt idx="838">
                  <c:v>2.59151</c:v>
                </c:pt>
                <c:pt idx="839">
                  <c:v>2.59151</c:v>
                </c:pt>
                <c:pt idx="840">
                  <c:v>2.59151</c:v>
                </c:pt>
                <c:pt idx="841">
                  <c:v>2.59151</c:v>
                </c:pt>
                <c:pt idx="842">
                  <c:v>2.59151</c:v>
                </c:pt>
                <c:pt idx="843">
                  <c:v>2.59151</c:v>
                </c:pt>
                <c:pt idx="844">
                  <c:v>2.59151</c:v>
                </c:pt>
                <c:pt idx="845">
                  <c:v>2.59151</c:v>
                </c:pt>
                <c:pt idx="846">
                  <c:v>2.59151</c:v>
                </c:pt>
                <c:pt idx="847">
                  <c:v>2.59151</c:v>
                </c:pt>
                <c:pt idx="848">
                  <c:v>2.59151</c:v>
                </c:pt>
                <c:pt idx="849">
                  <c:v>2.59151</c:v>
                </c:pt>
                <c:pt idx="850">
                  <c:v>2.59151</c:v>
                </c:pt>
                <c:pt idx="851">
                  <c:v>2.59151</c:v>
                </c:pt>
                <c:pt idx="852">
                  <c:v>2.59151</c:v>
                </c:pt>
                <c:pt idx="853">
                  <c:v>2.59151</c:v>
                </c:pt>
                <c:pt idx="854">
                  <c:v>2.59151</c:v>
                </c:pt>
                <c:pt idx="855">
                  <c:v>2.59151</c:v>
                </c:pt>
                <c:pt idx="856">
                  <c:v>2.59151</c:v>
                </c:pt>
                <c:pt idx="857">
                  <c:v>2.59151</c:v>
                </c:pt>
                <c:pt idx="858">
                  <c:v>2.59151</c:v>
                </c:pt>
                <c:pt idx="859">
                  <c:v>2.59151</c:v>
                </c:pt>
                <c:pt idx="860">
                  <c:v>2.59151</c:v>
                </c:pt>
                <c:pt idx="861">
                  <c:v>2.59151</c:v>
                </c:pt>
                <c:pt idx="862">
                  <c:v>2.59151</c:v>
                </c:pt>
                <c:pt idx="863">
                  <c:v>2.59151</c:v>
                </c:pt>
                <c:pt idx="864">
                  <c:v>2.59151</c:v>
                </c:pt>
                <c:pt idx="865">
                  <c:v>2.59151</c:v>
                </c:pt>
                <c:pt idx="866">
                  <c:v>2.59151</c:v>
                </c:pt>
                <c:pt idx="867">
                  <c:v>2.59151</c:v>
                </c:pt>
                <c:pt idx="868">
                  <c:v>2.59151</c:v>
                </c:pt>
                <c:pt idx="869">
                  <c:v>2.59151</c:v>
                </c:pt>
                <c:pt idx="870">
                  <c:v>2.59151</c:v>
                </c:pt>
                <c:pt idx="871">
                  <c:v>2.59151</c:v>
                </c:pt>
                <c:pt idx="872">
                  <c:v>2.59151</c:v>
                </c:pt>
                <c:pt idx="873">
                  <c:v>2.59151</c:v>
                </c:pt>
                <c:pt idx="874">
                  <c:v>2.59151</c:v>
                </c:pt>
                <c:pt idx="875">
                  <c:v>2.59151</c:v>
                </c:pt>
                <c:pt idx="876">
                  <c:v>2.59151</c:v>
                </c:pt>
                <c:pt idx="877">
                  <c:v>2.59151</c:v>
                </c:pt>
                <c:pt idx="878">
                  <c:v>2.59151</c:v>
                </c:pt>
                <c:pt idx="879">
                  <c:v>2.59151</c:v>
                </c:pt>
                <c:pt idx="880">
                  <c:v>2.59151</c:v>
                </c:pt>
                <c:pt idx="881">
                  <c:v>2.59151</c:v>
                </c:pt>
                <c:pt idx="882">
                  <c:v>2.59151</c:v>
                </c:pt>
                <c:pt idx="883">
                  <c:v>2.59151</c:v>
                </c:pt>
                <c:pt idx="884">
                  <c:v>2.59151</c:v>
                </c:pt>
                <c:pt idx="885">
                  <c:v>2.59151</c:v>
                </c:pt>
                <c:pt idx="886">
                  <c:v>2.59151</c:v>
                </c:pt>
                <c:pt idx="887">
                  <c:v>2.59151</c:v>
                </c:pt>
                <c:pt idx="888">
                  <c:v>2.59151</c:v>
                </c:pt>
                <c:pt idx="889">
                  <c:v>2.59151</c:v>
                </c:pt>
                <c:pt idx="890">
                  <c:v>2.59151</c:v>
                </c:pt>
                <c:pt idx="891">
                  <c:v>2.59151</c:v>
                </c:pt>
                <c:pt idx="892">
                  <c:v>2.59151</c:v>
                </c:pt>
                <c:pt idx="893">
                  <c:v>2.59151</c:v>
                </c:pt>
                <c:pt idx="894">
                  <c:v>2.59151</c:v>
                </c:pt>
                <c:pt idx="895">
                  <c:v>2.59151</c:v>
                </c:pt>
                <c:pt idx="896">
                  <c:v>2.59151</c:v>
                </c:pt>
                <c:pt idx="897">
                  <c:v>2.59151</c:v>
                </c:pt>
                <c:pt idx="898">
                  <c:v>2.59151</c:v>
                </c:pt>
                <c:pt idx="899">
                  <c:v>2.59151</c:v>
                </c:pt>
                <c:pt idx="900">
                  <c:v>2.59151</c:v>
                </c:pt>
                <c:pt idx="901">
                  <c:v>2.59151</c:v>
                </c:pt>
                <c:pt idx="902">
                  <c:v>2.59151</c:v>
                </c:pt>
                <c:pt idx="903">
                  <c:v>2.59151</c:v>
                </c:pt>
                <c:pt idx="904">
                  <c:v>2.59151</c:v>
                </c:pt>
                <c:pt idx="905">
                  <c:v>2.59151</c:v>
                </c:pt>
                <c:pt idx="906">
                  <c:v>2.59151</c:v>
                </c:pt>
                <c:pt idx="907">
                  <c:v>2.59151</c:v>
                </c:pt>
                <c:pt idx="908">
                  <c:v>2.59151</c:v>
                </c:pt>
                <c:pt idx="909">
                  <c:v>2.59151</c:v>
                </c:pt>
                <c:pt idx="910">
                  <c:v>2.59151</c:v>
                </c:pt>
                <c:pt idx="911">
                  <c:v>2.59151</c:v>
                </c:pt>
                <c:pt idx="912">
                  <c:v>2.59151</c:v>
                </c:pt>
                <c:pt idx="913">
                  <c:v>2.59151</c:v>
                </c:pt>
                <c:pt idx="914">
                  <c:v>2.59151</c:v>
                </c:pt>
                <c:pt idx="915">
                  <c:v>2.59151</c:v>
                </c:pt>
                <c:pt idx="916">
                  <c:v>2.59151</c:v>
                </c:pt>
                <c:pt idx="917">
                  <c:v>2.59151</c:v>
                </c:pt>
                <c:pt idx="918">
                  <c:v>2.59151</c:v>
                </c:pt>
                <c:pt idx="919">
                  <c:v>2.59151</c:v>
                </c:pt>
                <c:pt idx="920">
                  <c:v>2.59151</c:v>
                </c:pt>
                <c:pt idx="921">
                  <c:v>2.59151</c:v>
                </c:pt>
                <c:pt idx="922">
                  <c:v>2.59151</c:v>
                </c:pt>
                <c:pt idx="923">
                  <c:v>2.59151</c:v>
                </c:pt>
                <c:pt idx="924">
                  <c:v>2.59151</c:v>
                </c:pt>
                <c:pt idx="925">
                  <c:v>2.59151</c:v>
                </c:pt>
                <c:pt idx="926">
                  <c:v>2.59151</c:v>
                </c:pt>
                <c:pt idx="927">
                  <c:v>2.59151</c:v>
                </c:pt>
                <c:pt idx="928">
                  <c:v>2.59151</c:v>
                </c:pt>
                <c:pt idx="929">
                  <c:v>2.59151</c:v>
                </c:pt>
                <c:pt idx="930">
                  <c:v>2.59151</c:v>
                </c:pt>
                <c:pt idx="931">
                  <c:v>2.59151</c:v>
                </c:pt>
                <c:pt idx="932">
                  <c:v>2.59151</c:v>
                </c:pt>
                <c:pt idx="933">
                  <c:v>2.59151</c:v>
                </c:pt>
                <c:pt idx="934">
                  <c:v>2.59151</c:v>
                </c:pt>
                <c:pt idx="935">
                  <c:v>2.59151</c:v>
                </c:pt>
                <c:pt idx="936">
                  <c:v>2.59151</c:v>
                </c:pt>
                <c:pt idx="937">
                  <c:v>2.59151</c:v>
                </c:pt>
                <c:pt idx="938">
                  <c:v>2.59151</c:v>
                </c:pt>
                <c:pt idx="939">
                  <c:v>2.59151</c:v>
                </c:pt>
                <c:pt idx="940">
                  <c:v>2.59151</c:v>
                </c:pt>
                <c:pt idx="941">
                  <c:v>2.59151</c:v>
                </c:pt>
                <c:pt idx="942">
                  <c:v>2.59151</c:v>
                </c:pt>
                <c:pt idx="943">
                  <c:v>2.59151</c:v>
                </c:pt>
                <c:pt idx="944">
                  <c:v>2.59151</c:v>
                </c:pt>
                <c:pt idx="945">
                  <c:v>2.59151</c:v>
                </c:pt>
                <c:pt idx="946">
                  <c:v>2.59151</c:v>
                </c:pt>
                <c:pt idx="947">
                  <c:v>2.59151</c:v>
                </c:pt>
                <c:pt idx="948">
                  <c:v>2.59151</c:v>
                </c:pt>
                <c:pt idx="949">
                  <c:v>2.59151</c:v>
                </c:pt>
                <c:pt idx="950">
                  <c:v>2.59151</c:v>
                </c:pt>
                <c:pt idx="951">
                  <c:v>2.59151</c:v>
                </c:pt>
                <c:pt idx="952">
                  <c:v>2.59151</c:v>
                </c:pt>
                <c:pt idx="953">
                  <c:v>2.59151</c:v>
                </c:pt>
                <c:pt idx="954">
                  <c:v>2.59151</c:v>
                </c:pt>
                <c:pt idx="955">
                  <c:v>2.59151</c:v>
                </c:pt>
                <c:pt idx="956">
                  <c:v>2.59151</c:v>
                </c:pt>
                <c:pt idx="957">
                  <c:v>2.59151</c:v>
                </c:pt>
                <c:pt idx="958">
                  <c:v>2.59151</c:v>
                </c:pt>
                <c:pt idx="959">
                  <c:v>2.59151</c:v>
                </c:pt>
                <c:pt idx="960">
                  <c:v>2.59151</c:v>
                </c:pt>
                <c:pt idx="961">
                  <c:v>2.59151</c:v>
                </c:pt>
                <c:pt idx="962">
                  <c:v>2.59151</c:v>
                </c:pt>
                <c:pt idx="963">
                  <c:v>2.59151</c:v>
                </c:pt>
                <c:pt idx="964">
                  <c:v>2.59151</c:v>
                </c:pt>
                <c:pt idx="965">
                  <c:v>2.59151</c:v>
                </c:pt>
                <c:pt idx="966">
                  <c:v>2.59151</c:v>
                </c:pt>
                <c:pt idx="967">
                  <c:v>2.59151</c:v>
                </c:pt>
                <c:pt idx="968">
                  <c:v>2.59151</c:v>
                </c:pt>
                <c:pt idx="969">
                  <c:v>2.59151</c:v>
                </c:pt>
                <c:pt idx="970">
                  <c:v>2.59151</c:v>
                </c:pt>
                <c:pt idx="971">
                  <c:v>2.59151</c:v>
                </c:pt>
                <c:pt idx="972">
                  <c:v>2.59151</c:v>
                </c:pt>
                <c:pt idx="973">
                  <c:v>2.59151</c:v>
                </c:pt>
                <c:pt idx="974">
                  <c:v>2.59151</c:v>
                </c:pt>
                <c:pt idx="975">
                  <c:v>2.59151</c:v>
                </c:pt>
                <c:pt idx="976">
                  <c:v>2.59151</c:v>
                </c:pt>
                <c:pt idx="977">
                  <c:v>2.59151</c:v>
                </c:pt>
                <c:pt idx="978">
                  <c:v>2.59151</c:v>
                </c:pt>
                <c:pt idx="979">
                  <c:v>2.59151</c:v>
                </c:pt>
                <c:pt idx="980">
                  <c:v>2.59151</c:v>
                </c:pt>
                <c:pt idx="981">
                  <c:v>2.59151</c:v>
                </c:pt>
                <c:pt idx="982">
                  <c:v>2.59151</c:v>
                </c:pt>
                <c:pt idx="983">
                  <c:v>2.59151</c:v>
                </c:pt>
                <c:pt idx="984">
                  <c:v>2.59151</c:v>
                </c:pt>
                <c:pt idx="985">
                  <c:v>2.59151</c:v>
                </c:pt>
                <c:pt idx="986">
                  <c:v>2.59151</c:v>
                </c:pt>
                <c:pt idx="987">
                  <c:v>2.59151</c:v>
                </c:pt>
                <c:pt idx="988">
                  <c:v>2.59151</c:v>
                </c:pt>
                <c:pt idx="989">
                  <c:v>2.59151</c:v>
                </c:pt>
                <c:pt idx="990">
                  <c:v>2.59151</c:v>
                </c:pt>
                <c:pt idx="991">
                  <c:v>2.59151</c:v>
                </c:pt>
                <c:pt idx="992">
                  <c:v>2.59151</c:v>
                </c:pt>
                <c:pt idx="993">
                  <c:v>2.59151</c:v>
                </c:pt>
                <c:pt idx="994">
                  <c:v>2.59151</c:v>
                </c:pt>
                <c:pt idx="995">
                  <c:v>2.59151</c:v>
                </c:pt>
                <c:pt idx="996">
                  <c:v>2.59151</c:v>
                </c:pt>
                <c:pt idx="997">
                  <c:v>2.59151</c:v>
                </c:pt>
                <c:pt idx="998">
                  <c:v>2.59151</c:v>
                </c:pt>
                <c:pt idx="999">
                  <c:v>2.59151</c:v>
                </c:pt>
                <c:pt idx="1000">
                  <c:v>2.59151</c:v>
                </c:pt>
                <c:pt idx="1001">
                  <c:v>2.59151</c:v>
                </c:pt>
                <c:pt idx="1002">
                  <c:v>2.59151</c:v>
                </c:pt>
                <c:pt idx="1003">
                  <c:v>2.59151</c:v>
                </c:pt>
                <c:pt idx="1004">
                  <c:v>2.59151</c:v>
                </c:pt>
                <c:pt idx="1005">
                  <c:v>2.59151</c:v>
                </c:pt>
                <c:pt idx="1006">
                  <c:v>2.59151</c:v>
                </c:pt>
                <c:pt idx="1007">
                  <c:v>2.59151</c:v>
                </c:pt>
                <c:pt idx="1008">
                  <c:v>2.59151</c:v>
                </c:pt>
                <c:pt idx="1009">
                  <c:v>2.59151</c:v>
                </c:pt>
                <c:pt idx="1010">
                  <c:v>2.59151</c:v>
                </c:pt>
                <c:pt idx="1011">
                  <c:v>2.59151</c:v>
                </c:pt>
                <c:pt idx="1012">
                  <c:v>2.59151</c:v>
                </c:pt>
                <c:pt idx="1013">
                  <c:v>2.59151</c:v>
                </c:pt>
                <c:pt idx="1014">
                  <c:v>2.59151</c:v>
                </c:pt>
                <c:pt idx="1015">
                  <c:v>2.59151</c:v>
                </c:pt>
                <c:pt idx="1016">
                  <c:v>2.59151</c:v>
                </c:pt>
                <c:pt idx="1017">
                  <c:v>2.59151</c:v>
                </c:pt>
                <c:pt idx="1018">
                  <c:v>2.59151</c:v>
                </c:pt>
                <c:pt idx="1019">
                  <c:v>2.59151</c:v>
                </c:pt>
                <c:pt idx="1020">
                  <c:v>2.59151</c:v>
                </c:pt>
                <c:pt idx="1021">
                  <c:v>2.59151</c:v>
                </c:pt>
                <c:pt idx="1022">
                  <c:v>2.59151</c:v>
                </c:pt>
                <c:pt idx="1023">
                  <c:v>2.59151</c:v>
                </c:pt>
                <c:pt idx="1024">
                  <c:v>2.59151</c:v>
                </c:pt>
                <c:pt idx="1025">
                  <c:v>2.59151</c:v>
                </c:pt>
                <c:pt idx="1026">
                  <c:v>2.59151</c:v>
                </c:pt>
                <c:pt idx="1027">
                  <c:v>2.59151</c:v>
                </c:pt>
                <c:pt idx="1028">
                  <c:v>2.59151</c:v>
                </c:pt>
                <c:pt idx="1029">
                  <c:v>2.59151</c:v>
                </c:pt>
                <c:pt idx="1030">
                  <c:v>2.59151</c:v>
                </c:pt>
                <c:pt idx="1031">
                  <c:v>2.59151</c:v>
                </c:pt>
                <c:pt idx="1032">
                  <c:v>2.59151</c:v>
                </c:pt>
                <c:pt idx="1033">
                  <c:v>2.59151</c:v>
                </c:pt>
                <c:pt idx="1034">
                  <c:v>2.59151</c:v>
                </c:pt>
                <c:pt idx="1035">
                  <c:v>2.59151</c:v>
                </c:pt>
                <c:pt idx="1036">
                  <c:v>2.59151</c:v>
                </c:pt>
                <c:pt idx="1037">
                  <c:v>2.59151</c:v>
                </c:pt>
                <c:pt idx="1038">
                  <c:v>2.59151</c:v>
                </c:pt>
                <c:pt idx="1039">
                  <c:v>2.59151</c:v>
                </c:pt>
                <c:pt idx="1040">
                  <c:v>2.59151</c:v>
                </c:pt>
                <c:pt idx="1041">
                  <c:v>2.59151</c:v>
                </c:pt>
                <c:pt idx="1042">
                  <c:v>2.59151</c:v>
                </c:pt>
                <c:pt idx="1043">
                  <c:v>2.59151</c:v>
                </c:pt>
                <c:pt idx="1044">
                  <c:v>2.59151</c:v>
                </c:pt>
                <c:pt idx="1045">
                  <c:v>2.59151</c:v>
                </c:pt>
                <c:pt idx="1046">
                  <c:v>2.59151</c:v>
                </c:pt>
                <c:pt idx="1047">
                  <c:v>2.59151</c:v>
                </c:pt>
                <c:pt idx="1048">
                  <c:v>2.59151</c:v>
                </c:pt>
                <c:pt idx="1049">
                  <c:v>2.59151</c:v>
                </c:pt>
                <c:pt idx="1050">
                  <c:v>2.59151</c:v>
                </c:pt>
                <c:pt idx="1051">
                  <c:v>2.59151</c:v>
                </c:pt>
                <c:pt idx="1052">
                  <c:v>2.59151</c:v>
                </c:pt>
                <c:pt idx="1053">
                  <c:v>2.59151</c:v>
                </c:pt>
                <c:pt idx="1054">
                  <c:v>2.59151</c:v>
                </c:pt>
                <c:pt idx="1055">
                  <c:v>2.59151</c:v>
                </c:pt>
                <c:pt idx="1056">
                  <c:v>2.59151</c:v>
                </c:pt>
                <c:pt idx="1057">
                  <c:v>2.59151</c:v>
                </c:pt>
                <c:pt idx="1058">
                  <c:v>2.59151</c:v>
                </c:pt>
                <c:pt idx="1059">
                  <c:v>2.59151</c:v>
                </c:pt>
                <c:pt idx="1060">
                  <c:v>2.59151</c:v>
                </c:pt>
                <c:pt idx="1061">
                  <c:v>2.59151</c:v>
                </c:pt>
                <c:pt idx="1062">
                  <c:v>2.59151</c:v>
                </c:pt>
                <c:pt idx="1063">
                  <c:v>2.59151</c:v>
                </c:pt>
                <c:pt idx="1064">
                  <c:v>2.59151</c:v>
                </c:pt>
                <c:pt idx="1065">
                  <c:v>2.59151</c:v>
                </c:pt>
                <c:pt idx="1066">
                  <c:v>2.59151</c:v>
                </c:pt>
                <c:pt idx="1067">
                  <c:v>2.59151</c:v>
                </c:pt>
                <c:pt idx="1068">
                  <c:v>2.59151</c:v>
                </c:pt>
                <c:pt idx="1069">
                  <c:v>2.59151</c:v>
                </c:pt>
                <c:pt idx="1070">
                  <c:v>2.59151</c:v>
                </c:pt>
                <c:pt idx="1071">
                  <c:v>2.59151</c:v>
                </c:pt>
                <c:pt idx="1072">
                  <c:v>2.59151</c:v>
                </c:pt>
                <c:pt idx="1073">
                  <c:v>2.59151</c:v>
                </c:pt>
                <c:pt idx="1074">
                  <c:v>2.59151</c:v>
                </c:pt>
                <c:pt idx="1075">
                  <c:v>2.59151</c:v>
                </c:pt>
                <c:pt idx="1076">
                  <c:v>2.59151</c:v>
                </c:pt>
                <c:pt idx="1077">
                  <c:v>2.59151</c:v>
                </c:pt>
                <c:pt idx="1078">
                  <c:v>2.59151</c:v>
                </c:pt>
                <c:pt idx="1079">
                  <c:v>2.59151</c:v>
                </c:pt>
                <c:pt idx="1080">
                  <c:v>2.59151</c:v>
                </c:pt>
                <c:pt idx="1081">
                  <c:v>2.59151</c:v>
                </c:pt>
                <c:pt idx="1082">
                  <c:v>2.59151</c:v>
                </c:pt>
                <c:pt idx="1083">
                  <c:v>2.59151</c:v>
                </c:pt>
                <c:pt idx="1084">
                  <c:v>2.59151</c:v>
                </c:pt>
                <c:pt idx="1085">
                  <c:v>2.59151</c:v>
                </c:pt>
                <c:pt idx="1086">
                  <c:v>2.59151</c:v>
                </c:pt>
                <c:pt idx="1087">
                  <c:v>2.59151</c:v>
                </c:pt>
                <c:pt idx="1088">
                  <c:v>2.59151</c:v>
                </c:pt>
                <c:pt idx="1089">
                  <c:v>2.59151</c:v>
                </c:pt>
                <c:pt idx="1090">
                  <c:v>2.59151</c:v>
                </c:pt>
                <c:pt idx="1091">
                  <c:v>2.59151</c:v>
                </c:pt>
                <c:pt idx="1092">
                  <c:v>2.59151</c:v>
                </c:pt>
                <c:pt idx="1093">
                  <c:v>2.59151</c:v>
                </c:pt>
                <c:pt idx="1094">
                  <c:v>2.59151</c:v>
                </c:pt>
                <c:pt idx="1095">
                  <c:v>2.59151</c:v>
                </c:pt>
                <c:pt idx="1096">
                  <c:v>2.59151</c:v>
                </c:pt>
                <c:pt idx="1097">
                  <c:v>2.59151</c:v>
                </c:pt>
                <c:pt idx="1098">
                  <c:v>2.59151</c:v>
                </c:pt>
                <c:pt idx="1099">
                  <c:v>2.59151</c:v>
                </c:pt>
                <c:pt idx="1100">
                  <c:v>2.59151</c:v>
                </c:pt>
                <c:pt idx="1101">
                  <c:v>2.59151</c:v>
                </c:pt>
                <c:pt idx="1102">
                  <c:v>2.59151</c:v>
                </c:pt>
                <c:pt idx="1103">
                  <c:v>2.59151</c:v>
                </c:pt>
                <c:pt idx="1104">
                  <c:v>2.59151</c:v>
                </c:pt>
                <c:pt idx="1105">
                  <c:v>2.59151</c:v>
                </c:pt>
                <c:pt idx="1106">
                  <c:v>2.59151</c:v>
                </c:pt>
                <c:pt idx="1107">
                  <c:v>2.59151</c:v>
                </c:pt>
                <c:pt idx="1108">
                  <c:v>2.59151</c:v>
                </c:pt>
                <c:pt idx="1109">
                  <c:v>2.59151</c:v>
                </c:pt>
                <c:pt idx="1110">
                  <c:v>2.59151</c:v>
                </c:pt>
                <c:pt idx="1111">
                  <c:v>2.59151</c:v>
                </c:pt>
                <c:pt idx="1112">
                  <c:v>2.59151</c:v>
                </c:pt>
                <c:pt idx="1113">
                  <c:v>2.59151</c:v>
                </c:pt>
                <c:pt idx="1114">
                  <c:v>2.59151</c:v>
                </c:pt>
                <c:pt idx="1115">
                  <c:v>2.59151</c:v>
                </c:pt>
                <c:pt idx="1116">
                  <c:v>2.59151</c:v>
                </c:pt>
                <c:pt idx="1117">
                  <c:v>2.59151</c:v>
                </c:pt>
                <c:pt idx="1118">
                  <c:v>2.59151</c:v>
                </c:pt>
                <c:pt idx="1119">
                  <c:v>2.59151</c:v>
                </c:pt>
                <c:pt idx="1120">
                  <c:v>2.59151</c:v>
                </c:pt>
                <c:pt idx="1121">
                  <c:v>2.59151</c:v>
                </c:pt>
                <c:pt idx="1122">
                  <c:v>2.59151</c:v>
                </c:pt>
                <c:pt idx="1123">
                  <c:v>2.59151</c:v>
                </c:pt>
                <c:pt idx="1124">
                  <c:v>2.59151</c:v>
                </c:pt>
                <c:pt idx="1125">
                  <c:v>2.59151</c:v>
                </c:pt>
                <c:pt idx="1126">
                  <c:v>2.59151</c:v>
                </c:pt>
                <c:pt idx="1127">
                  <c:v>2.59151</c:v>
                </c:pt>
                <c:pt idx="1128">
                  <c:v>2.59151</c:v>
                </c:pt>
                <c:pt idx="1129">
                  <c:v>2.59151</c:v>
                </c:pt>
                <c:pt idx="1130">
                  <c:v>2.59151</c:v>
                </c:pt>
                <c:pt idx="1131">
                  <c:v>2.59151</c:v>
                </c:pt>
                <c:pt idx="1132">
                  <c:v>2.59151</c:v>
                </c:pt>
                <c:pt idx="1133">
                  <c:v>2.59151</c:v>
                </c:pt>
                <c:pt idx="1134">
                  <c:v>2.59151</c:v>
                </c:pt>
                <c:pt idx="1135">
                  <c:v>2.59151</c:v>
                </c:pt>
                <c:pt idx="1136">
                  <c:v>2.59151</c:v>
                </c:pt>
                <c:pt idx="1137">
                  <c:v>2.59151</c:v>
                </c:pt>
                <c:pt idx="1138">
                  <c:v>2.59151</c:v>
                </c:pt>
                <c:pt idx="1139">
                  <c:v>2.59151</c:v>
                </c:pt>
                <c:pt idx="1140">
                  <c:v>2.59151</c:v>
                </c:pt>
                <c:pt idx="1141">
                  <c:v>2.59151</c:v>
                </c:pt>
                <c:pt idx="1142">
                  <c:v>2.59151</c:v>
                </c:pt>
                <c:pt idx="1143">
                  <c:v>2.59151</c:v>
                </c:pt>
                <c:pt idx="1144">
                  <c:v>2.59151</c:v>
                </c:pt>
                <c:pt idx="1145">
                  <c:v>2.59151</c:v>
                </c:pt>
                <c:pt idx="1146">
                  <c:v>2.59151</c:v>
                </c:pt>
                <c:pt idx="1147">
                  <c:v>2.59151</c:v>
                </c:pt>
                <c:pt idx="1148">
                  <c:v>2.59151</c:v>
                </c:pt>
                <c:pt idx="1149">
                  <c:v>2.59151</c:v>
                </c:pt>
                <c:pt idx="1150">
                  <c:v>2.59151</c:v>
                </c:pt>
                <c:pt idx="1151">
                  <c:v>2.59151</c:v>
                </c:pt>
                <c:pt idx="1152">
                  <c:v>2.59151</c:v>
                </c:pt>
                <c:pt idx="1153">
                  <c:v>2.59151</c:v>
                </c:pt>
                <c:pt idx="1154">
                  <c:v>2.59151</c:v>
                </c:pt>
                <c:pt idx="1155">
                  <c:v>2.59151</c:v>
                </c:pt>
                <c:pt idx="1156">
                  <c:v>2.59151</c:v>
                </c:pt>
                <c:pt idx="1157">
                  <c:v>2.59151</c:v>
                </c:pt>
                <c:pt idx="1158">
                  <c:v>2.59151</c:v>
                </c:pt>
                <c:pt idx="1159">
                  <c:v>2.59151</c:v>
                </c:pt>
                <c:pt idx="1160">
                  <c:v>2.59151</c:v>
                </c:pt>
                <c:pt idx="1161">
                  <c:v>2.59151</c:v>
                </c:pt>
                <c:pt idx="1162">
                  <c:v>2.59151</c:v>
                </c:pt>
                <c:pt idx="1163">
                  <c:v>2.59151</c:v>
                </c:pt>
                <c:pt idx="1164">
                  <c:v>2.59151</c:v>
                </c:pt>
                <c:pt idx="1165">
                  <c:v>2.59151</c:v>
                </c:pt>
                <c:pt idx="1166">
                  <c:v>2.59151</c:v>
                </c:pt>
                <c:pt idx="1167">
                  <c:v>2.59151</c:v>
                </c:pt>
                <c:pt idx="1168">
                  <c:v>2.59151</c:v>
                </c:pt>
                <c:pt idx="1169">
                  <c:v>2.59151</c:v>
                </c:pt>
                <c:pt idx="1170">
                  <c:v>2.59151</c:v>
                </c:pt>
                <c:pt idx="1171">
                  <c:v>2.59151</c:v>
                </c:pt>
                <c:pt idx="1172">
                  <c:v>2.59151</c:v>
                </c:pt>
                <c:pt idx="1173">
                  <c:v>2.59151</c:v>
                </c:pt>
                <c:pt idx="1174">
                  <c:v>2.59151</c:v>
                </c:pt>
                <c:pt idx="1175">
                  <c:v>2.59151</c:v>
                </c:pt>
                <c:pt idx="1176">
                  <c:v>2.59151</c:v>
                </c:pt>
                <c:pt idx="1177">
                  <c:v>2.59151</c:v>
                </c:pt>
                <c:pt idx="1178">
                  <c:v>2.59151</c:v>
                </c:pt>
                <c:pt idx="1179">
                  <c:v>2.59151</c:v>
                </c:pt>
                <c:pt idx="1180">
                  <c:v>2.59151</c:v>
                </c:pt>
                <c:pt idx="1181">
                  <c:v>2.59151</c:v>
                </c:pt>
                <c:pt idx="1182">
                  <c:v>2.59151</c:v>
                </c:pt>
                <c:pt idx="1183">
                  <c:v>2.59151</c:v>
                </c:pt>
                <c:pt idx="1184">
                  <c:v>2.59151</c:v>
                </c:pt>
                <c:pt idx="1185">
                  <c:v>2.59151</c:v>
                </c:pt>
                <c:pt idx="1186">
                  <c:v>2.59151</c:v>
                </c:pt>
                <c:pt idx="1187">
                  <c:v>2.59151</c:v>
                </c:pt>
                <c:pt idx="1188">
                  <c:v>2.59151</c:v>
                </c:pt>
                <c:pt idx="1189">
                  <c:v>2.59151</c:v>
                </c:pt>
                <c:pt idx="1190">
                  <c:v>2.59151</c:v>
                </c:pt>
                <c:pt idx="1191">
                  <c:v>2.59151</c:v>
                </c:pt>
                <c:pt idx="1192">
                  <c:v>2.59151</c:v>
                </c:pt>
                <c:pt idx="1193">
                  <c:v>2.59151</c:v>
                </c:pt>
                <c:pt idx="1194">
                  <c:v>2.59151</c:v>
                </c:pt>
                <c:pt idx="1195">
                  <c:v>2.59151</c:v>
                </c:pt>
                <c:pt idx="1196">
                  <c:v>2.59151</c:v>
                </c:pt>
                <c:pt idx="1197">
                  <c:v>2.59151</c:v>
                </c:pt>
                <c:pt idx="1198">
                  <c:v>2.59151</c:v>
                </c:pt>
                <c:pt idx="1199">
                  <c:v>2.59151</c:v>
                </c:pt>
                <c:pt idx="1200">
                  <c:v>2.59151</c:v>
                </c:pt>
                <c:pt idx="1201">
                  <c:v>2.59151</c:v>
                </c:pt>
                <c:pt idx="1202">
                  <c:v>2.59151</c:v>
                </c:pt>
                <c:pt idx="1203">
                  <c:v>2.59151</c:v>
                </c:pt>
                <c:pt idx="1204">
                  <c:v>2.59151</c:v>
                </c:pt>
                <c:pt idx="1205">
                  <c:v>2.59151</c:v>
                </c:pt>
                <c:pt idx="1206">
                  <c:v>2.59151</c:v>
                </c:pt>
                <c:pt idx="1207">
                  <c:v>2.59151</c:v>
                </c:pt>
                <c:pt idx="1208">
                  <c:v>2.59151</c:v>
                </c:pt>
                <c:pt idx="1209">
                  <c:v>2.59151</c:v>
                </c:pt>
                <c:pt idx="1210">
                  <c:v>2.59151</c:v>
                </c:pt>
                <c:pt idx="1211">
                  <c:v>2.59151</c:v>
                </c:pt>
                <c:pt idx="1212">
                  <c:v>2.59151</c:v>
                </c:pt>
                <c:pt idx="1213">
                  <c:v>2.59151</c:v>
                </c:pt>
                <c:pt idx="1214">
                  <c:v>2.59151</c:v>
                </c:pt>
                <c:pt idx="1215">
                  <c:v>2.59151</c:v>
                </c:pt>
                <c:pt idx="1216">
                  <c:v>2.59151</c:v>
                </c:pt>
                <c:pt idx="1217">
                  <c:v>2.59151</c:v>
                </c:pt>
                <c:pt idx="1218">
                  <c:v>2.59151</c:v>
                </c:pt>
                <c:pt idx="1219">
                  <c:v>2.59151</c:v>
                </c:pt>
                <c:pt idx="1220">
                  <c:v>2.59151</c:v>
                </c:pt>
                <c:pt idx="1221">
                  <c:v>2.59151</c:v>
                </c:pt>
                <c:pt idx="1222">
                  <c:v>2.59151</c:v>
                </c:pt>
                <c:pt idx="1223">
                  <c:v>2.59151</c:v>
                </c:pt>
                <c:pt idx="1224">
                  <c:v>2.59151</c:v>
                </c:pt>
                <c:pt idx="1225">
                  <c:v>2.59151</c:v>
                </c:pt>
                <c:pt idx="1226">
                  <c:v>2.59151</c:v>
                </c:pt>
                <c:pt idx="1227">
                  <c:v>2.59151</c:v>
                </c:pt>
                <c:pt idx="1228">
                  <c:v>2.59151</c:v>
                </c:pt>
                <c:pt idx="1229">
                  <c:v>2.59151</c:v>
                </c:pt>
                <c:pt idx="1230">
                  <c:v>2.59151</c:v>
                </c:pt>
                <c:pt idx="1231">
                  <c:v>2.59151</c:v>
                </c:pt>
                <c:pt idx="1232">
                  <c:v>2.59151</c:v>
                </c:pt>
                <c:pt idx="1233">
                  <c:v>2.59151</c:v>
                </c:pt>
                <c:pt idx="1234">
                  <c:v>2.59151</c:v>
                </c:pt>
                <c:pt idx="1235">
                  <c:v>2.59151</c:v>
                </c:pt>
                <c:pt idx="1236">
                  <c:v>2.59151</c:v>
                </c:pt>
                <c:pt idx="1237">
                  <c:v>2.59151</c:v>
                </c:pt>
                <c:pt idx="1238">
                  <c:v>2.59151</c:v>
                </c:pt>
                <c:pt idx="1239">
                  <c:v>2.59151</c:v>
                </c:pt>
                <c:pt idx="1240">
                  <c:v>2.59151</c:v>
                </c:pt>
                <c:pt idx="1241">
                  <c:v>2.59151</c:v>
                </c:pt>
                <c:pt idx="1242">
                  <c:v>2.59151</c:v>
                </c:pt>
                <c:pt idx="1243">
                  <c:v>2.59151</c:v>
                </c:pt>
                <c:pt idx="1244">
                  <c:v>2.59151</c:v>
                </c:pt>
                <c:pt idx="1245">
                  <c:v>2.59151</c:v>
                </c:pt>
                <c:pt idx="1246">
                  <c:v>2.59151</c:v>
                </c:pt>
                <c:pt idx="1247">
                  <c:v>2.59151</c:v>
                </c:pt>
                <c:pt idx="1248">
                  <c:v>2.59151</c:v>
                </c:pt>
                <c:pt idx="1249">
                  <c:v>2.59151</c:v>
                </c:pt>
                <c:pt idx="1250">
                  <c:v>2.59151</c:v>
                </c:pt>
                <c:pt idx="1251">
                  <c:v>2.59151</c:v>
                </c:pt>
                <c:pt idx="1252">
                  <c:v>2.59151</c:v>
                </c:pt>
                <c:pt idx="1253">
                  <c:v>2.59151</c:v>
                </c:pt>
                <c:pt idx="1254">
                  <c:v>2.59151</c:v>
                </c:pt>
                <c:pt idx="1255">
                  <c:v>2.59151</c:v>
                </c:pt>
                <c:pt idx="1256">
                  <c:v>2.59151</c:v>
                </c:pt>
                <c:pt idx="1257">
                  <c:v>2.59151</c:v>
                </c:pt>
                <c:pt idx="1258">
                  <c:v>2.59151</c:v>
                </c:pt>
                <c:pt idx="1259">
                  <c:v>2.59151</c:v>
                </c:pt>
                <c:pt idx="1260">
                  <c:v>2.59151</c:v>
                </c:pt>
                <c:pt idx="1261">
                  <c:v>2.59151</c:v>
                </c:pt>
                <c:pt idx="1262">
                  <c:v>2.59151</c:v>
                </c:pt>
                <c:pt idx="1263">
                  <c:v>2.59151</c:v>
                </c:pt>
                <c:pt idx="1264">
                  <c:v>2.59151</c:v>
                </c:pt>
                <c:pt idx="1265">
                  <c:v>2.59151</c:v>
                </c:pt>
                <c:pt idx="1266">
                  <c:v>2.59151</c:v>
                </c:pt>
                <c:pt idx="1267">
                  <c:v>2.59151</c:v>
                </c:pt>
                <c:pt idx="1268">
                  <c:v>2.59151</c:v>
                </c:pt>
                <c:pt idx="1269">
                  <c:v>2.59151</c:v>
                </c:pt>
                <c:pt idx="1270">
                  <c:v>2.59151</c:v>
                </c:pt>
                <c:pt idx="1271">
                  <c:v>2.59151</c:v>
                </c:pt>
                <c:pt idx="1272">
                  <c:v>2.59151</c:v>
                </c:pt>
                <c:pt idx="1273">
                  <c:v>2.59151</c:v>
                </c:pt>
                <c:pt idx="1274">
                  <c:v>2.59151</c:v>
                </c:pt>
                <c:pt idx="1275">
                  <c:v>2.59151</c:v>
                </c:pt>
                <c:pt idx="1276">
                  <c:v>2.59151</c:v>
                </c:pt>
                <c:pt idx="1277">
                  <c:v>2.59151</c:v>
                </c:pt>
                <c:pt idx="1278">
                  <c:v>2.59151</c:v>
                </c:pt>
                <c:pt idx="1279">
                  <c:v>2.59151</c:v>
                </c:pt>
                <c:pt idx="1280">
                  <c:v>2.59151</c:v>
                </c:pt>
                <c:pt idx="1281">
                  <c:v>2.59151</c:v>
                </c:pt>
                <c:pt idx="1282">
                  <c:v>2.59151</c:v>
                </c:pt>
                <c:pt idx="1283">
                  <c:v>2.59151</c:v>
                </c:pt>
                <c:pt idx="1284">
                  <c:v>2.59151</c:v>
                </c:pt>
                <c:pt idx="1285">
                  <c:v>2.59151</c:v>
                </c:pt>
                <c:pt idx="1286">
                  <c:v>2.59151</c:v>
                </c:pt>
                <c:pt idx="1287">
                  <c:v>2.59151</c:v>
                </c:pt>
                <c:pt idx="1288">
                  <c:v>2.59151</c:v>
                </c:pt>
                <c:pt idx="1289">
                  <c:v>2.59151</c:v>
                </c:pt>
                <c:pt idx="1290">
                  <c:v>2.59151</c:v>
                </c:pt>
                <c:pt idx="1291">
                  <c:v>2.59151</c:v>
                </c:pt>
                <c:pt idx="1292">
                  <c:v>2.59151</c:v>
                </c:pt>
                <c:pt idx="1293">
                  <c:v>2.59151</c:v>
                </c:pt>
                <c:pt idx="1294">
                  <c:v>2.59151</c:v>
                </c:pt>
                <c:pt idx="1295">
                  <c:v>2.59151</c:v>
                </c:pt>
                <c:pt idx="1296">
                  <c:v>2.59151</c:v>
                </c:pt>
                <c:pt idx="1297">
                  <c:v>2.59151</c:v>
                </c:pt>
                <c:pt idx="1298">
                  <c:v>2.59151</c:v>
                </c:pt>
                <c:pt idx="1299">
                  <c:v>2.59151</c:v>
                </c:pt>
                <c:pt idx="1300">
                  <c:v>2.59151</c:v>
                </c:pt>
                <c:pt idx="1301">
                  <c:v>2.59151</c:v>
                </c:pt>
                <c:pt idx="1302">
                  <c:v>2.59151</c:v>
                </c:pt>
                <c:pt idx="1303">
                  <c:v>2.59151</c:v>
                </c:pt>
                <c:pt idx="1304">
                  <c:v>2.59151</c:v>
                </c:pt>
                <c:pt idx="1305">
                  <c:v>2.59151</c:v>
                </c:pt>
                <c:pt idx="1306">
                  <c:v>2.59151</c:v>
                </c:pt>
                <c:pt idx="1307">
                  <c:v>2.59151</c:v>
                </c:pt>
                <c:pt idx="1308">
                  <c:v>2.59151</c:v>
                </c:pt>
                <c:pt idx="1309">
                  <c:v>2.59151</c:v>
                </c:pt>
                <c:pt idx="1310">
                  <c:v>2.59151</c:v>
                </c:pt>
                <c:pt idx="1311">
                  <c:v>2.59151</c:v>
                </c:pt>
                <c:pt idx="1312">
                  <c:v>2.59151</c:v>
                </c:pt>
                <c:pt idx="1313">
                  <c:v>2.59151</c:v>
                </c:pt>
                <c:pt idx="1314">
                  <c:v>2.59151</c:v>
                </c:pt>
                <c:pt idx="1315">
                  <c:v>2.59151</c:v>
                </c:pt>
                <c:pt idx="1316">
                  <c:v>2.59151</c:v>
                </c:pt>
                <c:pt idx="1317">
                  <c:v>2.59151</c:v>
                </c:pt>
                <c:pt idx="1318">
                  <c:v>2.59151</c:v>
                </c:pt>
                <c:pt idx="1319">
                  <c:v>2.59151</c:v>
                </c:pt>
                <c:pt idx="1320">
                  <c:v>2.59151</c:v>
                </c:pt>
                <c:pt idx="1321">
                  <c:v>2.59151</c:v>
                </c:pt>
                <c:pt idx="1322">
                  <c:v>2.59151</c:v>
                </c:pt>
                <c:pt idx="1323">
                  <c:v>2.59151</c:v>
                </c:pt>
                <c:pt idx="1324">
                  <c:v>2.59151</c:v>
                </c:pt>
                <c:pt idx="1325">
                  <c:v>2.59151</c:v>
                </c:pt>
                <c:pt idx="1326">
                  <c:v>2.59151</c:v>
                </c:pt>
                <c:pt idx="1327">
                  <c:v>2.59151</c:v>
                </c:pt>
                <c:pt idx="1328">
                  <c:v>2.59151</c:v>
                </c:pt>
                <c:pt idx="1329">
                  <c:v>2.59151</c:v>
                </c:pt>
                <c:pt idx="1330">
                  <c:v>2.59151</c:v>
                </c:pt>
                <c:pt idx="1331">
                  <c:v>2.59151</c:v>
                </c:pt>
                <c:pt idx="1332">
                  <c:v>2.59151</c:v>
                </c:pt>
                <c:pt idx="1333">
                  <c:v>2.59151</c:v>
                </c:pt>
                <c:pt idx="1334">
                  <c:v>2.59151</c:v>
                </c:pt>
                <c:pt idx="1335">
                  <c:v>2.59151</c:v>
                </c:pt>
                <c:pt idx="1336">
                  <c:v>2.59151</c:v>
                </c:pt>
                <c:pt idx="1337">
                  <c:v>2.59151</c:v>
                </c:pt>
                <c:pt idx="1338">
                  <c:v>2.59151</c:v>
                </c:pt>
                <c:pt idx="1339">
                  <c:v>2.59151</c:v>
                </c:pt>
                <c:pt idx="1340">
                  <c:v>2.59151</c:v>
                </c:pt>
                <c:pt idx="1341">
                  <c:v>2.59151</c:v>
                </c:pt>
                <c:pt idx="1342">
                  <c:v>2.59151</c:v>
                </c:pt>
                <c:pt idx="1343">
                  <c:v>2.59151</c:v>
                </c:pt>
                <c:pt idx="1344">
                  <c:v>2.59151</c:v>
                </c:pt>
                <c:pt idx="1345">
                  <c:v>2.59151</c:v>
                </c:pt>
                <c:pt idx="1346">
                  <c:v>2.59151</c:v>
                </c:pt>
                <c:pt idx="1347">
                  <c:v>2.59151</c:v>
                </c:pt>
                <c:pt idx="1348">
                  <c:v>2.59151</c:v>
                </c:pt>
                <c:pt idx="1349">
                  <c:v>2.59151</c:v>
                </c:pt>
                <c:pt idx="1350">
                  <c:v>2.59151</c:v>
                </c:pt>
                <c:pt idx="1351">
                  <c:v>2.59151</c:v>
                </c:pt>
                <c:pt idx="1352">
                  <c:v>2.59151</c:v>
                </c:pt>
                <c:pt idx="1353">
                  <c:v>2.59151</c:v>
                </c:pt>
                <c:pt idx="1354">
                  <c:v>2.59151</c:v>
                </c:pt>
                <c:pt idx="1355">
                  <c:v>2.59151</c:v>
                </c:pt>
                <c:pt idx="1356">
                  <c:v>2.59151</c:v>
                </c:pt>
                <c:pt idx="1357">
                  <c:v>2.59151</c:v>
                </c:pt>
                <c:pt idx="1358">
                  <c:v>2.59151</c:v>
                </c:pt>
                <c:pt idx="1359">
                  <c:v>2.59151</c:v>
                </c:pt>
                <c:pt idx="1360">
                  <c:v>2.59151</c:v>
                </c:pt>
                <c:pt idx="1361">
                  <c:v>2.59151</c:v>
                </c:pt>
                <c:pt idx="1362">
                  <c:v>2.59151</c:v>
                </c:pt>
                <c:pt idx="1363">
                  <c:v>2.59151</c:v>
                </c:pt>
                <c:pt idx="1364">
                  <c:v>2.59151</c:v>
                </c:pt>
                <c:pt idx="1365">
                  <c:v>2.59151</c:v>
                </c:pt>
                <c:pt idx="1366">
                  <c:v>2.59151</c:v>
                </c:pt>
                <c:pt idx="1367">
                  <c:v>2.59151</c:v>
                </c:pt>
                <c:pt idx="1368">
                  <c:v>2.59151</c:v>
                </c:pt>
                <c:pt idx="1369">
                  <c:v>2.59151</c:v>
                </c:pt>
                <c:pt idx="1370">
                  <c:v>2.59151</c:v>
                </c:pt>
                <c:pt idx="1371">
                  <c:v>2.59151</c:v>
                </c:pt>
                <c:pt idx="1372">
                  <c:v>2.59151</c:v>
                </c:pt>
                <c:pt idx="1373">
                  <c:v>2.59151</c:v>
                </c:pt>
                <c:pt idx="1374">
                  <c:v>2.59151</c:v>
                </c:pt>
                <c:pt idx="1375">
                  <c:v>2.59151</c:v>
                </c:pt>
                <c:pt idx="1376">
                  <c:v>2.59151</c:v>
                </c:pt>
                <c:pt idx="1377">
                  <c:v>2.59151</c:v>
                </c:pt>
                <c:pt idx="1378">
                  <c:v>2.59151</c:v>
                </c:pt>
                <c:pt idx="1379">
                  <c:v>2.59151</c:v>
                </c:pt>
                <c:pt idx="1380">
                  <c:v>2.59151</c:v>
                </c:pt>
                <c:pt idx="1381">
                  <c:v>2.59151</c:v>
                </c:pt>
                <c:pt idx="1382">
                  <c:v>2.59151</c:v>
                </c:pt>
                <c:pt idx="1383">
                  <c:v>2.59151</c:v>
                </c:pt>
                <c:pt idx="1384">
                  <c:v>2.59151</c:v>
                </c:pt>
                <c:pt idx="1385">
                  <c:v>2.59151</c:v>
                </c:pt>
                <c:pt idx="1386">
                  <c:v>2.59151</c:v>
                </c:pt>
                <c:pt idx="1387">
                  <c:v>2.59151</c:v>
                </c:pt>
                <c:pt idx="1388">
                  <c:v>2.59151</c:v>
                </c:pt>
                <c:pt idx="1389">
                  <c:v>2.59151</c:v>
                </c:pt>
                <c:pt idx="1390">
                  <c:v>2.59151</c:v>
                </c:pt>
                <c:pt idx="1391">
                  <c:v>2.59151</c:v>
                </c:pt>
                <c:pt idx="1392">
                  <c:v>2.59151</c:v>
                </c:pt>
                <c:pt idx="1393">
                  <c:v>2.59151</c:v>
                </c:pt>
                <c:pt idx="1394">
                  <c:v>2.59151</c:v>
                </c:pt>
                <c:pt idx="1395">
                  <c:v>2.59151</c:v>
                </c:pt>
                <c:pt idx="1396">
                  <c:v>2.59151</c:v>
                </c:pt>
                <c:pt idx="1397">
                  <c:v>2.59151</c:v>
                </c:pt>
                <c:pt idx="1398">
                  <c:v>2.59151</c:v>
                </c:pt>
                <c:pt idx="1399">
                  <c:v>2.59151</c:v>
                </c:pt>
                <c:pt idx="1400">
                  <c:v>2.59151</c:v>
                </c:pt>
                <c:pt idx="1401">
                  <c:v>2.59151</c:v>
                </c:pt>
                <c:pt idx="1402">
                  <c:v>2.59151</c:v>
                </c:pt>
                <c:pt idx="1403">
                  <c:v>2.59151</c:v>
                </c:pt>
                <c:pt idx="1404">
                  <c:v>2.59151</c:v>
                </c:pt>
                <c:pt idx="1405">
                  <c:v>2.59151</c:v>
                </c:pt>
                <c:pt idx="1406">
                  <c:v>2.59151</c:v>
                </c:pt>
                <c:pt idx="1407">
                  <c:v>2.59151</c:v>
                </c:pt>
                <c:pt idx="1408">
                  <c:v>2.59151</c:v>
                </c:pt>
                <c:pt idx="1409">
                  <c:v>2.59151</c:v>
                </c:pt>
                <c:pt idx="1410">
                  <c:v>2.59151</c:v>
                </c:pt>
                <c:pt idx="1411">
                  <c:v>2.59151</c:v>
                </c:pt>
                <c:pt idx="1412">
                  <c:v>2.59151</c:v>
                </c:pt>
                <c:pt idx="1413">
                  <c:v>2.59151</c:v>
                </c:pt>
                <c:pt idx="1414">
                  <c:v>2.59151</c:v>
                </c:pt>
                <c:pt idx="1415">
                  <c:v>2.59151</c:v>
                </c:pt>
                <c:pt idx="1416">
                  <c:v>2.59151</c:v>
                </c:pt>
                <c:pt idx="1417">
                  <c:v>2.59151</c:v>
                </c:pt>
                <c:pt idx="1418">
                  <c:v>2.59151</c:v>
                </c:pt>
                <c:pt idx="1419">
                  <c:v>2.59151</c:v>
                </c:pt>
                <c:pt idx="1420">
                  <c:v>2.59151</c:v>
                </c:pt>
                <c:pt idx="1421">
                  <c:v>2.59151</c:v>
                </c:pt>
                <c:pt idx="1422">
                  <c:v>2.59151</c:v>
                </c:pt>
                <c:pt idx="1423">
                  <c:v>2.59151</c:v>
                </c:pt>
                <c:pt idx="1424">
                  <c:v>2.59151</c:v>
                </c:pt>
                <c:pt idx="1425">
                  <c:v>2.59151</c:v>
                </c:pt>
                <c:pt idx="1426">
                  <c:v>2.59151</c:v>
                </c:pt>
                <c:pt idx="1427">
                  <c:v>2.59151</c:v>
                </c:pt>
                <c:pt idx="1428">
                  <c:v>2.59151</c:v>
                </c:pt>
                <c:pt idx="1429">
                  <c:v>2.59151</c:v>
                </c:pt>
                <c:pt idx="1430">
                  <c:v>2.59151</c:v>
                </c:pt>
                <c:pt idx="1431">
                  <c:v>2.59151</c:v>
                </c:pt>
                <c:pt idx="1432">
                  <c:v>2.59151</c:v>
                </c:pt>
                <c:pt idx="1433">
                  <c:v>2.59151</c:v>
                </c:pt>
                <c:pt idx="1434">
                  <c:v>2.59151</c:v>
                </c:pt>
                <c:pt idx="1435">
                  <c:v>2.59151</c:v>
                </c:pt>
                <c:pt idx="1436">
                  <c:v>2.59151</c:v>
                </c:pt>
                <c:pt idx="1437">
                  <c:v>2.59151</c:v>
                </c:pt>
                <c:pt idx="1438">
                  <c:v>2.59151</c:v>
                </c:pt>
                <c:pt idx="1439">
                  <c:v>2.59151</c:v>
                </c:pt>
                <c:pt idx="1440">
                  <c:v>2.59151</c:v>
                </c:pt>
                <c:pt idx="1441">
                  <c:v>2.59151</c:v>
                </c:pt>
                <c:pt idx="1442">
                  <c:v>2.59151</c:v>
                </c:pt>
                <c:pt idx="1443">
                  <c:v>2.59151</c:v>
                </c:pt>
                <c:pt idx="1444">
                  <c:v>2.59151</c:v>
                </c:pt>
                <c:pt idx="1445">
                  <c:v>2.59151</c:v>
                </c:pt>
                <c:pt idx="1446">
                  <c:v>2.59151</c:v>
                </c:pt>
                <c:pt idx="1447">
                  <c:v>2.59151</c:v>
                </c:pt>
                <c:pt idx="1448">
                  <c:v>2.59151</c:v>
                </c:pt>
                <c:pt idx="1449">
                  <c:v>2.59151</c:v>
                </c:pt>
                <c:pt idx="1450">
                  <c:v>2.59151</c:v>
                </c:pt>
                <c:pt idx="1451">
                  <c:v>2.59151</c:v>
                </c:pt>
                <c:pt idx="1452">
                  <c:v>2.59151</c:v>
                </c:pt>
                <c:pt idx="1453">
                  <c:v>2.59151</c:v>
                </c:pt>
                <c:pt idx="1454">
                  <c:v>2.59151</c:v>
                </c:pt>
                <c:pt idx="1455">
                  <c:v>2.59151</c:v>
                </c:pt>
                <c:pt idx="1456">
                  <c:v>2.59151</c:v>
                </c:pt>
                <c:pt idx="1457">
                  <c:v>2.59151</c:v>
                </c:pt>
                <c:pt idx="1458">
                  <c:v>2.59151</c:v>
                </c:pt>
                <c:pt idx="1459">
                  <c:v>2.59151</c:v>
                </c:pt>
                <c:pt idx="1460">
                  <c:v>2.59151</c:v>
                </c:pt>
                <c:pt idx="1461">
                  <c:v>2.59151</c:v>
                </c:pt>
                <c:pt idx="1462">
                  <c:v>2.59151</c:v>
                </c:pt>
                <c:pt idx="1463">
                  <c:v>2.59151</c:v>
                </c:pt>
                <c:pt idx="1464">
                  <c:v>2.59151</c:v>
                </c:pt>
                <c:pt idx="1465">
                  <c:v>2.59151</c:v>
                </c:pt>
                <c:pt idx="1466">
                  <c:v>2.59151</c:v>
                </c:pt>
                <c:pt idx="1467">
                  <c:v>2.59151</c:v>
                </c:pt>
                <c:pt idx="1468">
                  <c:v>2.59151</c:v>
                </c:pt>
                <c:pt idx="1469">
                  <c:v>2.59151</c:v>
                </c:pt>
                <c:pt idx="1470">
                  <c:v>2.59151</c:v>
                </c:pt>
                <c:pt idx="1471">
                  <c:v>2.59151</c:v>
                </c:pt>
                <c:pt idx="1472">
                  <c:v>2.59151</c:v>
                </c:pt>
                <c:pt idx="1473">
                  <c:v>2.59151</c:v>
                </c:pt>
                <c:pt idx="1474">
                  <c:v>2.59151</c:v>
                </c:pt>
                <c:pt idx="1475">
                  <c:v>2.59151</c:v>
                </c:pt>
                <c:pt idx="1476">
                  <c:v>2.59151</c:v>
                </c:pt>
                <c:pt idx="1477">
                  <c:v>2.59151</c:v>
                </c:pt>
                <c:pt idx="1478">
                  <c:v>2.59151</c:v>
                </c:pt>
                <c:pt idx="1479">
                  <c:v>2.59151</c:v>
                </c:pt>
                <c:pt idx="1480">
                  <c:v>2.59151</c:v>
                </c:pt>
                <c:pt idx="1481">
                  <c:v>2.59151</c:v>
                </c:pt>
                <c:pt idx="1482">
                  <c:v>2.59151</c:v>
                </c:pt>
                <c:pt idx="1483">
                  <c:v>2.59151</c:v>
                </c:pt>
                <c:pt idx="1484">
                  <c:v>2.59151</c:v>
                </c:pt>
                <c:pt idx="1485">
                  <c:v>2.59151</c:v>
                </c:pt>
                <c:pt idx="1486">
                  <c:v>2.59151</c:v>
                </c:pt>
                <c:pt idx="1487">
                  <c:v>2.59151</c:v>
                </c:pt>
                <c:pt idx="1488">
                  <c:v>2.59151</c:v>
                </c:pt>
                <c:pt idx="1489">
                  <c:v>2.59151</c:v>
                </c:pt>
                <c:pt idx="1490">
                  <c:v>2.59151</c:v>
                </c:pt>
                <c:pt idx="1491">
                  <c:v>2.59151</c:v>
                </c:pt>
                <c:pt idx="1492">
                  <c:v>2.59151</c:v>
                </c:pt>
                <c:pt idx="1493">
                  <c:v>2.59151</c:v>
                </c:pt>
                <c:pt idx="1494">
                  <c:v>2.59151</c:v>
                </c:pt>
                <c:pt idx="1495">
                  <c:v>2.59151</c:v>
                </c:pt>
                <c:pt idx="1496">
                  <c:v>2.59151</c:v>
                </c:pt>
                <c:pt idx="1497">
                  <c:v>2.59151</c:v>
                </c:pt>
                <c:pt idx="1498">
                  <c:v>2.59151</c:v>
                </c:pt>
                <c:pt idx="1499">
                  <c:v>2.59151</c:v>
                </c:pt>
                <c:pt idx="1500">
                  <c:v>2.59151</c:v>
                </c:pt>
                <c:pt idx="1501">
                  <c:v>2.59151</c:v>
                </c:pt>
                <c:pt idx="1502">
                  <c:v>2.59151</c:v>
                </c:pt>
                <c:pt idx="1503">
                  <c:v>2.59151</c:v>
                </c:pt>
                <c:pt idx="1504">
                  <c:v>2.59151</c:v>
                </c:pt>
                <c:pt idx="1505">
                  <c:v>2.59151</c:v>
                </c:pt>
                <c:pt idx="1506">
                  <c:v>2.59151</c:v>
                </c:pt>
                <c:pt idx="1507">
                  <c:v>2.59151</c:v>
                </c:pt>
                <c:pt idx="1508">
                  <c:v>2.59151</c:v>
                </c:pt>
                <c:pt idx="1509">
                  <c:v>2.59151</c:v>
                </c:pt>
                <c:pt idx="1510">
                  <c:v>2.59151</c:v>
                </c:pt>
                <c:pt idx="1511">
                  <c:v>2.59151</c:v>
                </c:pt>
                <c:pt idx="1512">
                  <c:v>2.59151</c:v>
                </c:pt>
                <c:pt idx="1513">
                  <c:v>2.59151</c:v>
                </c:pt>
                <c:pt idx="1514">
                  <c:v>2.59151</c:v>
                </c:pt>
                <c:pt idx="1515">
                  <c:v>2.59151</c:v>
                </c:pt>
                <c:pt idx="1516">
                  <c:v>2.59151</c:v>
                </c:pt>
                <c:pt idx="1517">
                  <c:v>2.59151</c:v>
                </c:pt>
                <c:pt idx="1518">
                  <c:v>2.59151</c:v>
                </c:pt>
                <c:pt idx="1519">
                  <c:v>2.59151</c:v>
                </c:pt>
                <c:pt idx="1520">
                  <c:v>2.59151</c:v>
                </c:pt>
                <c:pt idx="1521">
                  <c:v>2.59151</c:v>
                </c:pt>
                <c:pt idx="1522">
                  <c:v>2.59151</c:v>
                </c:pt>
                <c:pt idx="1523">
                  <c:v>2.59151</c:v>
                </c:pt>
                <c:pt idx="1524">
                  <c:v>2.59151</c:v>
                </c:pt>
                <c:pt idx="1525">
                  <c:v>2.59151</c:v>
                </c:pt>
                <c:pt idx="1526">
                  <c:v>2.59151</c:v>
                </c:pt>
                <c:pt idx="1527">
                  <c:v>2.59151</c:v>
                </c:pt>
                <c:pt idx="1528">
                  <c:v>2.59151</c:v>
                </c:pt>
                <c:pt idx="1529">
                  <c:v>2.59151</c:v>
                </c:pt>
                <c:pt idx="1530">
                  <c:v>2.59151</c:v>
                </c:pt>
                <c:pt idx="1531">
                  <c:v>2.59151</c:v>
                </c:pt>
                <c:pt idx="1532">
                  <c:v>2.59151</c:v>
                </c:pt>
                <c:pt idx="1533">
                  <c:v>2.59151</c:v>
                </c:pt>
                <c:pt idx="1534">
                  <c:v>2.59151</c:v>
                </c:pt>
                <c:pt idx="1535">
                  <c:v>2.59151</c:v>
                </c:pt>
                <c:pt idx="1536">
                  <c:v>2.59151</c:v>
                </c:pt>
                <c:pt idx="1537">
                  <c:v>2.59151</c:v>
                </c:pt>
                <c:pt idx="1538">
                  <c:v>2.59151</c:v>
                </c:pt>
                <c:pt idx="1539">
                  <c:v>2.59151</c:v>
                </c:pt>
                <c:pt idx="1540">
                  <c:v>2.59151</c:v>
                </c:pt>
                <c:pt idx="1541">
                  <c:v>2.59151</c:v>
                </c:pt>
                <c:pt idx="1542">
                  <c:v>2.59151</c:v>
                </c:pt>
                <c:pt idx="1543">
                  <c:v>2.59151</c:v>
                </c:pt>
                <c:pt idx="1544">
                  <c:v>2.59151</c:v>
                </c:pt>
                <c:pt idx="1545">
                  <c:v>2.59151</c:v>
                </c:pt>
                <c:pt idx="1546">
                  <c:v>2.59151</c:v>
                </c:pt>
                <c:pt idx="1547">
                  <c:v>2.59151</c:v>
                </c:pt>
                <c:pt idx="1548">
                  <c:v>2.59151</c:v>
                </c:pt>
                <c:pt idx="1549">
                  <c:v>2.59151</c:v>
                </c:pt>
                <c:pt idx="1550">
                  <c:v>2.59151</c:v>
                </c:pt>
                <c:pt idx="1551">
                  <c:v>2.59151</c:v>
                </c:pt>
                <c:pt idx="1552">
                  <c:v>2.59151</c:v>
                </c:pt>
                <c:pt idx="1553">
                  <c:v>2.59151</c:v>
                </c:pt>
                <c:pt idx="1554">
                  <c:v>2.59151</c:v>
                </c:pt>
                <c:pt idx="1555">
                  <c:v>2.59151</c:v>
                </c:pt>
                <c:pt idx="1556">
                  <c:v>2.59151</c:v>
                </c:pt>
                <c:pt idx="1557">
                  <c:v>2.59151</c:v>
                </c:pt>
                <c:pt idx="1558">
                  <c:v>2.59151</c:v>
                </c:pt>
                <c:pt idx="1559">
                  <c:v>2.59151</c:v>
                </c:pt>
                <c:pt idx="1560">
                  <c:v>2.59151</c:v>
                </c:pt>
                <c:pt idx="1561">
                  <c:v>2.59151</c:v>
                </c:pt>
                <c:pt idx="1562">
                  <c:v>2.59151</c:v>
                </c:pt>
                <c:pt idx="1563">
                  <c:v>2.59151</c:v>
                </c:pt>
                <c:pt idx="1564">
                  <c:v>2.59151</c:v>
                </c:pt>
                <c:pt idx="1565">
                  <c:v>2.59151</c:v>
                </c:pt>
                <c:pt idx="1566">
                  <c:v>2.59151</c:v>
                </c:pt>
                <c:pt idx="1567">
                  <c:v>2.59151</c:v>
                </c:pt>
                <c:pt idx="1568">
                  <c:v>2.59151</c:v>
                </c:pt>
                <c:pt idx="1569">
                  <c:v>2.59151</c:v>
                </c:pt>
                <c:pt idx="1570">
                  <c:v>2.59151</c:v>
                </c:pt>
                <c:pt idx="1571">
                  <c:v>2.59151</c:v>
                </c:pt>
                <c:pt idx="1572">
                  <c:v>2.59151</c:v>
                </c:pt>
                <c:pt idx="1573">
                  <c:v>2.59151</c:v>
                </c:pt>
                <c:pt idx="1574">
                  <c:v>2.59151</c:v>
                </c:pt>
                <c:pt idx="1575">
                  <c:v>2.59151</c:v>
                </c:pt>
                <c:pt idx="1576">
                  <c:v>2.59151</c:v>
                </c:pt>
                <c:pt idx="1577">
                  <c:v>2.59151</c:v>
                </c:pt>
                <c:pt idx="1578">
                  <c:v>2.59151</c:v>
                </c:pt>
                <c:pt idx="1579">
                  <c:v>2.59151</c:v>
                </c:pt>
                <c:pt idx="1580">
                  <c:v>2.59151</c:v>
                </c:pt>
                <c:pt idx="1581">
                  <c:v>2.59151</c:v>
                </c:pt>
                <c:pt idx="1582">
                  <c:v>2.59151</c:v>
                </c:pt>
                <c:pt idx="1583">
                  <c:v>2.59151</c:v>
                </c:pt>
                <c:pt idx="1584">
                  <c:v>2.59151</c:v>
                </c:pt>
                <c:pt idx="1585">
                  <c:v>2.59151</c:v>
                </c:pt>
                <c:pt idx="1586">
                  <c:v>2.59151</c:v>
                </c:pt>
                <c:pt idx="1587">
                  <c:v>2.59151</c:v>
                </c:pt>
                <c:pt idx="1588">
                  <c:v>2.59151</c:v>
                </c:pt>
                <c:pt idx="1589">
                  <c:v>2.59151</c:v>
                </c:pt>
                <c:pt idx="1590">
                  <c:v>2.59151</c:v>
                </c:pt>
                <c:pt idx="1591">
                  <c:v>2.59151</c:v>
                </c:pt>
                <c:pt idx="1592">
                  <c:v>2.59151</c:v>
                </c:pt>
                <c:pt idx="1593">
                  <c:v>2.59151</c:v>
                </c:pt>
                <c:pt idx="1594">
                  <c:v>2.59151</c:v>
                </c:pt>
                <c:pt idx="1595">
                  <c:v>2.59151</c:v>
                </c:pt>
                <c:pt idx="1596">
                  <c:v>2.59151</c:v>
                </c:pt>
                <c:pt idx="1597">
                  <c:v>2.59151</c:v>
                </c:pt>
                <c:pt idx="1598">
                  <c:v>2.59151</c:v>
                </c:pt>
                <c:pt idx="1599">
                  <c:v>2.59151</c:v>
                </c:pt>
                <c:pt idx="1600">
                  <c:v>2.59151</c:v>
                </c:pt>
                <c:pt idx="1601">
                  <c:v>2.59151</c:v>
                </c:pt>
                <c:pt idx="1602">
                  <c:v>2.59151</c:v>
                </c:pt>
                <c:pt idx="1603">
                  <c:v>2.59151</c:v>
                </c:pt>
                <c:pt idx="1604">
                  <c:v>2.59151</c:v>
                </c:pt>
                <c:pt idx="1605">
                  <c:v>2.59151</c:v>
                </c:pt>
                <c:pt idx="1606">
                  <c:v>2.59151</c:v>
                </c:pt>
                <c:pt idx="1607">
                  <c:v>2.59151</c:v>
                </c:pt>
                <c:pt idx="1608">
                  <c:v>2.59151</c:v>
                </c:pt>
                <c:pt idx="1609">
                  <c:v>2.59151</c:v>
                </c:pt>
                <c:pt idx="1610">
                  <c:v>2.59151</c:v>
                </c:pt>
                <c:pt idx="1611">
                  <c:v>2.59151</c:v>
                </c:pt>
                <c:pt idx="1612">
                  <c:v>2.59151</c:v>
                </c:pt>
                <c:pt idx="1613">
                  <c:v>2.59151</c:v>
                </c:pt>
                <c:pt idx="1614">
                  <c:v>2.59151</c:v>
                </c:pt>
                <c:pt idx="1615">
                  <c:v>2.59151</c:v>
                </c:pt>
                <c:pt idx="1616">
                  <c:v>2.59151</c:v>
                </c:pt>
                <c:pt idx="1617">
                  <c:v>2.59151</c:v>
                </c:pt>
                <c:pt idx="1618">
                  <c:v>2.59151</c:v>
                </c:pt>
                <c:pt idx="1619">
                  <c:v>2.59151</c:v>
                </c:pt>
                <c:pt idx="1620">
                  <c:v>2.59151</c:v>
                </c:pt>
                <c:pt idx="1621">
                  <c:v>2.59151</c:v>
                </c:pt>
                <c:pt idx="1622">
                  <c:v>2.59151</c:v>
                </c:pt>
                <c:pt idx="1623">
                  <c:v>2.59151</c:v>
                </c:pt>
                <c:pt idx="1624">
                  <c:v>2.59151</c:v>
                </c:pt>
                <c:pt idx="1625">
                  <c:v>2.59151</c:v>
                </c:pt>
                <c:pt idx="1626">
                  <c:v>2.59151</c:v>
                </c:pt>
                <c:pt idx="1627">
                  <c:v>2.59151</c:v>
                </c:pt>
                <c:pt idx="1628">
                  <c:v>2.59151</c:v>
                </c:pt>
                <c:pt idx="1629">
                  <c:v>2.59151</c:v>
                </c:pt>
                <c:pt idx="1630">
                  <c:v>2.59151</c:v>
                </c:pt>
                <c:pt idx="1631">
                  <c:v>2.59151</c:v>
                </c:pt>
                <c:pt idx="1632">
                  <c:v>2.59151</c:v>
                </c:pt>
                <c:pt idx="1633">
                  <c:v>2.59151</c:v>
                </c:pt>
                <c:pt idx="1634">
                  <c:v>2.59151</c:v>
                </c:pt>
                <c:pt idx="1635">
                  <c:v>2.59151</c:v>
                </c:pt>
                <c:pt idx="1636">
                  <c:v>2.59151</c:v>
                </c:pt>
                <c:pt idx="1637">
                  <c:v>2.59151</c:v>
                </c:pt>
                <c:pt idx="1638">
                  <c:v>2.59151</c:v>
                </c:pt>
                <c:pt idx="1639">
                  <c:v>2.59151</c:v>
                </c:pt>
                <c:pt idx="1640">
                  <c:v>2.59151</c:v>
                </c:pt>
                <c:pt idx="1641">
                  <c:v>2.59151</c:v>
                </c:pt>
                <c:pt idx="1642">
                  <c:v>2.59151</c:v>
                </c:pt>
                <c:pt idx="1643">
                  <c:v>2.59151</c:v>
                </c:pt>
                <c:pt idx="1644">
                  <c:v>2.59151</c:v>
                </c:pt>
                <c:pt idx="1645">
                  <c:v>2.59151</c:v>
                </c:pt>
                <c:pt idx="1646">
                  <c:v>2.59151</c:v>
                </c:pt>
                <c:pt idx="1647">
                  <c:v>2.59151</c:v>
                </c:pt>
                <c:pt idx="1648">
                  <c:v>2.59151</c:v>
                </c:pt>
                <c:pt idx="1649">
                  <c:v>2.59151</c:v>
                </c:pt>
                <c:pt idx="1650">
                  <c:v>2.59151</c:v>
                </c:pt>
                <c:pt idx="1651">
                  <c:v>2.59151</c:v>
                </c:pt>
                <c:pt idx="1652">
                  <c:v>2.59151</c:v>
                </c:pt>
                <c:pt idx="1653">
                  <c:v>2.59151</c:v>
                </c:pt>
                <c:pt idx="1654">
                  <c:v>2.59151</c:v>
                </c:pt>
                <c:pt idx="1655">
                  <c:v>2.59151</c:v>
                </c:pt>
                <c:pt idx="1656">
                  <c:v>2.59151</c:v>
                </c:pt>
                <c:pt idx="1657">
                  <c:v>2.59151</c:v>
                </c:pt>
                <c:pt idx="1658">
                  <c:v>2.59151</c:v>
                </c:pt>
                <c:pt idx="1659">
                  <c:v>2.59151</c:v>
                </c:pt>
                <c:pt idx="1660">
                  <c:v>2.59151</c:v>
                </c:pt>
                <c:pt idx="1661">
                  <c:v>2.59151</c:v>
                </c:pt>
                <c:pt idx="1662">
                  <c:v>2.59151</c:v>
                </c:pt>
                <c:pt idx="1663">
                  <c:v>2.59151</c:v>
                </c:pt>
                <c:pt idx="1664">
                  <c:v>2.59151</c:v>
                </c:pt>
                <c:pt idx="1665">
                  <c:v>2.59151</c:v>
                </c:pt>
                <c:pt idx="1666">
                  <c:v>2.59151</c:v>
                </c:pt>
                <c:pt idx="1667">
                  <c:v>2.59151</c:v>
                </c:pt>
                <c:pt idx="1668">
                  <c:v>2.59151</c:v>
                </c:pt>
                <c:pt idx="1669">
                  <c:v>2.59151</c:v>
                </c:pt>
                <c:pt idx="1670">
                  <c:v>2.59151</c:v>
                </c:pt>
                <c:pt idx="1671">
                  <c:v>2.59151</c:v>
                </c:pt>
                <c:pt idx="1672">
                  <c:v>2.59151</c:v>
                </c:pt>
                <c:pt idx="1673">
                  <c:v>2.59151</c:v>
                </c:pt>
                <c:pt idx="1674">
                  <c:v>2.59151</c:v>
                </c:pt>
                <c:pt idx="1675">
                  <c:v>2.59151</c:v>
                </c:pt>
                <c:pt idx="1676">
                  <c:v>2.59151</c:v>
                </c:pt>
                <c:pt idx="1677">
                  <c:v>2.59151</c:v>
                </c:pt>
                <c:pt idx="1678">
                  <c:v>2.59151</c:v>
                </c:pt>
                <c:pt idx="1679">
                  <c:v>2.59151</c:v>
                </c:pt>
                <c:pt idx="1680">
                  <c:v>2.59151</c:v>
                </c:pt>
                <c:pt idx="1681">
                  <c:v>2.59151</c:v>
                </c:pt>
                <c:pt idx="1682">
                  <c:v>2.59151</c:v>
                </c:pt>
                <c:pt idx="1683">
                  <c:v>2.59151</c:v>
                </c:pt>
                <c:pt idx="1684">
                  <c:v>2.59151</c:v>
                </c:pt>
                <c:pt idx="1685">
                  <c:v>2.59151</c:v>
                </c:pt>
                <c:pt idx="1686">
                  <c:v>2.59151</c:v>
                </c:pt>
                <c:pt idx="1687">
                  <c:v>2.59151</c:v>
                </c:pt>
                <c:pt idx="1688">
                  <c:v>2.59151</c:v>
                </c:pt>
                <c:pt idx="1689">
                  <c:v>2.59151</c:v>
                </c:pt>
                <c:pt idx="1690">
                  <c:v>2.59151</c:v>
                </c:pt>
                <c:pt idx="1691">
                  <c:v>2.59151</c:v>
                </c:pt>
                <c:pt idx="1692">
                  <c:v>2.59151</c:v>
                </c:pt>
                <c:pt idx="1693">
                  <c:v>2.59151</c:v>
                </c:pt>
                <c:pt idx="1694">
                  <c:v>2.59151</c:v>
                </c:pt>
                <c:pt idx="1695">
                  <c:v>2.59151</c:v>
                </c:pt>
                <c:pt idx="1696">
                  <c:v>2.59151</c:v>
                </c:pt>
                <c:pt idx="1697">
                  <c:v>2.59151</c:v>
                </c:pt>
                <c:pt idx="1698">
                  <c:v>2.59151</c:v>
                </c:pt>
                <c:pt idx="1699">
                  <c:v>2.59151</c:v>
                </c:pt>
                <c:pt idx="1700">
                  <c:v>2.59151</c:v>
                </c:pt>
                <c:pt idx="1701">
                  <c:v>2.59151</c:v>
                </c:pt>
                <c:pt idx="1702">
                  <c:v>2.59151</c:v>
                </c:pt>
                <c:pt idx="1703">
                  <c:v>2.59151</c:v>
                </c:pt>
                <c:pt idx="1704">
                  <c:v>2.59151</c:v>
                </c:pt>
                <c:pt idx="1705">
                  <c:v>2.59151</c:v>
                </c:pt>
                <c:pt idx="1706">
                  <c:v>2.59151</c:v>
                </c:pt>
                <c:pt idx="1707">
                  <c:v>2.59151</c:v>
                </c:pt>
                <c:pt idx="1708">
                  <c:v>2.59151</c:v>
                </c:pt>
                <c:pt idx="1709">
                  <c:v>2.59151</c:v>
                </c:pt>
                <c:pt idx="1710">
                  <c:v>2.59151</c:v>
                </c:pt>
                <c:pt idx="1711">
                  <c:v>2.59151</c:v>
                </c:pt>
                <c:pt idx="1712">
                  <c:v>2.59151</c:v>
                </c:pt>
                <c:pt idx="1713">
                  <c:v>2.59151</c:v>
                </c:pt>
                <c:pt idx="1714">
                  <c:v>2.59151</c:v>
                </c:pt>
                <c:pt idx="1715">
                  <c:v>2.59151</c:v>
                </c:pt>
                <c:pt idx="1716">
                  <c:v>2.59151</c:v>
                </c:pt>
                <c:pt idx="1717">
                  <c:v>2.59151</c:v>
                </c:pt>
                <c:pt idx="1718">
                  <c:v>2.59151</c:v>
                </c:pt>
                <c:pt idx="1719">
                  <c:v>2.59151</c:v>
                </c:pt>
                <c:pt idx="1720">
                  <c:v>2.59151</c:v>
                </c:pt>
                <c:pt idx="1721">
                  <c:v>2.59151</c:v>
                </c:pt>
                <c:pt idx="1722">
                  <c:v>2.59151</c:v>
                </c:pt>
                <c:pt idx="1723">
                  <c:v>2.59151</c:v>
                </c:pt>
                <c:pt idx="1724">
                  <c:v>2.59151</c:v>
                </c:pt>
                <c:pt idx="1725">
                  <c:v>2.59151</c:v>
                </c:pt>
                <c:pt idx="1726">
                  <c:v>2.59151</c:v>
                </c:pt>
                <c:pt idx="1727">
                  <c:v>2.59151</c:v>
                </c:pt>
                <c:pt idx="1728">
                  <c:v>2.59151</c:v>
                </c:pt>
                <c:pt idx="1729">
                  <c:v>2.59151</c:v>
                </c:pt>
                <c:pt idx="1730">
                  <c:v>2.59151</c:v>
                </c:pt>
                <c:pt idx="1731">
                  <c:v>2.59151</c:v>
                </c:pt>
                <c:pt idx="1732">
                  <c:v>2.59151</c:v>
                </c:pt>
                <c:pt idx="1733">
                  <c:v>2.59151</c:v>
                </c:pt>
                <c:pt idx="1734">
                  <c:v>2.59151</c:v>
                </c:pt>
                <c:pt idx="1735">
                  <c:v>2.59151</c:v>
                </c:pt>
                <c:pt idx="1736">
                  <c:v>2.59151</c:v>
                </c:pt>
                <c:pt idx="1737">
                  <c:v>2.59151</c:v>
                </c:pt>
                <c:pt idx="1738">
                  <c:v>2.59151</c:v>
                </c:pt>
                <c:pt idx="1739">
                  <c:v>2.59151</c:v>
                </c:pt>
                <c:pt idx="1740">
                  <c:v>2.59151</c:v>
                </c:pt>
                <c:pt idx="1741">
                  <c:v>2.59151</c:v>
                </c:pt>
                <c:pt idx="1742">
                  <c:v>2.59151</c:v>
                </c:pt>
                <c:pt idx="1743">
                  <c:v>2.59151</c:v>
                </c:pt>
                <c:pt idx="1744">
                  <c:v>2.59151</c:v>
                </c:pt>
                <c:pt idx="1745">
                  <c:v>2.59151</c:v>
                </c:pt>
                <c:pt idx="1746">
                  <c:v>2.59151</c:v>
                </c:pt>
                <c:pt idx="1747">
                  <c:v>2.59151</c:v>
                </c:pt>
                <c:pt idx="1748">
                  <c:v>2.59151</c:v>
                </c:pt>
                <c:pt idx="1749">
                  <c:v>2.59151</c:v>
                </c:pt>
                <c:pt idx="1750">
                  <c:v>2.59151</c:v>
                </c:pt>
                <c:pt idx="1751">
                  <c:v>2.59151</c:v>
                </c:pt>
                <c:pt idx="1752">
                  <c:v>2.59151</c:v>
                </c:pt>
                <c:pt idx="1753">
                  <c:v>2.59151</c:v>
                </c:pt>
                <c:pt idx="1754">
                  <c:v>2.59151</c:v>
                </c:pt>
                <c:pt idx="1755">
                  <c:v>2.59151</c:v>
                </c:pt>
                <c:pt idx="1756">
                  <c:v>2.59151</c:v>
                </c:pt>
                <c:pt idx="1757">
                  <c:v>2.59151</c:v>
                </c:pt>
                <c:pt idx="1758">
                  <c:v>2.59151</c:v>
                </c:pt>
                <c:pt idx="1759">
                  <c:v>2.59151</c:v>
                </c:pt>
                <c:pt idx="1760">
                  <c:v>2.59151</c:v>
                </c:pt>
                <c:pt idx="1761">
                  <c:v>2.59151</c:v>
                </c:pt>
                <c:pt idx="1762">
                  <c:v>2.59151</c:v>
                </c:pt>
                <c:pt idx="1763">
                  <c:v>2.59151</c:v>
                </c:pt>
                <c:pt idx="1764">
                  <c:v>2.59151</c:v>
                </c:pt>
                <c:pt idx="1765">
                  <c:v>2.59151</c:v>
                </c:pt>
                <c:pt idx="1766">
                  <c:v>2.59151</c:v>
                </c:pt>
                <c:pt idx="1767">
                  <c:v>2.59151</c:v>
                </c:pt>
                <c:pt idx="1768">
                  <c:v>2.59151</c:v>
                </c:pt>
                <c:pt idx="1769">
                  <c:v>2.59151</c:v>
                </c:pt>
                <c:pt idx="1770">
                  <c:v>2.59151</c:v>
                </c:pt>
                <c:pt idx="1771">
                  <c:v>2.59151</c:v>
                </c:pt>
                <c:pt idx="1772">
                  <c:v>2.59151</c:v>
                </c:pt>
                <c:pt idx="1773">
                  <c:v>2.59151</c:v>
                </c:pt>
                <c:pt idx="1774">
                  <c:v>2.59151</c:v>
                </c:pt>
                <c:pt idx="1775">
                  <c:v>2.59151</c:v>
                </c:pt>
                <c:pt idx="1776">
                  <c:v>2.59151</c:v>
                </c:pt>
                <c:pt idx="1777">
                  <c:v>2.59151</c:v>
                </c:pt>
                <c:pt idx="1778">
                  <c:v>2.59151</c:v>
                </c:pt>
                <c:pt idx="1779">
                  <c:v>2.59151</c:v>
                </c:pt>
                <c:pt idx="1780">
                  <c:v>2.59151</c:v>
                </c:pt>
                <c:pt idx="1781">
                  <c:v>2.59151</c:v>
                </c:pt>
                <c:pt idx="1782">
                  <c:v>2.59151</c:v>
                </c:pt>
                <c:pt idx="1783">
                  <c:v>2.59151</c:v>
                </c:pt>
                <c:pt idx="1784">
                  <c:v>2.59151</c:v>
                </c:pt>
                <c:pt idx="1785">
                  <c:v>2.59151</c:v>
                </c:pt>
                <c:pt idx="1786">
                  <c:v>2.59151</c:v>
                </c:pt>
                <c:pt idx="1787">
                  <c:v>2.59151</c:v>
                </c:pt>
                <c:pt idx="1788">
                  <c:v>2.59151</c:v>
                </c:pt>
                <c:pt idx="1789">
                  <c:v>2.59151</c:v>
                </c:pt>
                <c:pt idx="1790">
                  <c:v>2.59151</c:v>
                </c:pt>
                <c:pt idx="1791">
                  <c:v>2.59151</c:v>
                </c:pt>
                <c:pt idx="1792">
                  <c:v>2.59151</c:v>
                </c:pt>
                <c:pt idx="1793">
                  <c:v>2.59151</c:v>
                </c:pt>
                <c:pt idx="1794">
                  <c:v>2.59151</c:v>
                </c:pt>
                <c:pt idx="1795">
                  <c:v>2.59151</c:v>
                </c:pt>
                <c:pt idx="1796">
                  <c:v>2.59151</c:v>
                </c:pt>
                <c:pt idx="1797">
                  <c:v>2.59151</c:v>
                </c:pt>
                <c:pt idx="1798">
                  <c:v>2.59151</c:v>
                </c:pt>
                <c:pt idx="1799">
                  <c:v>2.59151</c:v>
                </c:pt>
                <c:pt idx="1800">
                  <c:v>2.59151</c:v>
                </c:pt>
                <c:pt idx="1801">
                  <c:v>2.59151</c:v>
                </c:pt>
                <c:pt idx="1802">
                  <c:v>2.59151</c:v>
                </c:pt>
                <c:pt idx="1803">
                  <c:v>2.59151</c:v>
                </c:pt>
                <c:pt idx="1804">
                  <c:v>2.59151</c:v>
                </c:pt>
                <c:pt idx="1805">
                  <c:v>2.59151</c:v>
                </c:pt>
                <c:pt idx="1806">
                  <c:v>2.59151</c:v>
                </c:pt>
                <c:pt idx="1807">
                  <c:v>2.59151</c:v>
                </c:pt>
                <c:pt idx="1808">
                  <c:v>2.59151</c:v>
                </c:pt>
                <c:pt idx="1809">
                  <c:v>2.59151</c:v>
                </c:pt>
                <c:pt idx="1810">
                  <c:v>2.59151</c:v>
                </c:pt>
                <c:pt idx="1811">
                  <c:v>2.59151</c:v>
                </c:pt>
                <c:pt idx="1812">
                  <c:v>2.59151</c:v>
                </c:pt>
                <c:pt idx="1813">
                  <c:v>2.59151</c:v>
                </c:pt>
                <c:pt idx="1814">
                  <c:v>2.59151</c:v>
                </c:pt>
                <c:pt idx="1815">
                  <c:v>2.59151</c:v>
                </c:pt>
                <c:pt idx="1816">
                  <c:v>2.59151</c:v>
                </c:pt>
                <c:pt idx="1817">
                  <c:v>2.59151</c:v>
                </c:pt>
                <c:pt idx="1818">
                  <c:v>2.59151</c:v>
                </c:pt>
                <c:pt idx="1819">
                  <c:v>2.59151</c:v>
                </c:pt>
                <c:pt idx="1820">
                  <c:v>2.59151</c:v>
                </c:pt>
                <c:pt idx="1821">
                  <c:v>2.59151</c:v>
                </c:pt>
                <c:pt idx="1822">
                  <c:v>2.59151</c:v>
                </c:pt>
                <c:pt idx="1823">
                  <c:v>2.59151</c:v>
                </c:pt>
                <c:pt idx="1824">
                  <c:v>2.59151</c:v>
                </c:pt>
                <c:pt idx="1825">
                  <c:v>2.59151</c:v>
                </c:pt>
                <c:pt idx="1826">
                  <c:v>2.59151</c:v>
                </c:pt>
                <c:pt idx="1827">
                  <c:v>2.59151</c:v>
                </c:pt>
                <c:pt idx="1828">
                  <c:v>2.59151</c:v>
                </c:pt>
                <c:pt idx="1829">
                  <c:v>2.59151</c:v>
                </c:pt>
                <c:pt idx="1830">
                  <c:v>2.59151</c:v>
                </c:pt>
                <c:pt idx="1831">
                  <c:v>2.59151</c:v>
                </c:pt>
                <c:pt idx="1832">
                  <c:v>2.59151</c:v>
                </c:pt>
                <c:pt idx="1833">
                  <c:v>2.59151</c:v>
                </c:pt>
                <c:pt idx="1834">
                  <c:v>2.59151</c:v>
                </c:pt>
                <c:pt idx="1835">
                  <c:v>2.59151</c:v>
                </c:pt>
                <c:pt idx="1836">
                  <c:v>2.59151</c:v>
                </c:pt>
                <c:pt idx="1837">
                  <c:v>2.59151</c:v>
                </c:pt>
                <c:pt idx="1838">
                  <c:v>2.59151</c:v>
                </c:pt>
                <c:pt idx="1839">
                  <c:v>2.59151</c:v>
                </c:pt>
                <c:pt idx="1840">
                  <c:v>2.59151</c:v>
                </c:pt>
                <c:pt idx="1841">
                  <c:v>2.59151</c:v>
                </c:pt>
                <c:pt idx="1842">
                  <c:v>2.59151</c:v>
                </c:pt>
                <c:pt idx="1843">
                  <c:v>2.59151</c:v>
                </c:pt>
                <c:pt idx="1844">
                  <c:v>2.59151</c:v>
                </c:pt>
                <c:pt idx="1845">
                  <c:v>2.59151</c:v>
                </c:pt>
                <c:pt idx="1846">
                  <c:v>2.59151</c:v>
                </c:pt>
                <c:pt idx="1847">
                  <c:v>2.59151</c:v>
                </c:pt>
                <c:pt idx="1848">
                  <c:v>2.59151</c:v>
                </c:pt>
                <c:pt idx="1849">
                  <c:v>2.59151</c:v>
                </c:pt>
                <c:pt idx="1850">
                  <c:v>2.59151</c:v>
                </c:pt>
                <c:pt idx="1851">
                  <c:v>2.59151</c:v>
                </c:pt>
                <c:pt idx="1852">
                  <c:v>2.59151</c:v>
                </c:pt>
                <c:pt idx="1853">
                  <c:v>2.59151</c:v>
                </c:pt>
                <c:pt idx="1854">
                  <c:v>2.59151</c:v>
                </c:pt>
                <c:pt idx="1855">
                  <c:v>2.59151</c:v>
                </c:pt>
                <c:pt idx="1856">
                  <c:v>2.59151</c:v>
                </c:pt>
                <c:pt idx="1857">
                  <c:v>2.59151</c:v>
                </c:pt>
                <c:pt idx="1858">
                  <c:v>2.59151</c:v>
                </c:pt>
                <c:pt idx="1859">
                  <c:v>2.59151</c:v>
                </c:pt>
                <c:pt idx="1860">
                  <c:v>2.59151</c:v>
                </c:pt>
                <c:pt idx="1861">
                  <c:v>2.59151</c:v>
                </c:pt>
                <c:pt idx="1862">
                  <c:v>2.59151</c:v>
                </c:pt>
                <c:pt idx="1863">
                  <c:v>2.59151</c:v>
                </c:pt>
                <c:pt idx="1864">
                  <c:v>2.59151</c:v>
                </c:pt>
                <c:pt idx="1865">
                  <c:v>2.59151</c:v>
                </c:pt>
                <c:pt idx="1866">
                  <c:v>2.59151</c:v>
                </c:pt>
                <c:pt idx="1867">
                  <c:v>2.59151</c:v>
                </c:pt>
                <c:pt idx="1868">
                  <c:v>2.59151</c:v>
                </c:pt>
                <c:pt idx="1869">
                  <c:v>2.59151</c:v>
                </c:pt>
                <c:pt idx="1870">
                  <c:v>2.59151</c:v>
                </c:pt>
                <c:pt idx="1871">
                  <c:v>2.59151</c:v>
                </c:pt>
                <c:pt idx="1872">
                  <c:v>2.59151</c:v>
                </c:pt>
                <c:pt idx="1873">
                  <c:v>2.59151</c:v>
                </c:pt>
                <c:pt idx="1874">
                  <c:v>2.59151</c:v>
                </c:pt>
                <c:pt idx="1875">
                  <c:v>2.59151</c:v>
                </c:pt>
                <c:pt idx="1876">
                  <c:v>2.59151</c:v>
                </c:pt>
                <c:pt idx="1877">
                  <c:v>2.59151</c:v>
                </c:pt>
                <c:pt idx="1878">
                  <c:v>2.59151</c:v>
                </c:pt>
                <c:pt idx="1879">
                  <c:v>2.59151</c:v>
                </c:pt>
                <c:pt idx="1880">
                  <c:v>2.59151</c:v>
                </c:pt>
                <c:pt idx="1881">
                  <c:v>2.59151</c:v>
                </c:pt>
                <c:pt idx="1882">
                  <c:v>2.59151</c:v>
                </c:pt>
                <c:pt idx="1883">
                  <c:v>2.59151</c:v>
                </c:pt>
                <c:pt idx="1884">
                  <c:v>2.59151</c:v>
                </c:pt>
                <c:pt idx="1885">
                  <c:v>2.59151</c:v>
                </c:pt>
                <c:pt idx="1886">
                  <c:v>2.59151</c:v>
                </c:pt>
                <c:pt idx="1887">
                  <c:v>2.59151</c:v>
                </c:pt>
                <c:pt idx="1888">
                  <c:v>2.59151</c:v>
                </c:pt>
                <c:pt idx="1889">
                  <c:v>2.59151</c:v>
                </c:pt>
                <c:pt idx="1890">
                  <c:v>2.59151</c:v>
                </c:pt>
                <c:pt idx="1891">
                  <c:v>2.59151</c:v>
                </c:pt>
                <c:pt idx="1892">
                  <c:v>2.59151</c:v>
                </c:pt>
                <c:pt idx="1893">
                  <c:v>2.59151</c:v>
                </c:pt>
                <c:pt idx="1894">
                  <c:v>2.59151</c:v>
                </c:pt>
                <c:pt idx="1895">
                  <c:v>2.59151</c:v>
                </c:pt>
                <c:pt idx="1896">
                  <c:v>2.59151</c:v>
                </c:pt>
                <c:pt idx="1897">
                  <c:v>2.59151</c:v>
                </c:pt>
                <c:pt idx="1898">
                  <c:v>2.59151</c:v>
                </c:pt>
                <c:pt idx="1899">
                  <c:v>2.59151</c:v>
                </c:pt>
                <c:pt idx="1900">
                  <c:v>2.59151</c:v>
                </c:pt>
                <c:pt idx="1901">
                  <c:v>2.59151</c:v>
                </c:pt>
                <c:pt idx="1902">
                  <c:v>2.59151</c:v>
                </c:pt>
                <c:pt idx="1903">
                  <c:v>2.59151</c:v>
                </c:pt>
                <c:pt idx="1904">
                  <c:v>2.59151</c:v>
                </c:pt>
                <c:pt idx="1905">
                  <c:v>2.59151</c:v>
                </c:pt>
                <c:pt idx="1906">
                  <c:v>2.59151</c:v>
                </c:pt>
                <c:pt idx="1907">
                  <c:v>2.59151</c:v>
                </c:pt>
                <c:pt idx="1908">
                  <c:v>2.59151</c:v>
                </c:pt>
                <c:pt idx="1909">
                  <c:v>2.59151</c:v>
                </c:pt>
                <c:pt idx="1910">
                  <c:v>2.59151</c:v>
                </c:pt>
                <c:pt idx="1911">
                  <c:v>2.59151</c:v>
                </c:pt>
                <c:pt idx="1912">
                  <c:v>2.59151</c:v>
                </c:pt>
                <c:pt idx="1913">
                  <c:v>2.59151</c:v>
                </c:pt>
                <c:pt idx="1914">
                  <c:v>2.59151</c:v>
                </c:pt>
                <c:pt idx="1915">
                  <c:v>2.59151</c:v>
                </c:pt>
                <c:pt idx="1916">
                  <c:v>2.59151</c:v>
                </c:pt>
                <c:pt idx="1917">
                  <c:v>2.59151</c:v>
                </c:pt>
                <c:pt idx="1918">
                  <c:v>2.59151</c:v>
                </c:pt>
                <c:pt idx="1919">
                  <c:v>2.59151</c:v>
                </c:pt>
                <c:pt idx="1920">
                  <c:v>2.59151</c:v>
                </c:pt>
                <c:pt idx="1921">
                  <c:v>2.59151</c:v>
                </c:pt>
                <c:pt idx="1922">
                  <c:v>2.59151</c:v>
                </c:pt>
                <c:pt idx="1923">
                  <c:v>2.59151</c:v>
                </c:pt>
                <c:pt idx="1924">
                  <c:v>2.59151</c:v>
                </c:pt>
                <c:pt idx="1925">
                  <c:v>2.59151</c:v>
                </c:pt>
                <c:pt idx="1926">
                  <c:v>2.59151</c:v>
                </c:pt>
                <c:pt idx="1927">
                  <c:v>2.59151</c:v>
                </c:pt>
                <c:pt idx="1928">
                  <c:v>2.59151</c:v>
                </c:pt>
                <c:pt idx="1929">
                  <c:v>2.59151</c:v>
                </c:pt>
                <c:pt idx="1930">
                  <c:v>2.59151</c:v>
                </c:pt>
                <c:pt idx="1931">
                  <c:v>2.59151</c:v>
                </c:pt>
                <c:pt idx="1932">
                  <c:v>2.59151</c:v>
                </c:pt>
                <c:pt idx="1933">
                  <c:v>2.59151</c:v>
                </c:pt>
                <c:pt idx="1934">
                  <c:v>2.59151</c:v>
                </c:pt>
                <c:pt idx="1935">
                  <c:v>2.59151</c:v>
                </c:pt>
                <c:pt idx="1936">
                  <c:v>2.59151</c:v>
                </c:pt>
                <c:pt idx="1937">
                  <c:v>2.59151</c:v>
                </c:pt>
                <c:pt idx="1938">
                  <c:v>2.59151</c:v>
                </c:pt>
                <c:pt idx="1939">
                  <c:v>2.59151</c:v>
                </c:pt>
                <c:pt idx="1940">
                  <c:v>2.59151</c:v>
                </c:pt>
                <c:pt idx="1941">
                  <c:v>2.59151</c:v>
                </c:pt>
                <c:pt idx="1942">
                  <c:v>2.59151</c:v>
                </c:pt>
                <c:pt idx="1943">
                  <c:v>2.59151</c:v>
                </c:pt>
                <c:pt idx="1944">
                  <c:v>2.59151</c:v>
                </c:pt>
                <c:pt idx="1945">
                  <c:v>2.59151</c:v>
                </c:pt>
                <c:pt idx="1946">
                  <c:v>2.59151</c:v>
                </c:pt>
                <c:pt idx="1947">
                  <c:v>2.59151</c:v>
                </c:pt>
                <c:pt idx="1948">
                  <c:v>2.59151</c:v>
                </c:pt>
                <c:pt idx="1949">
                  <c:v>2.59151</c:v>
                </c:pt>
                <c:pt idx="1950">
                  <c:v>2.59151</c:v>
                </c:pt>
                <c:pt idx="1951">
                  <c:v>2.59151</c:v>
                </c:pt>
                <c:pt idx="1952">
                  <c:v>2.59151</c:v>
                </c:pt>
                <c:pt idx="1953">
                  <c:v>2.59151</c:v>
                </c:pt>
                <c:pt idx="1954">
                  <c:v>2.59151</c:v>
                </c:pt>
                <c:pt idx="1955">
                  <c:v>2.59151</c:v>
                </c:pt>
                <c:pt idx="1956">
                  <c:v>2.59151</c:v>
                </c:pt>
                <c:pt idx="1957">
                  <c:v>2.59151</c:v>
                </c:pt>
                <c:pt idx="1958">
                  <c:v>2.59151</c:v>
                </c:pt>
                <c:pt idx="1959">
                  <c:v>2.59151</c:v>
                </c:pt>
                <c:pt idx="1960">
                  <c:v>2.59151</c:v>
                </c:pt>
                <c:pt idx="1961">
                  <c:v>2.59151</c:v>
                </c:pt>
                <c:pt idx="1962">
                  <c:v>2.59151</c:v>
                </c:pt>
                <c:pt idx="1963">
                  <c:v>2.59151</c:v>
                </c:pt>
                <c:pt idx="1964">
                  <c:v>2.59151</c:v>
                </c:pt>
                <c:pt idx="1965">
                  <c:v>2.59151</c:v>
                </c:pt>
                <c:pt idx="1966">
                  <c:v>2.59151</c:v>
                </c:pt>
                <c:pt idx="1967">
                  <c:v>2.59151</c:v>
                </c:pt>
                <c:pt idx="1968">
                  <c:v>2.59151</c:v>
                </c:pt>
                <c:pt idx="1969">
                  <c:v>2.59151</c:v>
                </c:pt>
                <c:pt idx="1970">
                  <c:v>2.59151</c:v>
                </c:pt>
                <c:pt idx="1971">
                  <c:v>2.59151</c:v>
                </c:pt>
                <c:pt idx="1972">
                  <c:v>2.59151</c:v>
                </c:pt>
                <c:pt idx="1973">
                  <c:v>2.59151</c:v>
                </c:pt>
                <c:pt idx="1974">
                  <c:v>2.59151</c:v>
                </c:pt>
                <c:pt idx="1975">
                  <c:v>2.59151</c:v>
                </c:pt>
                <c:pt idx="1976">
                  <c:v>2.59151</c:v>
                </c:pt>
                <c:pt idx="1977">
                  <c:v>2.59151</c:v>
                </c:pt>
                <c:pt idx="1978">
                  <c:v>2.59151</c:v>
                </c:pt>
                <c:pt idx="1979">
                  <c:v>2.59151</c:v>
                </c:pt>
                <c:pt idx="1980">
                  <c:v>2.59151</c:v>
                </c:pt>
                <c:pt idx="1981">
                  <c:v>2.59151</c:v>
                </c:pt>
                <c:pt idx="1982">
                  <c:v>2.59151</c:v>
                </c:pt>
                <c:pt idx="1983">
                  <c:v>2.59151</c:v>
                </c:pt>
                <c:pt idx="1984">
                  <c:v>2.59151</c:v>
                </c:pt>
                <c:pt idx="1985">
                  <c:v>2.59151</c:v>
                </c:pt>
                <c:pt idx="1986">
                  <c:v>2.59151</c:v>
                </c:pt>
                <c:pt idx="1987">
                  <c:v>2.59151</c:v>
                </c:pt>
                <c:pt idx="1988">
                  <c:v>2.59151</c:v>
                </c:pt>
                <c:pt idx="1989">
                  <c:v>2.59151</c:v>
                </c:pt>
                <c:pt idx="1990">
                  <c:v>2.59151</c:v>
                </c:pt>
                <c:pt idx="1991">
                  <c:v>2.59151</c:v>
                </c:pt>
                <c:pt idx="1992">
                  <c:v>2.59151</c:v>
                </c:pt>
                <c:pt idx="1993">
                  <c:v>2.59151</c:v>
                </c:pt>
                <c:pt idx="1994">
                  <c:v>2.59151</c:v>
                </c:pt>
                <c:pt idx="1995">
                  <c:v>2.59151</c:v>
                </c:pt>
                <c:pt idx="1996">
                  <c:v>2.59151</c:v>
                </c:pt>
                <c:pt idx="1997">
                  <c:v>2.59151</c:v>
                </c:pt>
                <c:pt idx="1998">
                  <c:v>2.59151</c:v>
                </c:pt>
                <c:pt idx="1999">
                  <c:v>2.59151</c:v>
                </c:pt>
                <c:pt idx="2000">
                  <c:v>2.59151</c:v>
                </c:pt>
                <c:pt idx="2001">
                  <c:v>2.59151</c:v>
                </c:pt>
                <c:pt idx="2002">
                  <c:v>2.59151</c:v>
                </c:pt>
                <c:pt idx="2003">
                  <c:v>2.59151</c:v>
                </c:pt>
                <c:pt idx="2004">
                  <c:v>2.59151</c:v>
                </c:pt>
                <c:pt idx="2005">
                  <c:v>2.59151</c:v>
                </c:pt>
                <c:pt idx="2006">
                  <c:v>2.59151</c:v>
                </c:pt>
                <c:pt idx="2007">
                  <c:v>2.59151</c:v>
                </c:pt>
                <c:pt idx="2008">
                  <c:v>2.59151</c:v>
                </c:pt>
                <c:pt idx="2009">
                  <c:v>2.59151</c:v>
                </c:pt>
                <c:pt idx="2010">
                  <c:v>2.59151</c:v>
                </c:pt>
                <c:pt idx="2011">
                  <c:v>2.59151</c:v>
                </c:pt>
                <c:pt idx="2012">
                  <c:v>2.59151</c:v>
                </c:pt>
                <c:pt idx="2013">
                  <c:v>2.59151</c:v>
                </c:pt>
                <c:pt idx="2014">
                  <c:v>2.59151</c:v>
                </c:pt>
                <c:pt idx="2015">
                  <c:v>2.59151</c:v>
                </c:pt>
                <c:pt idx="2016">
                  <c:v>2.59151</c:v>
                </c:pt>
                <c:pt idx="2017">
                  <c:v>2.59151</c:v>
                </c:pt>
                <c:pt idx="2018">
                  <c:v>2.59151</c:v>
                </c:pt>
                <c:pt idx="2019">
                  <c:v>2.59151</c:v>
                </c:pt>
                <c:pt idx="2020">
                  <c:v>2.59151</c:v>
                </c:pt>
                <c:pt idx="2021">
                  <c:v>2.59151</c:v>
                </c:pt>
                <c:pt idx="2022">
                  <c:v>2.59151</c:v>
                </c:pt>
                <c:pt idx="2023">
                  <c:v>2.59151</c:v>
                </c:pt>
                <c:pt idx="2024">
                  <c:v>2.59151</c:v>
                </c:pt>
                <c:pt idx="2025">
                  <c:v>2.59151</c:v>
                </c:pt>
                <c:pt idx="2026">
                  <c:v>2.59151</c:v>
                </c:pt>
                <c:pt idx="2027">
                  <c:v>2.59151</c:v>
                </c:pt>
                <c:pt idx="2028">
                  <c:v>2.59151</c:v>
                </c:pt>
                <c:pt idx="2029">
                  <c:v>2.59151</c:v>
                </c:pt>
                <c:pt idx="2030">
                  <c:v>2.59151</c:v>
                </c:pt>
                <c:pt idx="2031">
                  <c:v>2.59151</c:v>
                </c:pt>
                <c:pt idx="2032">
                  <c:v>2.59151</c:v>
                </c:pt>
                <c:pt idx="2033">
                  <c:v>2.59151</c:v>
                </c:pt>
                <c:pt idx="2034">
                  <c:v>2.59151</c:v>
                </c:pt>
                <c:pt idx="2035">
                  <c:v>2.59151</c:v>
                </c:pt>
                <c:pt idx="2036">
                  <c:v>2.59151</c:v>
                </c:pt>
                <c:pt idx="2037">
                  <c:v>2.59151</c:v>
                </c:pt>
                <c:pt idx="2038">
                  <c:v>2.59151</c:v>
                </c:pt>
                <c:pt idx="2039">
                  <c:v>2.59151</c:v>
                </c:pt>
                <c:pt idx="2040">
                  <c:v>2.59151</c:v>
                </c:pt>
                <c:pt idx="2041">
                  <c:v>2.59151</c:v>
                </c:pt>
                <c:pt idx="2042">
                  <c:v>2.59151</c:v>
                </c:pt>
                <c:pt idx="2043">
                  <c:v>2.59151</c:v>
                </c:pt>
                <c:pt idx="2044">
                  <c:v>2.59151</c:v>
                </c:pt>
                <c:pt idx="2045">
                  <c:v>2.59151</c:v>
                </c:pt>
                <c:pt idx="2046">
                  <c:v>2.59151</c:v>
                </c:pt>
                <c:pt idx="2047">
                  <c:v>2.59151</c:v>
                </c:pt>
                <c:pt idx="2048">
                  <c:v>2.59151</c:v>
                </c:pt>
                <c:pt idx="2049">
                  <c:v>2.59151</c:v>
                </c:pt>
                <c:pt idx="2050">
                  <c:v>2.59151</c:v>
                </c:pt>
                <c:pt idx="2051">
                  <c:v>2.59151</c:v>
                </c:pt>
                <c:pt idx="2052">
                  <c:v>2.59151</c:v>
                </c:pt>
                <c:pt idx="2053">
                  <c:v>2.59151</c:v>
                </c:pt>
                <c:pt idx="2054">
                  <c:v>2.59151</c:v>
                </c:pt>
                <c:pt idx="2055">
                  <c:v>2.59151</c:v>
                </c:pt>
                <c:pt idx="2056">
                  <c:v>2.59151</c:v>
                </c:pt>
                <c:pt idx="2057">
                  <c:v>2.59151</c:v>
                </c:pt>
                <c:pt idx="2058">
                  <c:v>2.59151</c:v>
                </c:pt>
                <c:pt idx="2059">
                  <c:v>2.59151</c:v>
                </c:pt>
                <c:pt idx="2060">
                  <c:v>2.59151</c:v>
                </c:pt>
                <c:pt idx="2061">
                  <c:v>2.59151</c:v>
                </c:pt>
                <c:pt idx="2062">
                  <c:v>2.59151</c:v>
                </c:pt>
                <c:pt idx="2063">
                  <c:v>2.59151</c:v>
                </c:pt>
                <c:pt idx="2064">
                  <c:v>2.59151</c:v>
                </c:pt>
                <c:pt idx="2065">
                  <c:v>2.59151</c:v>
                </c:pt>
                <c:pt idx="2066">
                  <c:v>2.59151</c:v>
                </c:pt>
                <c:pt idx="2067">
                  <c:v>2.59151</c:v>
                </c:pt>
                <c:pt idx="2068">
                  <c:v>2.59151</c:v>
                </c:pt>
                <c:pt idx="2069">
                  <c:v>2.59151</c:v>
                </c:pt>
                <c:pt idx="2070">
                  <c:v>2.59151</c:v>
                </c:pt>
                <c:pt idx="2071">
                  <c:v>2.59151</c:v>
                </c:pt>
                <c:pt idx="2072">
                  <c:v>2.59151</c:v>
                </c:pt>
                <c:pt idx="2073">
                  <c:v>2.59151</c:v>
                </c:pt>
                <c:pt idx="2074">
                  <c:v>2.59151</c:v>
                </c:pt>
                <c:pt idx="2075">
                  <c:v>2.59151</c:v>
                </c:pt>
                <c:pt idx="2076">
                  <c:v>2.59151</c:v>
                </c:pt>
                <c:pt idx="2077">
                  <c:v>2.59151</c:v>
                </c:pt>
                <c:pt idx="2078">
                  <c:v>2.59151</c:v>
                </c:pt>
                <c:pt idx="2079">
                  <c:v>2.59151</c:v>
                </c:pt>
                <c:pt idx="2080">
                  <c:v>2.59151</c:v>
                </c:pt>
                <c:pt idx="2081">
                  <c:v>2.59151</c:v>
                </c:pt>
                <c:pt idx="2082">
                  <c:v>2.59151</c:v>
                </c:pt>
                <c:pt idx="2083">
                  <c:v>2.59151</c:v>
                </c:pt>
                <c:pt idx="2084">
                  <c:v>2.59151</c:v>
                </c:pt>
                <c:pt idx="2085">
                  <c:v>2.59151</c:v>
                </c:pt>
                <c:pt idx="2086">
                  <c:v>2.59151</c:v>
                </c:pt>
                <c:pt idx="2087">
                  <c:v>2.59151</c:v>
                </c:pt>
                <c:pt idx="2088">
                  <c:v>2.59151</c:v>
                </c:pt>
                <c:pt idx="2089">
                  <c:v>2.59151</c:v>
                </c:pt>
                <c:pt idx="2090">
                  <c:v>2.59151</c:v>
                </c:pt>
                <c:pt idx="2091">
                  <c:v>2.59151</c:v>
                </c:pt>
                <c:pt idx="2092">
                  <c:v>2.59151</c:v>
                </c:pt>
                <c:pt idx="2093">
                  <c:v>2.59151</c:v>
                </c:pt>
                <c:pt idx="2094">
                  <c:v>2.59151</c:v>
                </c:pt>
                <c:pt idx="2095">
                  <c:v>2.59151</c:v>
                </c:pt>
                <c:pt idx="2096">
                  <c:v>2.59151</c:v>
                </c:pt>
                <c:pt idx="2097">
                  <c:v>2.59151</c:v>
                </c:pt>
                <c:pt idx="2098">
                  <c:v>2.59151</c:v>
                </c:pt>
                <c:pt idx="2099">
                  <c:v>2.59151</c:v>
                </c:pt>
                <c:pt idx="2100">
                  <c:v>2.59151</c:v>
                </c:pt>
                <c:pt idx="2101">
                  <c:v>2.59151</c:v>
                </c:pt>
                <c:pt idx="2102">
                  <c:v>2.59151</c:v>
                </c:pt>
                <c:pt idx="2103">
                  <c:v>2.59151</c:v>
                </c:pt>
                <c:pt idx="2104">
                  <c:v>2.59151</c:v>
                </c:pt>
                <c:pt idx="2105">
                  <c:v>2.59151</c:v>
                </c:pt>
                <c:pt idx="2106">
                  <c:v>2.59151</c:v>
                </c:pt>
                <c:pt idx="2107">
                  <c:v>2.59151</c:v>
                </c:pt>
                <c:pt idx="2108">
                  <c:v>2.59151</c:v>
                </c:pt>
                <c:pt idx="2109">
                  <c:v>2.59151</c:v>
                </c:pt>
                <c:pt idx="2110">
                  <c:v>2.59151</c:v>
                </c:pt>
                <c:pt idx="2111">
                  <c:v>2.59151</c:v>
                </c:pt>
                <c:pt idx="2112">
                  <c:v>2.59151</c:v>
                </c:pt>
                <c:pt idx="2113">
                  <c:v>2.59151</c:v>
                </c:pt>
                <c:pt idx="2114">
                  <c:v>2.59151</c:v>
                </c:pt>
                <c:pt idx="2115">
                  <c:v>2.59151</c:v>
                </c:pt>
                <c:pt idx="2116">
                  <c:v>2.59151</c:v>
                </c:pt>
                <c:pt idx="2117">
                  <c:v>2.59151</c:v>
                </c:pt>
                <c:pt idx="2118">
                  <c:v>2.59151</c:v>
                </c:pt>
                <c:pt idx="2119">
                  <c:v>2.59151</c:v>
                </c:pt>
                <c:pt idx="2120">
                  <c:v>2.59151</c:v>
                </c:pt>
                <c:pt idx="2121">
                  <c:v>2.59151</c:v>
                </c:pt>
                <c:pt idx="2122">
                  <c:v>2.59151</c:v>
                </c:pt>
                <c:pt idx="2123">
                  <c:v>2.59151</c:v>
                </c:pt>
                <c:pt idx="2124">
                  <c:v>2.59151</c:v>
                </c:pt>
                <c:pt idx="2125">
                  <c:v>2.59151</c:v>
                </c:pt>
                <c:pt idx="2126">
                  <c:v>2.59151</c:v>
                </c:pt>
                <c:pt idx="2127">
                  <c:v>2.59151</c:v>
                </c:pt>
                <c:pt idx="2128">
                  <c:v>2.59151</c:v>
                </c:pt>
                <c:pt idx="2129">
                  <c:v>2.59151</c:v>
                </c:pt>
                <c:pt idx="2130">
                  <c:v>2.59151</c:v>
                </c:pt>
                <c:pt idx="2131">
                  <c:v>2.59151</c:v>
                </c:pt>
                <c:pt idx="2132">
                  <c:v>2.59151</c:v>
                </c:pt>
                <c:pt idx="2133">
                  <c:v>2.59151</c:v>
                </c:pt>
                <c:pt idx="2134">
                  <c:v>2.59151</c:v>
                </c:pt>
                <c:pt idx="2135">
                  <c:v>2.59151</c:v>
                </c:pt>
                <c:pt idx="2136">
                  <c:v>2.59151</c:v>
                </c:pt>
                <c:pt idx="2137">
                  <c:v>2.59151</c:v>
                </c:pt>
                <c:pt idx="2138">
                  <c:v>2.59151</c:v>
                </c:pt>
                <c:pt idx="2139">
                  <c:v>2.59151</c:v>
                </c:pt>
                <c:pt idx="2140">
                  <c:v>2.59151</c:v>
                </c:pt>
                <c:pt idx="2141">
                  <c:v>2.59151</c:v>
                </c:pt>
                <c:pt idx="2142">
                  <c:v>2.59151</c:v>
                </c:pt>
                <c:pt idx="2143">
                  <c:v>2.59151</c:v>
                </c:pt>
                <c:pt idx="2144">
                  <c:v>2.59151</c:v>
                </c:pt>
                <c:pt idx="2145">
                  <c:v>2.59151</c:v>
                </c:pt>
                <c:pt idx="2146">
                  <c:v>2.59151</c:v>
                </c:pt>
                <c:pt idx="2147">
                  <c:v>2.59151</c:v>
                </c:pt>
                <c:pt idx="2148">
                  <c:v>2.59151</c:v>
                </c:pt>
                <c:pt idx="2149">
                  <c:v>2.59151</c:v>
                </c:pt>
                <c:pt idx="2150">
                  <c:v>2.59151</c:v>
                </c:pt>
                <c:pt idx="2151">
                  <c:v>2.59151</c:v>
                </c:pt>
                <c:pt idx="2152">
                  <c:v>2.59151</c:v>
                </c:pt>
                <c:pt idx="2153">
                  <c:v>2.59151</c:v>
                </c:pt>
                <c:pt idx="2154">
                  <c:v>2.59151</c:v>
                </c:pt>
                <c:pt idx="2155">
                  <c:v>2.59151</c:v>
                </c:pt>
                <c:pt idx="2156">
                  <c:v>2.59151</c:v>
                </c:pt>
                <c:pt idx="2157">
                  <c:v>2.59151</c:v>
                </c:pt>
                <c:pt idx="2158">
                  <c:v>2.59151</c:v>
                </c:pt>
                <c:pt idx="2159">
                  <c:v>2.59151</c:v>
                </c:pt>
                <c:pt idx="2160">
                  <c:v>2.59151</c:v>
                </c:pt>
                <c:pt idx="2161">
                  <c:v>2.59151</c:v>
                </c:pt>
                <c:pt idx="2162">
                  <c:v>2.59151</c:v>
                </c:pt>
                <c:pt idx="2163">
                  <c:v>2.59151</c:v>
                </c:pt>
                <c:pt idx="2164">
                  <c:v>2.59151</c:v>
                </c:pt>
                <c:pt idx="2165">
                  <c:v>2.59151</c:v>
                </c:pt>
                <c:pt idx="2166">
                  <c:v>2.59151</c:v>
                </c:pt>
                <c:pt idx="2167">
                  <c:v>2.59151</c:v>
                </c:pt>
                <c:pt idx="2168">
                  <c:v>2.59151</c:v>
                </c:pt>
                <c:pt idx="2169">
                  <c:v>2.59151</c:v>
                </c:pt>
                <c:pt idx="2170">
                  <c:v>2.59151</c:v>
                </c:pt>
                <c:pt idx="2171">
                  <c:v>2.59151</c:v>
                </c:pt>
                <c:pt idx="2172">
                  <c:v>2.59151</c:v>
                </c:pt>
                <c:pt idx="2173">
                  <c:v>2.59151</c:v>
                </c:pt>
                <c:pt idx="2174">
                  <c:v>2.59151</c:v>
                </c:pt>
                <c:pt idx="2175">
                  <c:v>2.59151</c:v>
                </c:pt>
                <c:pt idx="2176">
                  <c:v>2.59151</c:v>
                </c:pt>
                <c:pt idx="2177">
                  <c:v>2.59151</c:v>
                </c:pt>
                <c:pt idx="2178">
                  <c:v>2.59151</c:v>
                </c:pt>
                <c:pt idx="2179">
                  <c:v>2.59151</c:v>
                </c:pt>
                <c:pt idx="2180">
                  <c:v>2.59151</c:v>
                </c:pt>
                <c:pt idx="2181">
                  <c:v>2.59151</c:v>
                </c:pt>
                <c:pt idx="2182">
                  <c:v>2.59151</c:v>
                </c:pt>
                <c:pt idx="2183">
                  <c:v>2.59151</c:v>
                </c:pt>
                <c:pt idx="2184">
                  <c:v>2.59151</c:v>
                </c:pt>
                <c:pt idx="2185">
                  <c:v>2.59151</c:v>
                </c:pt>
                <c:pt idx="2186">
                  <c:v>2.59151</c:v>
                </c:pt>
                <c:pt idx="2187">
                  <c:v>2.59151</c:v>
                </c:pt>
                <c:pt idx="2188">
                  <c:v>2.59151</c:v>
                </c:pt>
                <c:pt idx="2189">
                  <c:v>2.59151</c:v>
                </c:pt>
                <c:pt idx="2190">
                  <c:v>2.59151</c:v>
                </c:pt>
                <c:pt idx="2191">
                  <c:v>2.59151</c:v>
                </c:pt>
                <c:pt idx="2192">
                  <c:v>2.59151</c:v>
                </c:pt>
                <c:pt idx="2193">
                  <c:v>2.59151</c:v>
                </c:pt>
                <c:pt idx="2194">
                  <c:v>2.59151</c:v>
                </c:pt>
                <c:pt idx="2195">
                  <c:v>2.59151</c:v>
                </c:pt>
                <c:pt idx="2196">
                  <c:v>2.59151</c:v>
                </c:pt>
                <c:pt idx="2197">
                  <c:v>2.59151</c:v>
                </c:pt>
                <c:pt idx="2198">
                  <c:v>2.59151</c:v>
                </c:pt>
                <c:pt idx="2199">
                  <c:v>2.59151</c:v>
                </c:pt>
                <c:pt idx="2200">
                  <c:v>2.59151</c:v>
                </c:pt>
                <c:pt idx="2201">
                  <c:v>2.59151</c:v>
                </c:pt>
                <c:pt idx="2202">
                  <c:v>2.59151</c:v>
                </c:pt>
                <c:pt idx="2203">
                  <c:v>2.59151</c:v>
                </c:pt>
                <c:pt idx="2204">
                  <c:v>2.59151</c:v>
                </c:pt>
                <c:pt idx="2205">
                  <c:v>2.59151</c:v>
                </c:pt>
                <c:pt idx="2206">
                  <c:v>2.59151</c:v>
                </c:pt>
                <c:pt idx="2207">
                  <c:v>2.59151</c:v>
                </c:pt>
                <c:pt idx="2208">
                  <c:v>2.59151</c:v>
                </c:pt>
                <c:pt idx="2209">
                  <c:v>2.59151</c:v>
                </c:pt>
                <c:pt idx="2210">
                  <c:v>2.59151</c:v>
                </c:pt>
                <c:pt idx="2211">
                  <c:v>2.59151</c:v>
                </c:pt>
                <c:pt idx="2212">
                  <c:v>2.59151</c:v>
                </c:pt>
                <c:pt idx="2213">
                  <c:v>2.59151</c:v>
                </c:pt>
                <c:pt idx="2214">
                  <c:v>2.59151</c:v>
                </c:pt>
                <c:pt idx="2215">
                  <c:v>2.59151</c:v>
                </c:pt>
                <c:pt idx="2216">
                  <c:v>2.59151</c:v>
                </c:pt>
                <c:pt idx="2217">
                  <c:v>2.59151</c:v>
                </c:pt>
                <c:pt idx="2218">
                  <c:v>2.59151</c:v>
                </c:pt>
                <c:pt idx="2219">
                  <c:v>2.59151</c:v>
                </c:pt>
                <c:pt idx="2220">
                  <c:v>2.59151</c:v>
                </c:pt>
                <c:pt idx="2221">
                  <c:v>2.59151</c:v>
                </c:pt>
                <c:pt idx="2222">
                  <c:v>2.59151</c:v>
                </c:pt>
                <c:pt idx="2223">
                  <c:v>2.59151</c:v>
                </c:pt>
                <c:pt idx="2224">
                  <c:v>2.59151</c:v>
                </c:pt>
                <c:pt idx="2225">
                  <c:v>2.59151</c:v>
                </c:pt>
                <c:pt idx="2226">
                  <c:v>2.59151</c:v>
                </c:pt>
                <c:pt idx="2227">
                  <c:v>2.59151</c:v>
                </c:pt>
                <c:pt idx="2228">
                  <c:v>2.59151</c:v>
                </c:pt>
                <c:pt idx="2229">
                  <c:v>2.59151</c:v>
                </c:pt>
                <c:pt idx="2230">
                  <c:v>2.59151</c:v>
                </c:pt>
                <c:pt idx="2231">
                  <c:v>2.59151</c:v>
                </c:pt>
                <c:pt idx="2232">
                  <c:v>2.59151</c:v>
                </c:pt>
                <c:pt idx="2233">
                  <c:v>2.59151</c:v>
                </c:pt>
                <c:pt idx="2234">
                  <c:v>2.59151</c:v>
                </c:pt>
                <c:pt idx="2235">
                  <c:v>2.59151</c:v>
                </c:pt>
                <c:pt idx="2236">
                  <c:v>2.59151</c:v>
                </c:pt>
                <c:pt idx="2237">
                  <c:v>2.59151</c:v>
                </c:pt>
                <c:pt idx="2238">
                  <c:v>2.59151</c:v>
                </c:pt>
                <c:pt idx="2239">
                  <c:v>2.59151</c:v>
                </c:pt>
                <c:pt idx="2240">
                  <c:v>2.59151</c:v>
                </c:pt>
                <c:pt idx="2241">
                  <c:v>2.59151</c:v>
                </c:pt>
                <c:pt idx="2242">
                  <c:v>2.59151</c:v>
                </c:pt>
                <c:pt idx="2243">
                  <c:v>2.59151</c:v>
                </c:pt>
                <c:pt idx="2244">
                  <c:v>2.59151</c:v>
                </c:pt>
                <c:pt idx="2245">
                  <c:v>2.59151</c:v>
                </c:pt>
                <c:pt idx="2246">
                  <c:v>2.59151</c:v>
                </c:pt>
                <c:pt idx="2247">
                  <c:v>2.59151</c:v>
                </c:pt>
                <c:pt idx="2248">
                  <c:v>2.59151</c:v>
                </c:pt>
                <c:pt idx="2249">
                  <c:v>2.59151</c:v>
                </c:pt>
                <c:pt idx="2250">
                  <c:v>2.59151</c:v>
                </c:pt>
                <c:pt idx="2251">
                  <c:v>2.59151</c:v>
                </c:pt>
                <c:pt idx="2252">
                  <c:v>2.59151</c:v>
                </c:pt>
                <c:pt idx="2253">
                  <c:v>2.59151</c:v>
                </c:pt>
                <c:pt idx="2254">
                  <c:v>2.59151</c:v>
                </c:pt>
                <c:pt idx="2255">
                  <c:v>2.59151</c:v>
                </c:pt>
                <c:pt idx="2256">
                  <c:v>2.59151</c:v>
                </c:pt>
                <c:pt idx="2257">
                  <c:v>2.59151</c:v>
                </c:pt>
                <c:pt idx="2258">
                  <c:v>2.59151</c:v>
                </c:pt>
                <c:pt idx="2259">
                  <c:v>2.59151</c:v>
                </c:pt>
                <c:pt idx="2260">
                  <c:v>2.59151</c:v>
                </c:pt>
                <c:pt idx="2261">
                  <c:v>2.59151</c:v>
                </c:pt>
                <c:pt idx="2262">
                  <c:v>2.59151</c:v>
                </c:pt>
                <c:pt idx="2263">
                  <c:v>2.59151</c:v>
                </c:pt>
                <c:pt idx="2264">
                  <c:v>2.59151</c:v>
                </c:pt>
                <c:pt idx="2265">
                  <c:v>2.59151</c:v>
                </c:pt>
                <c:pt idx="2266">
                  <c:v>2.59151</c:v>
                </c:pt>
                <c:pt idx="2267">
                  <c:v>2.59151</c:v>
                </c:pt>
                <c:pt idx="2268">
                  <c:v>2.59151</c:v>
                </c:pt>
                <c:pt idx="2269">
                  <c:v>2.59151</c:v>
                </c:pt>
                <c:pt idx="2270">
                  <c:v>2.59151</c:v>
                </c:pt>
                <c:pt idx="2271">
                  <c:v>2.59151</c:v>
                </c:pt>
                <c:pt idx="2272">
                  <c:v>2.59151</c:v>
                </c:pt>
                <c:pt idx="2273">
                  <c:v>2.59151</c:v>
                </c:pt>
                <c:pt idx="2274">
                  <c:v>2.59151</c:v>
                </c:pt>
                <c:pt idx="2275">
                  <c:v>2.59151</c:v>
                </c:pt>
                <c:pt idx="2276">
                  <c:v>2.59151</c:v>
                </c:pt>
                <c:pt idx="2277">
                  <c:v>2.59151</c:v>
                </c:pt>
                <c:pt idx="2278">
                  <c:v>2.59151</c:v>
                </c:pt>
                <c:pt idx="2279">
                  <c:v>2.59151</c:v>
                </c:pt>
                <c:pt idx="2280">
                  <c:v>2.59151</c:v>
                </c:pt>
                <c:pt idx="2281">
                  <c:v>2.59151</c:v>
                </c:pt>
                <c:pt idx="2282">
                  <c:v>2.59151</c:v>
                </c:pt>
                <c:pt idx="2283">
                  <c:v>2.59151</c:v>
                </c:pt>
                <c:pt idx="2284">
                  <c:v>2.59151</c:v>
                </c:pt>
                <c:pt idx="2285">
                  <c:v>2.59151</c:v>
                </c:pt>
                <c:pt idx="2286">
                  <c:v>2.59151</c:v>
                </c:pt>
                <c:pt idx="2287">
                  <c:v>2.59151</c:v>
                </c:pt>
                <c:pt idx="2288">
                  <c:v>2.59151</c:v>
                </c:pt>
                <c:pt idx="2289">
                  <c:v>2.59151</c:v>
                </c:pt>
                <c:pt idx="2290">
                  <c:v>2.59151</c:v>
                </c:pt>
                <c:pt idx="2291">
                  <c:v>2.59151</c:v>
                </c:pt>
                <c:pt idx="2292">
                  <c:v>2.59151</c:v>
                </c:pt>
                <c:pt idx="2293">
                  <c:v>2.59151</c:v>
                </c:pt>
                <c:pt idx="2294">
                  <c:v>2.59151</c:v>
                </c:pt>
                <c:pt idx="2295">
                  <c:v>2.59151</c:v>
                </c:pt>
                <c:pt idx="2296">
                  <c:v>2.59151</c:v>
                </c:pt>
                <c:pt idx="2297">
                  <c:v>2.59151</c:v>
                </c:pt>
                <c:pt idx="2298">
                  <c:v>2.59151</c:v>
                </c:pt>
                <c:pt idx="2299">
                  <c:v>2.59151</c:v>
                </c:pt>
                <c:pt idx="2300">
                  <c:v>2.59151</c:v>
                </c:pt>
                <c:pt idx="2301">
                  <c:v>2.59151</c:v>
                </c:pt>
                <c:pt idx="2302">
                  <c:v>2.59151</c:v>
                </c:pt>
                <c:pt idx="2303">
                  <c:v>2.59151</c:v>
                </c:pt>
                <c:pt idx="2304">
                  <c:v>2.59151</c:v>
                </c:pt>
                <c:pt idx="2305">
                  <c:v>2.59151</c:v>
                </c:pt>
                <c:pt idx="2306">
                  <c:v>2.59151</c:v>
                </c:pt>
                <c:pt idx="2307">
                  <c:v>2.59151</c:v>
                </c:pt>
                <c:pt idx="2308">
                  <c:v>2.59151</c:v>
                </c:pt>
                <c:pt idx="2309">
                  <c:v>2.59151</c:v>
                </c:pt>
                <c:pt idx="2310">
                  <c:v>2.59151</c:v>
                </c:pt>
                <c:pt idx="2311">
                  <c:v>2.59151</c:v>
                </c:pt>
                <c:pt idx="2312">
                  <c:v>2.59151</c:v>
                </c:pt>
                <c:pt idx="2313">
                  <c:v>2.59151</c:v>
                </c:pt>
                <c:pt idx="2314">
                  <c:v>2.59151</c:v>
                </c:pt>
                <c:pt idx="2315">
                  <c:v>2.59151</c:v>
                </c:pt>
                <c:pt idx="2316">
                  <c:v>2.59151</c:v>
                </c:pt>
                <c:pt idx="2317">
                  <c:v>2.59151</c:v>
                </c:pt>
                <c:pt idx="2318">
                  <c:v>2.59151</c:v>
                </c:pt>
                <c:pt idx="2319">
                  <c:v>2.59151</c:v>
                </c:pt>
                <c:pt idx="2320">
                  <c:v>2.59151</c:v>
                </c:pt>
                <c:pt idx="2321">
                  <c:v>2.59151</c:v>
                </c:pt>
                <c:pt idx="2322">
                  <c:v>2.59151</c:v>
                </c:pt>
                <c:pt idx="2323">
                  <c:v>2.59151</c:v>
                </c:pt>
                <c:pt idx="2324">
                  <c:v>2.59151</c:v>
                </c:pt>
                <c:pt idx="2325">
                  <c:v>2.59151</c:v>
                </c:pt>
                <c:pt idx="2326">
                  <c:v>2.59151</c:v>
                </c:pt>
                <c:pt idx="2327">
                  <c:v>2.59151</c:v>
                </c:pt>
                <c:pt idx="2328">
                  <c:v>2.59151</c:v>
                </c:pt>
                <c:pt idx="2329">
                  <c:v>2.59151</c:v>
                </c:pt>
                <c:pt idx="2330">
                  <c:v>2.59151</c:v>
                </c:pt>
                <c:pt idx="2331">
                  <c:v>2.59151</c:v>
                </c:pt>
                <c:pt idx="2332">
                  <c:v>2.59151</c:v>
                </c:pt>
                <c:pt idx="2333">
                  <c:v>2.59151</c:v>
                </c:pt>
                <c:pt idx="2334">
                  <c:v>2.59151</c:v>
                </c:pt>
                <c:pt idx="2335">
                  <c:v>2.59151</c:v>
                </c:pt>
                <c:pt idx="2336">
                  <c:v>2.59151</c:v>
                </c:pt>
                <c:pt idx="2337">
                  <c:v>2.59151</c:v>
                </c:pt>
                <c:pt idx="2338">
                  <c:v>2.59151</c:v>
                </c:pt>
                <c:pt idx="2339">
                  <c:v>2.59151</c:v>
                </c:pt>
                <c:pt idx="2340">
                  <c:v>2.59151</c:v>
                </c:pt>
                <c:pt idx="2341">
                  <c:v>2.59151</c:v>
                </c:pt>
                <c:pt idx="2342">
                  <c:v>2.59151</c:v>
                </c:pt>
                <c:pt idx="2343">
                  <c:v>2.59151</c:v>
                </c:pt>
                <c:pt idx="2344">
                  <c:v>2.59151</c:v>
                </c:pt>
                <c:pt idx="2345">
                  <c:v>2.59151</c:v>
                </c:pt>
                <c:pt idx="2346">
                  <c:v>2.59151</c:v>
                </c:pt>
                <c:pt idx="2347">
                  <c:v>2.59151</c:v>
                </c:pt>
                <c:pt idx="2348">
                  <c:v>2.59151</c:v>
                </c:pt>
                <c:pt idx="2349">
                  <c:v>2.59151</c:v>
                </c:pt>
                <c:pt idx="2350">
                  <c:v>2.59151</c:v>
                </c:pt>
                <c:pt idx="2351">
                  <c:v>2.59151</c:v>
                </c:pt>
                <c:pt idx="2352">
                  <c:v>2.59151</c:v>
                </c:pt>
                <c:pt idx="2353">
                  <c:v>2.59151</c:v>
                </c:pt>
                <c:pt idx="2354">
                  <c:v>2.59151</c:v>
                </c:pt>
                <c:pt idx="2355">
                  <c:v>2.59151</c:v>
                </c:pt>
                <c:pt idx="2356">
                  <c:v>2.59151</c:v>
                </c:pt>
                <c:pt idx="2357">
                  <c:v>2.59151</c:v>
                </c:pt>
                <c:pt idx="2358">
                  <c:v>2.59151</c:v>
                </c:pt>
                <c:pt idx="2359">
                  <c:v>2.59151</c:v>
                </c:pt>
                <c:pt idx="2360">
                  <c:v>2.59151</c:v>
                </c:pt>
                <c:pt idx="2361">
                  <c:v>2.59151</c:v>
                </c:pt>
                <c:pt idx="2362">
                  <c:v>2.59151</c:v>
                </c:pt>
                <c:pt idx="2363">
                  <c:v>2.59151</c:v>
                </c:pt>
                <c:pt idx="2364">
                  <c:v>2.59151</c:v>
                </c:pt>
                <c:pt idx="2365">
                  <c:v>2.59151</c:v>
                </c:pt>
                <c:pt idx="2366">
                  <c:v>2.59151</c:v>
                </c:pt>
                <c:pt idx="2367">
                  <c:v>2.59151</c:v>
                </c:pt>
                <c:pt idx="2368">
                  <c:v>2.59151</c:v>
                </c:pt>
                <c:pt idx="2369">
                  <c:v>2.59151</c:v>
                </c:pt>
                <c:pt idx="2370">
                  <c:v>2.59151</c:v>
                </c:pt>
                <c:pt idx="2371">
                  <c:v>2.59151</c:v>
                </c:pt>
                <c:pt idx="2372">
                  <c:v>2.59151</c:v>
                </c:pt>
                <c:pt idx="2373">
                  <c:v>2.59151</c:v>
                </c:pt>
                <c:pt idx="2374">
                  <c:v>2.59151</c:v>
                </c:pt>
                <c:pt idx="2375">
                  <c:v>2.59151</c:v>
                </c:pt>
                <c:pt idx="2376">
                  <c:v>2.59151</c:v>
                </c:pt>
                <c:pt idx="2377">
                  <c:v>2.59151</c:v>
                </c:pt>
                <c:pt idx="2378">
                  <c:v>2.59151</c:v>
                </c:pt>
                <c:pt idx="2379">
                  <c:v>2.59151</c:v>
                </c:pt>
                <c:pt idx="2380">
                  <c:v>2.59151</c:v>
                </c:pt>
                <c:pt idx="2381">
                  <c:v>2.59151</c:v>
                </c:pt>
                <c:pt idx="2382">
                  <c:v>2.59151</c:v>
                </c:pt>
                <c:pt idx="2383">
                  <c:v>2.59151</c:v>
                </c:pt>
                <c:pt idx="2384">
                  <c:v>2.59151</c:v>
                </c:pt>
                <c:pt idx="2385">
                  <c:v>2.59151</c:v>
                </c:pt>
                <c:pt idx="2386">
                  <c:v>2.59151</c:v>
                </c:pt>
                <c:pt idx="2387">
                  <c:v>2.59151</c:v>
                </c:pt>
                <c:pt idx="2388">
                  <c:v>2.59151</c:v>
                </c:pt>
                <c:pt idx="2389">
                  <c:v>2.59151</c:v>
                </c:pt>
                <c:pt idx="2390">
                  <c:v>2.59151</c:v>
                </c:pt>
                <c:pt idx="2391">
                  <c:v>2.59151</c:v>
                </c:pt>
                <c:pt idx="2392">
                  <c:v>2.59151</c:v>
                </c:pt>
                <c:pt idx="2393">
                  <c:v>2.59151</c:v>
                </c:pt>
                <c:pt idx="2394">
                  <c:v>2.59151</c:v>
                </c:pt>
                <c:pt idx="2395">
                  <c:v>2.59151</c:v>
                </c:pt>
                <c:pt idx="2396">
                  <c:v>2.59151</c:v>
                </c:pt>
                <c:pt idx="2397">
                  <c:v>2.59151</c:v>
                </c:pt>
                <c:pt idx="2398">
                  <c:v>2.59151</c:v>
                </c:pt>
                <c:pt idx="2399">
                  <c:v>2.59151</c:v>
                </c:pt>
                <c:pt idx="2400">
                  <c:v>2.59151</c:v>
                </c:pt>
                <c:pt idx="2401">
                  <c:v>2.59151</c:v>
                </c:pt>
                <c:pt idx="2402">
                  <c:v>2.59151</c:v>
                </c:pt>
                <c:pt idx="2403">
                  <c:v>2.59151</c:v>
                </c:pt>
                <c:pt idx="2404">
                  <c:v>2.59151</c:v>
                </c:pt>
                <c:pt idx="2405">
                  <c:v>2.59151</c:v>
                </c:pt>
                <c:pt idx="2406">
                  <c:v>2.59151</c:v>
                </c:pt>
                <c:pt idx="2407">
                  <c:v>2.59151</c:v>
                </c:pt>
                <c:pt idx="2408">
                  <c:v>2.59151</c:v>
                </c:pt>
                <c:pt idx="2409">
                  <c:v>2.59151</c:v>
                </c:pt>
                <c:pt idx="2410">
                  <c:v>2.59151</c:v>
                </c:pt>
                <c:pt idx="2411">
                  <c:v>2.59151</c:v>
                </c:pt>
                <c:pt idx="2412">
                  <c:v>2.59151</c:v>
                </c:pt>
                <c:pt idx="2413">
                  <c:v>2.59151</c:v>
                </c:pt>
                <c:pt idx="2414">
                  <c:v>2.59151</c:v>
                </c:pt>
                <c:pt idx="2415">
                  <c:v>2.59151</c:v>
                </c:pt>
                <c:pt idx="2416">
                  <c:v>2.59151</c:v>
                </c:pt>
                <c:pt idx="2417">
                  <c:v>2.59151</c:v>
                </c:pt>
                <c:pt idx="2418">
                  <c:v>2.59151</c:v>
                </c:pt>
                <c:pt idx="2419">
                  <c:v>2.59151</c:v>
                </c:pt>
                <c:pt idx="2420">
                  <c:v>2.59151</c:v>
                </c:pt>
                <c:pt idx="2421">
                  <c:v>2.59151</c:v>
                </c:pt>
                <c:pt idx="2422">
                  <c:v>2.59151</c:v>
                </c:pt>
                <c:pt idx="2423">
                  <c:v>2.59151</c:v>
                </c:pt>
                <c:pt idx="2424">
                  <c:v>2.59151</c:v>
                </c:pt>
                <c:pt idx="2425">
                  <c:v>2.59151</c:v>
                </c:pt>
                <c:pt idx="2426">
                  <c:v>2.59151</c:v>
                </c:pt>
                <c:pt idx="2427">
                  <c:v>2.59151</c:v>
                </c:pt>
                <c:pt idx="2428">
                  <c:v>2.59151</c:v>
                </c:pt>
                <c:pt idx="2429">
                  <c:v>2.59151</c:v>
                </c:pt>
                <c:pt idx="2430">
                  <c:v>2.59151</c:v>
                </c:pt>
                <c:pt idx="2431">
                  <c:v>2.59151</c:v>
                </c:pt>
                <c:pt idx="2432">
                  <c:v>2.59151</c:v>
                </c:pt>
                <c:pt idx="2433">
                  <c:v>2.59151</c:v>
                </c:pt>
                <c:pt idx="2434">
                  <c:v>2.59151</c:v>
                </c:pt>
                <c:pt idx="2435">
                  <c:v>2.59151</c:v>
                </c:pt>
                <c:pt idx="2436">
                  <c:v>2.59151</c:v>
                </c:pt>
                <c:pt idx="2437">
                  <c:v>2.59151</c:v>
                </c:pt>
                <c:pt idx="2438">
                  <c:v>2.59151</c:v>
                </c:pt>
                <c:pt idx="2439">
                  <c:v>2.59151</c:v>
                </c:pt>
                <c:pt idx="2440">
                  <c:v>2.59151</c:v>
                </c:pt>
                <c:pt idx="2441">
                  <c:v>2.59151</c:v>
                </c:pt>
                <c:pt idx="2442">
                  <c:v>2.59151</c:v>
                </c:pt>
                <c:pt idx="2443">
                  <c:v>2.59151</c:v>
                </c:pt>
                <c:pt idx="2444">
                  <c:v>2.59151</c:v>
                </c:pt>
                <c:pt idx="2445">
                  <c:v>2.59151</c:v>
                </c:pt>
                <c:pt idx="2446">
                  <c:v>2.59151</c:v>
                </c:pt>
                <c:pt idx="2447">
                  <c:v>2.59151</c:v>
                </c:pt>
                <c:pt idx="2448">
                  <c:v>2.59151</c:v>
                </c:pt>
                <c:pt idx="2449">
                  <c:v>2.59151</c:v>
                </c:pt>
                <c:pt idx="2450">
                  <c:v>2.59151</c:v>
                </c:pt>
                <c:pt idx="2451">
                  <c:v>2.59151</c:v>
                </c:pt>
                <c:pt idx="2452">
                  <c:v>2.59151</c:v>
                </c:pt>
                <c:pt idx="2453">
                  <c:v>2.59151</c:v>
                </c:pt>
                <c:pt idx="2454">
                  <c:v>2.59151</c:v>
                </c:pt>
                <c:pt idx="2455">
                  <c:v>2.59151</c:v>
                </c:pt>
                <c:pt idx="2456">
                  <c:v>2.59151</c:v>
                </c:pt>
                <c:pt idx="2457">
                  <c:v>2.59151</c:v>
                </c:pt>
                <c:pt idx="2458">
                  <c:v>2.59151</c:v>
                </c:pt>
                <c:pt idx="2459">
                  <c:v>2.59151</c:v>
                </c:pt>
                <c:pt idx="2460">
                  <c:v>2.59151</c:v>
                </c:pt>
                <c:pt idx="2461">
                  <c:v>2.59151</c:v>
                </c:pt>
                <c:pt idx="2462">
                  <c:v>2.59151</c:v>
                </c:pt>
                <c:pt idx="2463">
                  <c:v>2.59151</c:v>
                </c:pt>
                <c:pt idx="2464">
                  <c:v>2.59151</c:v>
                </c:pt>
                <c:pt idx="2465">
                  <c:v>2.59151</c:v>
                </c:pt>
                <c:pt idx="2466">
                  <c:v>2.59151</c:v>
                </c:pt>
                <c:pt idx="2467">
                  <c:v>2.59151</c:v>
                </c:pt>
                <c:pt idx="2468">
                  <c:v>2.59151</c:v>
                </c:pt>
                <c:pt idx="2469">
                  <c:v>2.59151</c:v>
                </c:pt>
                <c:pt idx="2470">
                  <c:v>2.59151</c:v>
                </c:pt>
                <c:pt idx="2471">
                  <c:v>2.59151</c:v>
                </c:pt>
                <c:pt idx="2472">
                  <c:v>2.59151</c:v>
                </c:pt>
                <c:pt idx="2473">
                  <c:v>2.59151</c:v>
                </c:pt>
                <c:pt idx="2474">
                  <c:v>2.59151</c:v>
                </c:pt>
                <c:pt idx="2475">
                  <c:v>2.59151</c:v>
                </c:pt>
                <c:pt idx="2476">
                  <c:v>2.59151</c:v>
                </c:pt>
                <c:pt idx="2477">
                  <c:v>2.59151</c:v>
                </c:pt>
                <c:pt idx="2478">
                  <c:v>2.59151</c:v>
                </c:pt>
                <c:pt idx="2479">
                  <c:v>2.59151</c:v>
                </c:pt>
                <c:pt idx="2480">
                  <c:v>2.59151</c:v>
                </c:pt>
                <c:pt idx="2481">
                  <c:v>2.59151</c:v>
                </c:pt>
                <c:pt idx="2482">
                  <c:v>2.59151</c:v>
                </c:pt>
                <c:pt idx="2483">
                  <c:v>2.59151</c:v>
                </c:pt>
                <c:pt idx="2484">
                  <c:v>2.59151</c:v>
                </c:pt>
                <c:pt idx="2485">
                  <c:v>2.59151</c:v>
                </c:pt>
                <c:pt idx="2486">
                  <c:v>2.59151</c:v>
                </c:pt>
                <c:pt idx="2487">
                  <c:v>2.59151</c:v>
                </c:pt>
                <c:pt idx="2488">
                  <c:v>2.59151</c:v>
                </c:pt>
                <c:pt idx="2489">
                  <c:v>2.59151</c:v>
                </c:pt>
                <c:pt idx="2490">
                  <c:v>2.59151</c:v>
                </c:pt>
                <c:pt idx="2491">
                  <c:v>2.59151</c:v>
                </c:pt>
                <c:pt idx="2492">
                  <c:v>2.59151</c:v>
                </c:pt>
                <c:pt idx="2493">
                  <c:v>2.59151</c:v>
                </c:pt>
                <c:pt idx="2494">
                  <c:v>2.59151</c:v>
                </c:pt>
                <c:pt idx="2495">
                  <c:v>2.59151</c:v>
                </c:pt>
                <c:pt idx="2496">
                  <c:v>2.59151</c:v>
                </c:pt>
                <c:pt idx="2497">
                  <c:v>2.59151</c:v>
                </c:pt>
                <c:pt idx="2498">
                  <c:v>2.59151</c:v>
                </c:pt>
                <c:pt idx="2499">
                  <c:v>2.59151</c:v>
                </c:pt>
                <c:pt idx="2500">
                  <c:v>2.59151</c:v>
                </c:pt>
                <c:pt idx="2501">
                  <c:v>2.59151</c:v>
                </c:pt>
                <c:pt idx="2502">
                  <c:v>2.59151</c:v>
                </c:pt>
                <c:pt idx="2503">
                  <c:v>2.59151</c:v>
                </c:pt>
                <c:pt idx="2504">
                  <c:v>2.59151</c:v>
                </c:pt>
                <c:pt idx="2505">
                  <c:v>2.59151</c:v>
                </c:pt>
                <c:pt idx="2506">
                  <c:v>2.59151</c:v>
                </c:pt>
                <c:pt idx="2507">
                  <c:v>2.59151</c:v>
                </c:pt>
                <c:pt idx="2508">
                  <c:v>2.59151</c:v>
                </c:pt>
                <c:pt idx="2509">
                  <c:v>2.59151</c:v>
                </c:pt>
                <c:pt idx="2510">
                  <c:v>2.59151</c:v>
                </c:pt>
                <c:pt idx="2511">
                  <c:v>2.59151</c:v>
                </c:pt>
                <c:pt idx="2512">
                  <c:v>2.59151</c:v>
                </c:pt>
                <c:pt idx="2513">
                  <c:v>2.59151</c:v>
                </c:pt>
                <c:pt idx="2514">
                  <c:v>2.59151</c:v>
                </c:pt>
                <c:pt idx="2515">
                  <c:v>2.59151</c:v>
                </c:pt>
                <c:pt idx="2516">
                  <c:v>2.59151</c:v>
                </c:pt>
                <c:pt idx="2517">
                  <c:v>2.59151</c:v>
                </c:pt>
                <c:pt idx="2518">
                  <c:v>2.59151</c:v>
                </c:pt>
                <c:pt idx="2519">
                  <c:v>2.59151</c:v>
                </c:pt>
                <c:pt idx="2520">
                  <c:v>2.59151</c:v>
                </c:pt>
                <c:pt idx="2521">
                  <c:v>2.59151</c:v>
                </c:pt>
                <c:pt idx="2522">
                  <c:v>2.59151</c:v>
                </c:pt>
                <c:pt idx="2523">
                  <c:v>2.59151</c:v>
                </c:pt>
                <c:pt idx="2524">
                  <c:v>2.59151</c:v>
                </c:pt>
                <c:pt idx="2525">
                  <c:v>2.59151</c:v>
                </c:pt>
                <c:pt idx="2526">
                  <c:v>2.59151</c:v>
                </c:pt>
                <c:pt idx="2527">
                  <c:v>2.59151</c:v>
                </c:pt>
                <c:pt idx="2528">
                  <c:v>2.59151</c:v>
                </c:pt>
                <c:pt idx="2529">
                  <c:v>2.59151</c:v>
                </c:pt>
                <c:pt idx="2530">
                  <c:v>2.59151</c:v>
                </c:pt>
                <c:pt idx="2531">
                  <c:v>2.59151</c:v>
                </c:pt>
                <c:pt idx="2532">
                  <c:v>2.59151</c:v>
                </c:pt>
                <c:pt idx="2533">
                  <c:v>2.59151</c:v>
                </c:pt>
                <c:pt idx="2534">
                  <c:v>2.59151</c:v>
                </c:pt>
                <c:pt idx="2535">
                  <c:v>2.59151</c:v>
                </c:pt>
                <c:pt idx="2536">
                  <c:v>2.59151</c:v>
                </c:pt>
                <c:pt idx="2537">
                  <c:v>2.59151</c:v>
                </c:pt>
                <c:pt idx="2538">
                  <c:v>2.59151</c:v>
                </c:pt>
                <c:pt idx="2539">
                  <c:v>2.59151</c:v>
                </c:pt>
                <c:pt idx="2540">
                  <c:v>2.59151</c:v>
                </c:pt>
                <c:pt idx="2541">
                  <c:v>2.59151</c:v>
                </c:pt>
                <c:pt idx="2542">
                  <c:v>2.59151</c:v>
                </c:pt>
                <c:pt idx="2543">
                  <c:v>2.59151</c:v>
                </c:pt>
                <c:pt idx="2544">
                  <c:v>2.59151</c:v>
                </c:pt>
                <c:pt idx="2545">
                  <c:v>2.59151</c:v>
                </c:pt>
                <c:pt idx="2546">
                  <c:v>2.59151</c:v>
                </c:pt>
                <c:pt idx="2547">
                  <c:v>2.59151</c:v>
                </c:pt>
                <c:pt idx="2548">
                  <c:v>2.59151</c:v>
                </c:pt>
                <c:pt idx="2549">
                  <c:v>2.59151</c:v>
                </c:pt>
                <c:pt idx="2550">
                  <c:v>2.59151</c:v>
                </c:pt>
                <c:pt idx="2551">
                  <c:v>2.59151</c:v>
                </c:pt>
                <c:pt idx="2552">
                  <c:v>2.59151</c:v>
                </c:pt>
                <c:pt idx="2553">
                  <c:v>2.59151</c:v>
                </c:pt>
                <c:pt idx="2554">
                  <c:v>2.59151</c:v>
                </c:pt>
                <c:pt idx="2555">
                  <c:v>2.59151</c:v>
                </c:pt>
                <c:pt idx="2556">
                  <c:v>2.59151</c:v>
                </c:pt>
                <c:pt idx="2557">
                  <c:v>2.59151</c:v>
                </c:pt>
                <c:pt idx="2558">
                  <c:v>2.59151</c:v>
                </c:pt>
                <c:pt idx="2559">
                  <c:v>2.59151</c:v>
                </c:pt>
                <c:pt idx="2560">
                  <c:v>2.59151</c:v>
                </c:pt>
                <c:pt idx="2561">
                  <c:v>2.59151</c:v>
                </c:pt>
                <c:pt idx="2562">
                  <c:v>2.59151</c:v>
                </c:pt>
                <c:pt idx="2563">
                  <c:v>2.59151</c:v>
                </c:pt>
                <c:pt idx="2564">
                  <c:v>2.59151</c:v>
                </c:pt>
                <c:pt idx="2565">
                  <c:v>2.59151</c:v>
                </c:pt>
                <c:pt idx="2566">
                  <c:v>2.59151</c:v>
                </c:pt>
                <c:pt idx="2567">
                  <c:v>2.59151</c:v>
                </c:pt>
                <c:pt idx="2568">
                  <c:v>2.59151</c:v>
                </c:pt>
                <c:pt idx="2569">
                  <c:v>2.59151</c:v>
                </c:pt>
                <c:pt idx="2570">
                  <c:v>2.59151</c:v>
                </c:pt>
                <c:pt idx="2571">
                  <c:v>2.59151</c:v>
                </c:pt>
                <c:pt idx="2572">
                  <c:v>2.59151</c:v>
                </c:pt>
                <c:pt idx="2573">
                  <c:v>2.59151</c:v>
                </c:pt>
                <c:pt idx="2574">
                  <c:v>2.59151</c:v>
                </c:pt>
                <c:pt idx="2575">
                  <c:v>2.59151</c:v>
                </c:pt>
                <c:pt idx="2576">
                  <c:v>2.59151</c:v>
                </c:pt>
                <c:pt idx="2577">
                  <c:v>2.59151</c:v>
                </c:pt>
                <c:pt idx="2578">
                  <c:v>2.59151</c:v>
                </c:pt>
                <c:pt idx="2579">
                  <c:v>2.59151</c:v>
                </c:pt>
                <c:pt idx="2580">
                  <c:v>2.59151</c:v>
                </c:pt>
                <c:pt idx="2581">
                  <c:v>2.59151</c:v>
                </c:pt>
                <c:pt idx="2582">
                  <c:v>2.59151</c:v>
                </c:pt>
                <c:pt idx="2583">
                  <c:v>2.59151</c:v>
                </c:pt>
                <c:pt idx="2584">
                  <c:v>2.59151</c:v>
                </c:pt>
                <c:pt idx="2585">
                  <c:v>2.59151</c:v>
                </c:pt>
                <c:pt idx="2586">
                  <c:v>2.59151</c:v>
                </c:pt>
                <c:pt idx="2587">
                  <c:v>2.59151</c:v>
                </c:pt>
                <c:pt idx="2588">
                  <c:v>2.59151</c:v>
                </c:pt>
                <c:pt idx="2589">
                  <c:v>2.59151</c:v>
                </c:pt>
                <c:pt idx="2590">
                  <c:v>2.59151</c:v>
                </c:pt>
                <c:pt idx="2591">
                  <c:v>2.59151</c:v>
                </c:pt>
                <c:pt idx="2592">
                  <c:v>2.59151</c:v>
                </c:pt>
                <c:pt idx="2593">
                  <c:v>2.59151</c:v>
                </c:pt>
                <c:pt idx="2594">
                  <c:v>2.59151</c:v>
                </c:pt>
                <c:pt idx="2595">
                  <c:v>2.59151</c:v>
                </c:pt>
                <c:pt idx="2596">
                  <c:v>2.59151</c:v>
                </c:pt>
                <c:pt idx="2597">
                  <c:v>2.59151</c:v>
                </c:pt>
                <c:pt idx="2598">
                  <c:v>2.59151</c:v>
                </c:pt>
                <c:pt idx="2599">
                  <c:v>2.59151</c:v>
                </c:pt>
                <c:pt idx="2600">
                  <c:v>2.59151</c:v>
                </c:pt>
                <c:pt idx="2601">
                  <c:v>2.59151</c:v>
                </c:pt>
                <c:pt idx="2602">
                  <c:v>2.59151</c:v>
                </c:pt>
                <c:pt idx="2603">
                  <c:v>2.59151</c:v>
                </c:pt>
                <c:pt idx="2604">
                  <c:v>2.59151</c:v>
                </c:pt>
                <c:pt idx="2605">
                  <c:v>2.59151</c:v>
                </c:pt>
                <c:pt idx="2606">
                  <c:v>2.59151</c:v>
                </c:pt>
                <c:pt idx="2607">
                  <c:v>2.59151</c:v>
                </c:pt>
                <c:pt idx="2608">
                  <c:v>2.59151</c:v>
                </c:pt>
                <c:pt idx="2609">
                  <c:v>2.59151</c:v>
                </c:pt>
                <c:pt idx="2610">
                  <c:v>2.59151</c:v>
                </c:pt>
                <c:pt idx="2611">
                  <c:v>2.59151</c:v>
                </c:pt>
                <c:pt idx="2612">
                  <c:v>2.59151</c:v>
                </c:pt>
                <c:pt idx="2613">
                  <c:v>2.59151</c:v>
                </c:pt>
                <c:pt idx="2614">
                  <c:v>2.59151</c:v>
                </c:pt>
                <c:pt idx="2615">
                  <c:v>2.59151</c:v>
                </c:pt>
                <c:pt idx="2616">
                  <c:v>2.59151</c:v>
                </c:pt>
                <c:pt idx="2617">
                  <c:v>2.59151</c:v>
                </c:pt>
                <c:pt idx="2618">
                  <c:v>2.59151</c:v>
                </c:pt>
                <c:pt idx="2619">
                  <c:v>2.59151</c:v>
                </c:pt>
                <c:pt idx="2620">
                  <c:v>2.59151</c:v>
                </c:pt>
                <c:pt idx="2621">
                  <c:v>2.59151</c:v>
                </c:pt>
                <c:pt idx="2622">
                  <c:v>2.59151</c:v>
                </c:pt>
                <c:pt idx="2623">
                  <c:v>2.59151</c:v>
                </c:pt>
                <c:pt idx="2624">
                  <c:v>2.59151</c:v>
                </c:pt>
                <c:pt idx="2625">
                  <c:v>2.59151</c:v>
                </c:pt>
                <c:pt idx="2626">
                  <c:v>2.59151</c:v>
                </c:pt>
                <c:pt idx="2627">
                  <c:v>2.59151</c:v>
                </c:pt>
                <c:pt idx="2628">
                  <c:v>2.59151</c:v>
                </c:pt>
                <c:pt idx="2629">
                  <c:v>2.59151</c:v>
                </c:pt>
                <c:pt idx="2630">
                  <c:v>2.59151</c:v>
                </c:pt>
                <c:pt idx="2631">
                  <c:v>2.59151</c:v>
                </c:pt>
                <c:pt idx="2632">
                  <c:v>2.59151</c:v>
                </c:pt>
                <c:pt idx="2633">
                  <c:v>2.59151</c:v>
                </c:pt>
                <c:pt idx="2634">
                  <c:v>2.59151</c:v>
                </c:pt>
                <c:pt idx="2635">
                  <c:v>2.59151</c:v>
                </c:pt>
                <c:pt idx="2636">
                  <c:v>2.59151</c:v>
                </c:pt>
                <c:pt idx="2637">
                  <c:v>2.59151</c:v>
                </c:pt>
                <c:pt idx="2638">
                  <c:v>2.59151</c:v>
                </c:pt>
                <c:pt idx="2639">
                  <c:v>2.59151</c:v>
                </c:pt>
                <c:pt idx="2640">
                  <c:v>2.59151</c:v>
                </c:pt>
                <c:pt idx="2641">
                  <c:v>2.59151</c:v>
                </c:pt>
                <c:pt idx="2642">
                  <c:v>2.59151</c:v>
                </c:pt>
                <c:pt idx="2643">
                  <c:v>2.59151</c:v>
                </c:pt>
                <c:pt idx="2644">
                  <c:v>2.59151</c:v>
                </c:pt>
                <c:pt idx="2645">
                  <c:v>2.59151</c:v>
                </c:pt>
                <c:pt idx="2646">
                  <c:v>2.59151</c:v>
                </c:pt>
                <c:pt idx="2647">
                  <c:v>2.59151</c:v>
                </c:pt>
                <c:pt idx="2648">
                  <c:v>2.59151</c:v>
                </c:pt>
                <c:pt idx="2649">
                  <c:v>2.59151</c:v>
                </c:pt>
                <c:pt idx="2650">
                  <c:v>2.59151</c:v>
                </c:pt>
                <c:pt idx="2651">
                  <c:v>2.59151</c:v>
                </c:pt>
                <c:pt idx="2652">
                  <c:v>2.59151</c:v>
                </c:pt>
                <c:pt idx="2653">
                  <c:v>2.59151</c:v>
                </c:pt>
                <c:pt idx="2654">
                  <c:v>2.59151</c:v>
                </c:pt>
                <c:pt idx="2655">
                  <c:v>2.59151</c:v>
                </c:pt>
                <c:pt idx="2656">
                  <c:v>2.59151</c:v>
                </c:pt>
                <c:pt idx="2657">
                  <c:v>2.59151</c:v>
                </c:pt>
                <c:pt idx="2658">
                  <c:v>2.59151</c:v>
                </c:pt>
                <c:pt idx="2659">
                  <c:v>2.59151</c:v>
                </c:pt>
                <c:pt idx="2660">
                  <c:v>2.59151</c:v>
                </c:pt>
                <c:pt idx="2661">
                  <c:v>2.59151</c:v>
                </c:pt>
                <c:pt idx="2662">
                  <c:v>2.59151</c:v>
                </c:pt>
                <c:pt idx="2663">
                  <c:v>2.59151</c:v>
                </c:pt>
                <c:pt idx="2664">
                  <c:v>2.59151</c:v>
                </c:pt>
                <c:pt idx="2665">
                  <c:v>2.59151</c:v>
                </c:pt>
                <c:pt idx="2666">
                  <c:v>2.59151</c:v>
                </c:pt>
                <c:pt idx="2667">
                  <c:v>2.59152</c:v>
                </c:pt>
                <c:pt idx="2668">
                  <c:v>2.59152</c:v>
                </c:pt>
                <c:pt idx="2669">
                  <c:v>2.5915300000000001</c:v>
                </c:pt>
                <c:pt idx="2670">
                  <c:v>2.5916399999999977</c:v>
                </c:pt>
                <c:pt idx="2671">
                  <c:v>2.5921599999999967</c:v>
                </c:pt>
                <c:pt idx="2672">
                  <c:v>2.59314</c:v>
                </c:pt>
                <c:pt idx="2673">
                  <c:v>2.5945</c:v>
                </c:pt>
                <c:pt idx="2674">
                  <c:v>2.59537</c:v>
                </c:pt>
                <c:pt idx="2675">
                  <c:v>2.5966099999999841</c:v>
                </c:pt>
                <c:pt idx="2676">
                  <c:v>2.59971</c:v>
                </c:pt>
                <c:pt idx="2677">
                  <c:v>2.60425</c:v>
                </c:pt>
                <c:pt idx="2678">
                  <c:v>2.6083699999999999</c:v>
                </c:pt>
                <c:pt idx="2679">
                  <c:v>2.6131600000000001</c:v>
                </c:pt>
                <c:pt idx="2680">
                  <c:v>2.6224799999999977</c:v>
                </c:pt>
                <c:pt idx="2681">
                  <c:v>2.6753100000000001</c:v>
                </c:pt>
                <c:pt idx="2682">
                  <c:v>2.8646799999999977</c:v>
                </c:pt>
                <c:pt idx="2683">
                  <c:v>3.6318499999999823</c:v>
                </c:pt>
                <c:pt idx="2684">
                  <c:v>5.7226499999999998</c:v>
                </c:pt>
                <c:pt idx="2685">
                  <c:v>8.4847900000000003</c:v>
                </c:pt>
                <c:pt idx="2686">
                  <c:v>11.929600000000002</c:v>
                </c:pt>
                <c:pt idx="2687">
                  <c:v>13.8231</c:v>
                </c:pt>
                <c:pt idx="2688">
                  <c:v>14.665400000000055</c:v>
                </c:pt>
                <c:pt idx="2689">
                  <c:v>17.679900000000035</c:v>
                </c:pt>
                <c:pt idx="2690">
                  <c:v>24.449499999999858</c:v>
                </c:pt>
                <c:pt idx="2691">
                  <c:v>32.071000000000005</c:v>
                </c:pt>
                <c:pt idx="2692">
                  <c:v>36.0184</c:v>
                </c:pt>
                <c:pt idx="2693">
                  <c:v>40.749600000000001</c:v>
                </c:pt>
                <c:pt idx="2694">
                  <c:v>48.602700000000013</c:v>
                </c:pt>
                <c:pt idx="2695">
                  <c:v>57.572200000000002</c:v>
                </c:pt>
                <c:pt idx="2696">
                  <c:v>68.5364</c:v>
                </c:pt>
                <c:pt idx="2697">
                  <c:v>76.730999999999995</c:v>
                </c:pt>
                <c:pt idx="2698">
                  <c:v>80.168799999999948</c:v>
                </c:pt>
                <c:pt idx="2699">
                  <c:v>79.071200000000005</c:v>
                </c:pt>
                <c:pt idx="2700">
                  <c:v>75.036100000000005</c:v>
                </c:pt>
                <c:pt idx="2701">
                  <c:v>71.996100000000027</c:v>
                </c:pt>
                <c:pt idx="2702">
                  <c:v>72.619900000000001</c:v>
                </c:pt>
                <c:pt idx="2703">
                  <c:v>77.562299999999993</c:v>
                </c:pt>
                <c:pt idx="2704">
                  <c:v>84.965400000000002</c:v>
                </c:pt>
                <c:pt idx="2705">
                  <c:v>91.614199999999997</c:v>
                </c:pt>
                <c:pt idx="2706">
                  <c:v>95.000699999999995</c:v>
                </c:pt>
                <c:pt idx="2707">
                  <c:v>95.5261</c:v>
                </c:pt>
                <c:pt idx="2708">
                  <c:v>92.496499999999997</c:v>
                </c:pt>
                <c:pt idx="2709">
                  <c:v>87.968999999999994</c:v>
                </c:pt>
                <c:pt idx="2710">
                  <c:v>81.318899999999999</c:v>
                </c:pt>
                <c:pt idx="2711">
                  <c:v>74.026499999999999</c:v>
                </c:pt>
                <c:pt idx="2712">
                  <c:v>66.696200000000005</c:v>
                </c:pt>
                <c:pt idx="2713">
                  <c:v>60.394500000000001</c:v>
                </c:pt>
                <c:pt idx="2714">
                  <c:v>52.593500000000013</c:v>
                </c:pt>
                <c:pt idx="2715">
                  <c:v>44.567700000000002</c:v>
                </c:pt>
                <c:pt idx="2716">
                  <c:v>37.665300000000222</c:v>
                </c:pt>
                <c:pt idx="2717">
                  <c:v>29.732599999999877</c:v>
                </c:pt>
                <c:pt idx="2718">
                  <c:v>22.4195999999999</c:v>
                </c:pt>
                <c:pt idx="2719">
                  <c:v>17.1755</c:v>
                </c:pt>
                <c:pt idx="2720">
                  <c:v>12.2128</c:v>
                </c:pt>
                <c:pt idx="2721">
                  <c:v>8.5113599999999998</c:v>
                </c:pt>
                <c:pt idx="2722">
                  <c:v>6.0082500000000003</c:v>
                </c:pt>
                <c:pt idx="2723">
                  <c:v>4.6625099999999708</c:v>
                </c:pt>
                <c:pt idx="2724">
                  <c:v>3.6537199999999999</c:v>
                </c:pt>
                <c:pt idx="2725">
                  <c:v>3.1069200000000001</c:v>
                </c:pt>
                <c:pt idx="2726">
                  <c:v>2.8574899999999968</c:v>
                </c:pt>
                <c:pt idx="2727">
                  <c:v>2.7053400000000001</c:v>
                </c:pt>
                <c:pt idx="2728">
                  <c:v>2.6375500000000001</c:v>
                </c:pt>
                <c:pt idx="2729">
                  <c:v>2.6118799999999927</c:v>
                </c:pt>
                <c:pt idx="2730">
                  <c:v>2.59883</c:v>
                </c:pt>
                <c:pt idx="2731">
                  <c:v>2.59395</c:v>
                </c:pt>
                <c:pt idx="2732">
                  <c:v>2.5922699999999841</c:v>
                </c:pt>
                <c:pt idx="2733">
                  <c:v>2.59179</c:v>
                </c:pt>
                <c:pt idx="2734">
                  <c:v>2.5915900000000001</c:v>
                </c:pt>
                <c:pt idx="2735">
                  <c:v>2.5915300000000001</c:v>
                </c:pt>
                <c:pt idx="2736">
                  <c:v>2.59152</c:v>
                </c:pt>
                <c:pt idx="2737">
                  <c:v>2.59151</c:v>
                </c:pt>
                <c:pt idx="2738">
                  <c:v>2.59151</c:v>
                </c:pt>
                <c:pt idx="2739">
                  <c:v>2.59151</c:v>
                </c:pt>
                <c:pt idx="2740">
                  <c:v>2.59151</c:v>
                </c:pt>
                <c:pt idx="2741">
                  <c:v>2.59151</c:v>
                </c:pt>
                <c:pt idx="2742">
                  <c:v>2.59151</c:v>
                </c:pt>
                <c:pt idx="2743">
                  <c:v>2.59151</c:v>
                </c:pt>
                <c:pt idx="2744">
                  <c:v>2.59151</c:v>
                </c:pt>
                <c:pt idx="2745">
                  <c:v>2.59151</c:v>
                </c:pt>
                <c:pt idx="2746">
                  <c:v>2.59151</c:v>
                </c:pt>
                <c:pt idx="2747">
                  <c:v>2.59151</c:v>
                </c:pt>
                <c:pt idx="2748">
                  <c:v>2.59151</c:v>
                </c:pt>
                <c:pt idx="2749">
                  <c:v>2.59151</c:v>
                </c:pt>
                <c:pt idx="2750">
                  <c:v>2.59151</c:v>
                </c:pt>
                <c:pt idx="2751">
                  <c:v>2.59151</c:v>
                </c:pt>
                <c:pt idx="2752">
                  <c:v>2.59151</c:v>
                </c:pt>
                <c:pt idx="2753">
                  <c:v>2.59151</c:v>
                </c:pt>
                <c:pt idx="2754">
                  <c:v>2.59151</c:v>
                </c:pt>
                <c:pt idx="2755">
                  <c:v>2.59151</c:v>
                </c:pt>
                <c:pt idx="2756">
                  <c:v>2.59151</c:v>
                </c:pt>
                <c:pt idx="2757">
                  <c:v>2.59151</c:v>
                </c:pt>
                <c:pt idx="2758">
                  <c:v>2.59151</c:v>
                </c:pt>
                <c:pt idx="2759">
                  <c:v>2.59151</c:v>
                </c:pt>
                <c:pt idx="2760">
                  <c:v>2.59151</c:v>
                </c:pt>
                <c:pt idx="2761">
                  <c:v>2.59151</c:v>
                </c:pt>
                <c:pt idx="2762">
                  <c:v>2.59151</c:v>
                </c:pt>
                <c:pt idx="2763">
                  <c:v>2.59151</c:v>
                </c:pt>
                <c:pt idx="2764">
                  <c:v>2.59151</c:v>
                </c:pt>
                <c:pt idx="2765">
                  <c:v>2.59151</c:v>
                </c:pt>
                <c:pt idx="2766">
                  <c:v>2.59151</c:v>
                </c:pt>
                <c:pt idx="2767">
                  <c:v>2.59151</c:v>
                </c:pt>
                <c:pt idx="2768">
                  <c:v>2.59151</c:v>
                </c:pt>
                <c:pt idx="2769">
                  <c:v>2.59151</c:v>
                </c:pt>
                <c:pt idx="2770">
                  <c:v>2.59151</c:v>
                </c:pt>
                <c:pt idx="2771">
                  <c:v>2.59151</c:v>
                </c:pt>
                <c:pt idx="2772">
                  <c:v>2.59151</c:v>
                </c:pt>
                <c:pt idx="2773">
                  <c:v>2.59151</c:v>
                </c:pt>
                <c:pt idx="2774">
                  <c:v>2.59151</c:v>
                </c:pt>
                <c:pt idx="2775">
                  <c:v>2.59151</c:v>
                </c:pt>
                <c:pt idx="2776">
                  <c:v>2.59151</c:v>
                </c:pt>
                <c:pt idx="2777">
                  <c:v>2.59151</c:v>
                </c:pt>
                <c:pt idx="2778">
                  <c:v>2.59151</c:v>
                </c:pt>
                <c:pt idx="2779">
                  <c:v>2.59151</c:v>
                </c:pt>
                <c:pt idx="2780">
                  <c:v>2.59151</c:v>
                </c:pt>
                <c:pt idx="2781">
                  <c:v>2.59151</c:v>
                </c:pt>
                <c:pt idx="2782">
                  <c:v>2.59151</c:v>
                </c:pt>
                <c:pt idx="2783">
                  <c:v>2.59151</c:v>
                </c:pt>
                <c:pt idx="2784">
                  <c:v>2.59151</c:v>
                </c:pt>
                <c:pt idx="2785">
                  <c:v>2.59151</c:v>
                </c:pt>
                <c:pt idx="2786">
                  <c:v>2.59151</c:v>
                </c:pt>
                <c:pt idx="2787">
                  <c:v>2.59151</c:v>
                </c:pt>
                <c:pt idx="2788">
                  <c:v>2.59151</c:v>
                </c:pt>
                <c:pt idx="2789">
                  <c:v>2.59151</c:v>
                </c:pt>
                <c:pt idx="2790">
                  <c:v>2.59151</c:v>
                </c:pt>
                <c:pt idx="2791">
                  <c:v>2.59151</c:v>
                </c:pt>
                <c:pt idx="2792">
                  <c:v>2.59151</c:v>
                </c:pt>
                <c:pt idx="2793">
                  <c:v>2.59151</c:v>
                </c:pt>
                <c:pt idx="2794">
                  <c:v>2.59151</c:v>
                </c:pt>
                <c:pt idx="2795">
                  <c:v>2.59151</c:v>
                </c:pt>
                <c:pt idx="2796">
                  <c:v>2.59151</c:v>
                </c:pt>
                <c:pt idx="2797">
                  <c:v>2.59151</c:v>
                </c:pt>
                <c:pt idx="2798">
                  <c:v>2.59151</c:v>
                </c:pt>
                <c:pt idx="2799">
                  <c:v>2.59151</c:v>
                </c:pt>
                <c:pt idx="2800">
                  <c:v>2.59151</c:v>
                </c:pt>
                <c:pt idx="2801">
                  <c:v>2.59151</c:v>
                </c:pt>
                <c:pt idx="2802">
                  <c:v>2.59151</c:v>
                </c:pt>
                <c:pt idx="2803">
                  <c:v>2.59151</c:v>
                </c:pt>
                <c:pt idx="2804">
                  <c:v>2.59151</c:v>
                </c:pt>
                <c:pt idx="2805">
                  <c:v>2.59151</c:v>
                </c:pt>
                <c:pt idx="2806">
                  <c:v>2.59151</c:v>
                </c:pt>
                <c:pt idx="2807">
                  <c:v>2.59151</c:v>
                </c:pt>
                <c:pt idx="2808">
                  <c:v>2.59151</c:v>
                </c:pt>
                <c:pt idx="2809">
                  <c:v>2.59151</c:v>
                </c:pt>
                <c:pt idx="2810">
                  <c:v>2.59151</c:v>
                </c:pt>
                <c:pt idx="2811">
                  <c:v>2.59151</c:v>
                </c:pt>
                <c:pt idx="2812">
                  <c:v>2.59151</c:v>
                </c:pt>
                <c:pt idx="2813">
                  <c:v>2.59151</c:v>
                </c:pt>
                <c:pt idx="2814">
                  <c:v>2.59151</c:v>
                </c:pt>
                <c:pt idx="2815">
                  <c:v>2.59151</c:v>
                </c:pt>
                <c:pt idx="2816">
                  <c:v>2.59151</c:v>
                </c:pt>
                <c:pt idx="2817">
                  <c:v>2.59151</c:v>
                </c:pt>
                <c:pt idx="2818">
                  <c:v>2.59151</c:v>
                </c:pt>
                <c:pt idx="2819">
                  <c:v>2.59151</c:v>
                </c:pt>
                <c:pt idx="2820">
                  <c:v>2.59151</c:v>
                </c:pt>
                <c:pt idx="2821">
                  <c:v>2.59151</c:v>
                </c:pt>
                <c:pt idx="2822">
                  <c:v>2.59151</c:v>
                </c:pt>
                <c:pt idx="2823">
                  <c:v>2.59151</c:v>
                </c:pt>
                <c:pt idx="2824">
                  <c:v>2.59151</c:v>
                </c:pt>
                <c:pt idx="2825">
                  <c:v>2.59151</c:v>
                </c:pt>
                <c:pt idx="2826">
                  <c:v>2.59151</c:v>
                </c:pt>
                <c:pt idx="2827">
                  <c:v>2.59151</c:v>
                </c:pt>
                <c:pt idx="2828">
                  <c:v>2.59151</c:v>
                </c:pt>
                <c:pt idx="2829">
                  <c:v>2.59151</c:v>
                </c:pt>
                <c:pt idx="2830">
                  <c:v>2.59151</c:v>
                </c:pt>
                <c:pt idx="2831">
                  <c:v>2.59151</c:v>
                </c:pt>
                <c:pt idx="2832">
                  <c:v>2.59151</c:v>
                </c:pt>
                <c:pt idx="2833">
                  <c:v>2.59151</c:v>
                </c:pt>
                <c:pt idx="2834">
                  <c:v>2.59151</c:v>
                </c:pt>
                <c:pt idx="2835">
                  <c:v>2.59151</c:v>
                </c:pt>
                <c:pt idx="2836">
                  <c:v>2.59151</c:v>
                </c:pt>
                <c:pt idx="2837">
                  <c:v>2.59151</c:v>
                </c:pt>
                <c:pt idx="2838">
                  <c:v>2.59151</c:v>
                </c:pt>
                <c:pt idx="2839">
                  <c:v>2.59151</c:v>
                </c:pt>
                <c:pt idx="2840">
                  <c:v>2.59151</c:v>
                </c:pt>
                <c:pt idx="2841">
                  <c:v>2.59151</c:v>
                </c:pt>
                <c:pt idx="2842">
                  <c:v>2.59151</c:v>
                </c:pt>
                <c:pt idx="2843">
                  <c:v>2.59151</c:v>
                </c:pt>
                <c:pt idx="2844">
                  <c:v>2.59151</c:v>
                </c:pt>
                <c:pt idx="2845">
                  <c:v>2.59151</c:v>
                </c:pt>
                <c:pt idx="2846">
                  <c:v>2.59151</c:v>
                </c:pt>
                <c:pt idx="2847">
                  <c:v>2.59151</c:v>
                </c:pt>
                <c:pt idx="2848">
                  <c:v>2.59151</c:v>
                </c:pt>
                <c:pt idx="2849">
                  <c:v>2.59151</c:v>
                </c:pt>
                <c:pt idx="2850">
                  <c:v>2.59151</c:v>
                </c:pt>
                <c:pt idx="2851">
                  <c:v>2.59151</c:v>
                </c:pt>
                <c:pt idx="2852">
                  <c:v>2.59151</c:v>
                </c:pt>
                <c:pt idx="2853">
                  <c:v>2.59151</c:v>
                </c:pt>
                <c:pt idx="2854">
                  <c:v>2.59151</c:v>
                </c:pt>
                <c:pt idx="2855">
                  <c:v>2.59151</c:v>
                </c:pt>
                <c:pt idx="2856">
                  <c:v>2.59151</c:v>
                </c:pt>
                <c:pt idx="2857">
                  <c:v>2.59151</c:v>
                </c:pt>
                <c:pt idx="2858">
                  <c:v>2.59151</c:v>
                </c:pt>
                <c:pt idx="2859">
                  <c:v>2.59151</c:v>
                </c:pt>
                <c:pt idx="2860">
                  <c:v>2.59151</c:v>
                </c:pt>
                <c:pt idx="2861">
                  <c:v>2.59151</c:v>
                </c:pt>
                <c:pt idx="2862">
                  <c:v>2.59151</c:v>
                </c:pt>
                <c:pt idx="2863">
                  <c:v>2.59151</c:v>
                </c:pt>
                <c:pt idx="2864">
                  <c:v>2.59151</c:v>
                </c:pt>
                <c:pt idx="2865">
                  <c:v>2.59151</c:v>
                </c:pt>
                <c:pt idx="2866">
                  <c:v>2.59151</c:v>
                </c:pt>
                <c:pt idx="2867">
                  <c:v>2.59151</c:v>
                </c:pt>
                <c:pt idx="2868">
                  <c:v>2.59151</c:v>
                </c:pt>
                <c:pt idx="2869">
                  <c:v>2.59151</c:v>
                </c:pt>
                <c:pt idx="2870">
                  <c:v>2.59151</c:v>
                </c:pt>
                <c:pt idx="2871">
                  <c:v>2.59151</c:v>
                </c:pt>
                <c:pt idx="2872">
                  <c:v>2.59151</c:v>
                </c:pt>
                <c:pt idx="2873">
                  <c:v>2.59151</c:v>
                </c:pt>
                <c:pt idx="2874">
                  <c:v>2.59151</c:v>
                </c:pt>
                <c:pt idx="2875">
                  <c:v>2.59151</c:v>
                </c:pt>
                <c:pt idx="2876">
                  <c:v>2.59151</c:v>
                </c:pt>
                <c:pt idx="2877">
                  <c:v>2.59151</c:v>
                </c:pt>
                <c:pt idx="2878">
                  <c:v>2.59151</c:v>
                </c:pt>
                <c:pt idx="2879">
                  <c:v>2.59151</c:v>
                </c:pt>
                <c:pt idx="2880">
                  <c:v>2.59151</c:v>
                </c:pt>
                <c:pt idx="2881">
                  <c:v>2.59151</c:v>
                </c:pt>
                <c:pt idx="2882">
                  <c:v>2.59151</c:v>
                </c:pt>
                <c:pt idx="2883">
                  <c:v>2.59151</c:v>
                </c:pt>
                <c:pt idx="2884">
                  <c:v>2.59151</c:v>
                </c:pt>
                <c:pt idx="2885">
                  <c:v>2.59151</c:v>
                </c:pt>
                <c:pt idx="2886">
                  <c:v>2.59151</c:v>
                </c:pt>
                <c:pt idx="2887">
                  <c:v>2.59151</c:v>
                </c:pt>
                <c:pt idx="2888">
                  <c:v>2.59151</c:v>
                </c:pt>
                <c:pt idx="2889">
                  <c:v>2.59151</c:v>
                </c:pt>
                <c:pt idx="2890">
                  <c:v>2.59151</c:v>
                </c:pt>
                <c:pt idx="2891">
                  <c:v>2.59151</c:v>
                </c:pt>
                <c:pt idx="2892">
                  <c:v>2.59151</c:v>
                </c:pt>
                <c:pt idx="2893">
                  <c:v>2.59151</c:v>
                </c:pt>
                <c:pt idx="2894">
                  <c:v>2.59151</c:v>
                </c:pt>
                <c:pt idx="2895">
                  <c:v>2.59151</c:v>
                </c:pt>
                <c:pt idx="2896">
                  <c:v>2.59151</c:v>
                </c:pt>
                <c:pt idx="2897">
                  <c:v>2.59151</c:v>
                </c:pt>
                <c:pt idx="2898">
                  <c:v>2.59151</c:v>
                </c:pt>
                <c:pt idx="2899">
                  <c:v>2.59151</c:v>
                </c:pt>
                <c:pt idx="2900">
                  <c:v>2.59151</c:v>
                </c:pt>
                <c:pt idx="2901">
                  <c:v>2.59151</c:v>
                </c:pt>
                <c:pt idx="2902">
                  <c:v>2.59151</c:v>
                </c:pt>
                <c:pt idx="2903">
                  <c:v>2.59151</c:v>
                </c:pt>
                <c:pt idx="2904">
                  <c:v>2.59151</c:v>
                </c:pt>
                <c:pt idx="2905">
                  <c:v>2.59151</c:v>
                </c:pt>
                <c:pt idx="2906">
                  <c:v>2.59151</c:v>
                </c:pt>
                <c:pt idx="2907">
                  <c:v>2.59151</c:v>
                </c:pt>
                <c:pt idx="2908">
                  <c:v>2.59151</c:v>
                </c:pt>
                <c:pt idx="2909">
                  <c:v>2.59151</c:v>
                </c:pt>
                <c:pt idx="2910">
                  <c:v>2.59151</c:v>
                </c:pt>
                <c:pt idx="2911">
                  <c:v>2.59151</c:v>
                </c:pt>
                <c:pt idx="2912">
                  <c:v>2.59151</c:v>
                </c:pt>
                <c:pt idx="2913">
                  <c:v>2.59151</c:v>
                </c:pt>
                <c:pt idx="2914">
                  <c:v>2.59151</c:v>
                </c:pt>
                <c:pt idx="2915">
                  <c:v>2.59151</c:v>
                </c:pt>
                <c:pt idx="2916">
                  <c:v>2.59151</c:v>
                </c:pt>
                <c:pt idx="2917">
                  <c:v>2.59151</c:v>
                </c:pt>
                <c:pt idx="2918">
                  <c:v>2.59151</c:v>
                </c:pt>
                <c:pt idx="2919">
                  <c:v>2.59151</c:v>
                </c:pt>
                <c:pt idx="2920">
                  <c:v>2.59151</c:v>
                </c:pt>
                <c:pt idx="2921">
                  <c:v>2.59151</c:v>
                </c:pt>
                <c:pt idx="2922">
                  <c:v>2.59151</c:v>
                </c:pt>
                <c:pt idx="2923">
                  <c:v>2.59151</c:v>
                </c:pt>
                <c:pt idx="2924">
                  <c:v>2.59151</c:v>
                </c:pt>
                <c:pt idx="2925">
                  <c:v>2.59151</c:v>
                </c:pt>
                <c:pt idx="2926">
                  <c:v>2.59151</c:v>
                </c:pt>
                <c:pt idx="2927">
                  <c:v>2.59151</c:v>
                </c:pt>
                <c:pt idx="2928">
                  <c:v>2.59151</c:v>
                </c:pt>
                <c:pt idx="2929">
                  <c:v>2.59151</c:v>
                </c:pt>
                <c:pt idx="2930">
                  <c:v>2.59151</c:v>
                </c:pt>
                <c:pt idx="2931">
                  <c:v>2.59151</c:v>
                </c:pt>
                <c:pt idx="2932">
                  <c:v>2.59151</c:v>
                </c:pt>
                <c:pt idx="2933">
                  <c:v>2.59151</c:v>
                </c:pt>
                <c:pt idx="2934">
                  <c:v>2.59151</c:v>
                </c:pt>
                <c:pt idx="2935">
                  <c:v>2.59151</c:v>
                </c:pt>
                <c:pt idx="2936">
                  <c:v>2.59151</c:v>
                </c:pt>
                <c:pt idx="2937">
                  <c:v>2.59151</c:v>
                </c:pt>
                <c:pt idx="2938">
                  <c:v>2.59151</c:v>
                </c:pt>
                <c:pt idx="2939">
                  <c:v>2.59151</c:v>
                </c:pt>
                <c:pt idx="2940">
                  <c:v>2.59151</c:v>
                </c:pt>
                <c:pt idx="2941">
                  <c:v>2.59151</c:v>
                </c:pt>
                <c:pt idx="2942">
                  <c:v>2.59151</c:v>
                </c:pt>
                <c:pt idx="2943">
                  <c:v>2.59151</c:v>
                </c:pt>
                <c:pt idx="2944">
                  <c:v>2.59151</c:v>
                </c:pt>
                <c:pt idx="2945">
                  <c:v>2.59151</c:v>
                </c:pt>
                <c:pt idx="2946">
                  <c:v>2.59151</c:v>
                </c:pt>
                <c:pt idx="2947">
                  <c:v>2.59151</c:v>
                </c:pt>
                <c:pt idx="2948">
                  <c:v>2.59151</c:v>
                </c:pt>
                <c:pt idx="2949">
                  <c:v>2.59151</c:v>
                </c:pt>
                <c:pt idx="2950">
                  <c:v>2.59151</c:v>
                </c:pt>
                <c:pt idx="2951">
                  <c:v>2.59151</c:v>
                </c:pt>
                <c:pt idx="2952">
                  <c:v>2.59151</c:v>
                </c:pt>
                <c:pt idx="2953">
                  <c:v>2.59151</c:v>
                </c:pt>
                <c:pt idx="2954">
                  <c:v>2.59151</c:v>
                </c:pt>
                <c:pt idx="2955">
                  <c:v>2.59151</c:v>
                </c:pt>
                <c:pt idx="2956">
                  <c:v>2.59151</c:v>
                </c:pt>
                <c:pt idx="2957">
                  <c:v>2.59151</c:v>
                </c:pt>
                <c:pt idx="2958">
                  <c:v>2.59151</c:v>
                </c:pt>
                <c:pt idx="2959">
                  <c:v>2.59151</c:v>
                </c:pt>
                <c:pt idx="2960">
                  <c:v>2.59151</c:v>
                </c:pt>
                <c:pt idx="2961">
                  <c:v>2.59151</c:v>
                </c:pt>
                <c:pt idx="2962">
                  <c:v>2.59151</c:v>
                </c:pt>
                <c:pt idx="2963">
                  <c:v>2.59151</c:v>
                </c:pt>
                <c:pt idx="2964">
                  <c:v>2.59151</c:v>
                </c:pt>
                <c:pt idx="2965">
                  <c:v>2.59151</c:v>
                </c:pt>
                <c:pt idx="2966">
                  <c:v>2.59151</c:v>
                </c:pt>
                <c:pt idx="2967">
                  <c:v>2.59151</c:v>
                </c:pt>
                <c:pt idx="2968">
                  <c:v>2.59151</c:v>
                </c:pt>
                <c:pt idx="2969">
                  <c:v>2.59151</c:v>
                </c:pt>
                <c:pt idx="2970">
                  <c:v>2.59151</c:v>
                </c:pt>
                <c:pt idx="2971">
                  <c:v>2.59151</c:v>
                </c:pt>
                <c:pt idx="2972">
                  <c:v>2.59151</c:v>
                </c:pt>
                <c:pt idx="2973">
                  <c:v>2.59151</c:v>
                </c:pt>
                <c:pt idx="2974">
                  <c:v>2.59151</c:v>
                </c:pt>
                <c:pt idx="2975">
                  <c:v>2.59151</c:v>
                </c:pt>
                <c:pt idx="2976">
                  <c:v>2.59151</c:v>
                </c:pt>
                <c:pt idx="2977">
                  <c:v>2.59151</c:v>
                </c:pt>
                <c:pt idx="2978">
                  <c:v>2.59151</c:v>
                </c:pt>
                <c:pt idx="2979">
                  <c:v>2.59151</c:v>
                </c:pt>
                <c:pt idx="2980">
                  <c:v>2.59151</c:v>
                </c:pt>
                <c:pt idx="2981">
                  <c:v>2.59151</c:v>
                </c:pt>
                <c:pt idx="2982">
                  <c:v>2.59151</c:v>
                </c:pt>
                <c:pt idx="2983">
                  <c:v>2.59151</c:v>
                </c:pt>
                <c:pt idx="2984">
                  <c:v>2.59151</c:v>
                </c:pt>
                <c:pt idx="2985">
                  <c:v>2.59151</c:v>
                </c:pt>
                <c:pt idx="2986">
                  <c:v>2.59151</c:v>
                </c:pt>
                <c:pt idx="2987">
                  <c:v>2.59151</c:v>
                </c:pt>
                <c:pt idx="2988">
                  <c:v>2.59151</c:v>
                </c:pt>
                <c:pt idx="2989">
                  <c:v>2.59151</c:v>
                </c:pt>
                <c:pt idx="2990">
                  <c:v>2.59151</c:v>
                </c:pt>
                <c:pt idx="2991">
                  <c:v>2.59151</c:v>
                </c:pt>
                <c:pt idx="2992">
                  <c:v>2.59151</c:v>
                </c:pt>
                <c:pt idx="2993">
                  <c:v>2.59151</c:v>
                </c:pt>
                <c:pt idx="2994">
                  <c:v>2.59151</c:v>
                </c:pt>
                <c:pt idx="2995">
                  <c:v>2.59151</c:v>
                </c:pt>
                <c:pt idx="2996">
                  <c:v>2.59151</c:v>
                </c:pt>
                <c:pt idx="2997">
                  <c:v>2.59151</c:v>
                </c:pt>
                <c:pt idx="2998">
                  <c:v>2.59151</c:v>
                </c:pt>
                <c:pt idx="2999">
                  <c:v>2.59151</c:v>
                </c:pt>
                <c:pt idx="3000">
                  <c:v>2.59151</c:v>
                </c:pt>
                <c:pt idx="3001">
                  <c:v>2.59151</c:v>
                </c:pt>
                <c:pt idx="3002">
                  <c:v>2.59151</c:v>
                </c:pt>
                <c:pt idx="3003">
                  <c:v>2.59151</c:v>
                </c:pt>
                <c:pt idx="3004">
                  <c:v>2.59151</c:v>
                </c:pt>
                <c:pt idx="3005">
                  <c:v>2.59151</c:v>
                </c:pt>
                <c:pt idx="3006">
                  <c:v>2.59151</c:v>
                </c:pt>
                <c:pt idx="3007">
                  <c:v>2.59151</c:v>
                </c:pt>
                <c:pt idx="3008">
                  <c:v>2.59151</c:v>
                </c:pt>
                <c:pt idx="3009">
                  <c:v>2.59151</c:v>
                </c:pt>
                <c:pt idx="3010">
                  <c:v>2.59151</c:v>
                </c:pt>
                <c:pt idx="3011">
                  <c:v>2.59151</c:v>
                </c:pt>
                <c:pt idx="3012">
                  <c:v>2.59151</c:v>
                </c:pt>
                <c:pt idx="3013">
                  <c:v>2.59151</c:v>
                </c:pt>
                <c:pt idx="3014">
                  <c:v>2.59151</c:v>
                </c:pt>
                <c:pt idx="3015">
                  <c:v>2.59151</c:v>
                </c:pt>
                <c:pt idx="3016">
                  <c:v>2.59151</c:v>
                </c:pt>
                <c:pt idx="3017">
                  <c:v>2.59151</c:v>
                </c:pt>
                <c:pt idx="3018">
                  <c:v>2.59151</c:v>
                </c:pt>
                <c:pt idx="3019">
                  <c:v>2.59151</c:v>
                </c:pt>
                <c:pt idx="3020">
                  <c:v>2.59151</c:v>
                </c:pt>
                <c:pt idx="3021">
                  <c:v>2.59151</c:v>
                </c:pt>
                <c:pt idx="3022">
                  <c:v>2.59151</c:v>
                </c:pt>
                <c:pt idx="3023">
                  <c:v>2.59151</c:v>
                </c:pt>
                <c:pt idx="3024">
                  <c:v>2.59151</c:v>
                </c:pt>
                <c:pt idx="3025">
                  <c:v>2.59151</c:v>
                </c:pt>
                <c:pt idx="3026">
                  <c:v>2.59151</c:v>
                </c:pt>
                <c:pt idx="3027">
                  <c:v>2.59151</c:v>
                </c:pt>
                <c:pt idx="3028">
                  <c:v>2.59151</c:v>
                </c:pt>
                <c:pt idx="3029">
                  <c:v>2.59151</c:v>
                </c:pt>
                <c:pt idx="3030">
                  <c:v>2.59151</c:v>
                </c:pt>
                <c:pt idx="3031">
                  <c:v>2.59151</c:v>
                </c:pt>
                <c:pt idx="3032">
                  <c:v>2.59151</c:v>
                </c:pt>
                <c:pt idx="3033">
                  <c:v>2.59151</c:v>
                </c:pt>
                <c:pt idx="3034">
                  <c:v>2.59151</c:v>
                </c:pt>
                <c:pt idx="3035">
                  <c:v>2.59151</c:v>
                </c:pt>
                <c:pt idx="3036">
                  <c:v>2.59151</c:v>
                </c:pt>
                <c:pt idx="3037">
                  <c:v>2.59151</c:v>
                </c:pt>
                <c:pt idx="3038">
                  <c:v>2.59151</c:v>
                </c:pt>
                <c:pt idx="3039">
                  <c:v>2.59151</c:v>
                </c:pt>
                <c:pt idx="3040">
                  <c:v>2.59151</c:v>
                </c:pt>
                <c:pt idx="3041">
                  <c:v>2.59151</c:v>
                </c:pt>
                <c:pt idx="3042">
                  <c:v>2.59151</c:v>
                </c:pt>
                <c:pt idx="3043">
                  <c:v>2.59151</c:v>
                </c:pt>
                <c:pt idx="3044">
                  <c:v>2.59151</c:v>
                </c:pt>
                <c:pt idx="3045">
                  <c:v>2.59151</c:v>
                </c:pt>
                <c:pt idx="3046">
                  <c:v>2.59151</c:v>
                </c:pt>
                <c:pt idx="3047">
                  <c:v>2.59151</c:v>
                </c:pt>
                <c:pt idx="3048">
                  <c:v>2.59151</c:v>
                </c:pt>
                <c:pt idx="3049">
                  <c:v>2.59151</c:v>
                </c:pt>
                <c:pt idx="3050">
                  <c:v>2.59151</c:v>
                </c:pt>
                <c:pt idx="3051">
                  <c:v>2.59151</c:v>
                </c:pt>
                <c:pt idx="3052">
                  <c:v>2.59151</c:v>
                </c:pt>
                <c:pt idx="3053">
                  <c:v>2.59151</c:v>
                </c:pt>
                <c:pt idx="3054">
                  <c:v>2.59151</c:v>
                </c:pt>
                <c:pt idx="3055">
                  <c:v>2.59151</c:v>
                </c:pt>
                <c:pt idx="3056">
                  <c:v>2.59151</c:v>
                </c:pt>
                <c:pt idx="3057">
                  <c:v>2.59151</c:v>
                </c:pt>
                <c:pt idx="3058">
                  <c:v>2.59151</c:v>
                </c:pt>
                <c:pt idx="3059">
                  <c:v>2.59151</c:v>
                </c:pt>
                <c:pt idx="3060">
                  <c:v>2.59151</c:v>
                </c:pt>
                <c:pt idx="3061">
                  <c:v>2.59151</c:v>
                </c:pt>
                <c:pt idx="3062">
                  <c:v>2.59151</c:v>
                </c:pt>
                <c:pt idx="3063">
                  <c:v>2.59151</c:v>
                </c:pt>
                <c:pt idx="3064">
                  <c:v>2.59151</c:v>
                </c:pt>
                <c:pt idx="3065">
                  <c:v>2.59151</c:v>
                </c:pt>
                <c:pt idx="3066">
                  <c:v>2.59151</c:v>
                </c:pt>
                <c:pt idx="3067">
                  <c:v>2.59151</c:v>
                </c:pt>
                <c:pt idx="3068">
                  <c:v>2.59151</c:v>
                </c:pt>
                <c:pt idx="3069">
                  <c:v>2.59151</c:v>
                </c:pt>
                <c:pt idx="3070">
                  <c:v>2.59151</c:v>
                </c:pt>
                <c:pt idx="3071">
                  <c:v>2.59151</c:v>
                </c:pt>
                <c:pt idx="3072">
                  <c:v>2.59151</c:v>
                </c:pt>
                <c:pt idx="3073">
                  <c:v>2.59151</c:v>
                </c:pt>
                <c:pt idx="3074">
                  <c:v>2.59151</c:v>
                </c:pt>
                <c:pt idx="3075">
                  <c:v>2.59151</c:v>
                </c:pt>
                <c:pt idx="3076">
                  <c:v>2.59151</c:v>
                </c:pt>
                <c:pt idx="3077">
                  <c:v>2.59151</c:v>
                </c:pt>
                <c:pt idx="3078">
                  <c:v>2.59151</c:v>
                </c:pt>
                <c:pt idx="3079">
                  <c:v>2.59151</c:v>
                </c:pt>
                <c:pt idx="3080">
                  <c:v>2.59151</c:v>
                </c:pt>
                <c:pt idx="3081">
                  <c:v>2.59151</c:v>
                </c:pt>
                <c:pt idx="3082">
                  <c:v>2.59151</c:v>
                </c:pt>
                <c:pt idx="3083">
                  <c:v>2.59151</c:v>
                </c:pt>
                <c:pt idx="3084">
                  <c:v>2.59151</c:v>
                </c:pt>
                <c:pt idx="3085">
                  <c:v>2.59151</c:v>
                </c:pt>
                <c:pt idx="3086">
                  <c:v>2.59151</c:v>
                </c:pt>
                <c:pt idx="3087">
                  <c:v>2.59151</c:v>
                </c:pt>
                <c:pt idx="3088">
                  <c:v>2.59151</c:v>
                </c:pt>
                <c:pt idx="3089">
                  <c:v>2.59151</c:v>
                </c:pt>
                <c:pt idx="3090">
                  <c:v>2.59151</c:v>
                </c:pt>
                <c:pt idx="3091">
                  <c:v>2.59151</c:v>
                </c:pt>
                <c:pt idx="3092">
                  <c:v>2.59151</c:v>
                </c:pt>
                <c:pt idx="3093">
                  <c:v>2.59151</c:v>
                </c:pt>
                <c:pt idx="3094">
                  <c:v>2.59151</c:v>
                </c:pt>
                <c:pt idx="3095">
                  <c:v>2.59151</c:v>
                </c:pt>
                <c:pt idx="3096">
                  <c:v>2.59151</c:v>
                </c:pt>
                <c:pt idx="3097">
                  <c:v>2.59151</c:v>
                </c:pt>
                <c:pt idx="3098">
                  <c:v>2.59151</c:v>
                </c:pt>
                <c:pt idx="3099">
                  <c:v>2.59151</c:v>
                </c:pt>
                <c:pt idx="3100">
                  <c:v>2.59151</c:v>
                </c:pt>
                <c:pt idx="3101">
                  <c:v>2.59151</c:v>
                </c:pt>
                <c:pt idx="3102">
                  <c:v>2.59151</c:v>
                </c:pt>
                <c:pt idx="3103">
                  <c:v>2.59151</c:v>
                </c:pt>
                <c:pt idx="3104">
                  <c:v>2.59151</c:v>
                </c:pt>
                <c:pt idx="3105">
                  <c:v>2.59151</c:v>
                </c:pt>
                <c:pt idx="3106">
                  <c:v>2.59151</c:v>
                </c:pt>
                <c:pt idx="3107">
                  <c:v>2.59151</c:v>
                </c:pt>
                <c:pt idx="3108">
                  <c:v>2.59151</c:v>
                </c:pt>
                <c:pt idx="3109">
                  <c:v>2.59151</c:v>
                </c:pt>
                <c:pt idx="3110">
                  <c:v>2.59151</c:v>
                </c:pt>
                <c:pt idx="3111">
                  <c:v>2.59151</c:v>
                </c:pt>
                <c:pt idx="3112">
                  <c:v>2.59151</c:v>
                </c:pt>
                <c:pt idx="3113">
                  <c:v>2.59151</c:v>
                </c:pt>
                <c:pt idx="3114">
                  <c:v>2.59151</c:v>
                </c:pt>
                <c:pt idx="3115">
                  <c:v>2.59151</c:v>
                </c:pt>
                <c:pt idx="3116">
                  <c:v>2.59151</c:v>
                </c:pt>
                <c:pt idx="3117">
                  <c:v>2.59151</c:v>
                </c:pt>
                <c:pt idx="3118">
                  <c:v>2.59151</c:v>
                </c:pt>
                <c:pt idx="3119">
                  <c:v>2.59151</c:v>
                </c:pt>
                <c:pt idx="3120">
                  <c:v>2.59151</c:v>
                </c:pt>
                <c:pt idx="3121">
                  <c:v>2.59151</c:v>
                </c:pt>
                <c:pt idx="3122">
                  <c:v>2.59151</c:v>
                </c:pt>
                <c:pt idx="3123">
                  <c:v>2.59151</c:v>
                </c:pt>
                <c:pt idx="3124">
                  <c:v>2.59151</c:v>
                </c:pt>
                <c:pt idx="3125">
                  <c:v>2.59151</c:v>
                </c:pt>
                <c:pt idx="3126">
                  <c:v>2.59151</c:v>
                </c:pt>
                <c:pt idx="3127">
                  <c:v>2.59151</c:v>
                </c:pt>
                <c:pt idx="3128">
                  <c:v>2.59151</c:v>
                </c:pt>
                <c:pt idx="3129">
                  <c:v>2.59151</c:v>
                </c:pt>
                <c:pt idx="3130">
                  <c:v>2.59151</c:v>
                </c:pt>
                <c:pt idx="3131">
                  <c:v>2.59151</c:v>
                </c:pt>
                <c:pt idx="3132">
                  <c:v>2.59151</c:v>
                </c:pt>
                <c:pt idx="3133">
                  <c:v>2.59151</c:v>
                </c:pt>
                <c:pt idx="3134">
                  <c:v>2.59151</c:v>
                </c:pt>
                <c:pt idx="3135">
                  <c:v>2.59151</c:v>
                </c:pt>
                <c:pt idx="3136">
                  <c:v>2.59151</c:v>
                </c:pt>
                <c:pt idx="3137">
                  <c:v>2.59151</c:v>
                </c:pt>
                <c:pt idx="3138">
                  <c:v>2.59151</c:v>
                </c:pt>
                <c:pt idx="3139">
                  <c:v>2.59151</c:v>
                </c:pt>
                <c:pt idx="3140">
                  <c:v>2.59151</c:v>
                </c:pt>
                <c:pt idx="3141">
                  <c:v>2.59151</c:v>
                </c:pt>
                <c:pt idx="3142">
                  <c:v>2.59151</c:v>
                </c:pt>
                <c:pt idx="3143">
                  <c:v>2.59151</c:v>
                </c:pt>
                <c:pt idx="3144">
                  <c:v>2.59151</c:v>
                </c:pt>
                <c:pt idx="3145">
                  <c:v>2.59151</c:v>
                </c:pt>
                <c:pt idx="3146">
                  <c:v>2.59151</c:v>
                </c:pt>
                <c:pt idx="3147">
                  <c:v>2.59151</c:v>
                </c:pt>
                <c:pt idx="3148">
                  <c:v>2.59151</c:v>
                </c:pt>
                <c:pt idx="3149">
                  <c:v>2.59151</c:v>
                </c:pt>
                <c:pt idx="3150">
                  <c:v>2.59151</c:v>
                </c:pt>
                <c:pt idx="3151">
                  <c:v>2.59151</c:v>
                </c:pt>
                <c:pt idx="3152">
                  <c:v>2.59151</c:v>
                </c:pt>
                <c:pt idx="3153">
                  <c:v>2.59151</c:v>
                </c:pt>
                <c:pt idx="3154">
                  <c:v>2.59151</c:v>
                </c:pt>
                <c:pt idx="3155">
                  <c:v>2.59151</c:v>
                </c:pt>
                <c:pt idx="3156">
                  <c:v>2.59151</c:v>
                </c:pt>
                <c:pt idx="3157">
                  <c:v>2.59151</c:v>
                </c:pt>
                <c:pt idx="3158">
                  <c:v>2.59151</c:v>
                </c:pt>
                <c:pt idx="3159">
                  <c:v>2.59151</c:v>
                </c:pt>
                <c:pt idx="3160">
                  <c:v>2.59151</c:v>
                </c:pt>
                <c:pt idx="3161">
                  <c:v>2.59151</c:v>
                </c:pt>
                <c:pt idx="3162">
                  <c:v>2.59151</c:v>
                </c:pt>
                <c:pt idx="3163">
                  <c:v>2.59151</c:v>
                </c:pt>
                <c:pt idx="3164">
                  <c:v>2.59151</c:v>
                </c:pt>
                <c:pt idx="3165">
                  <c:v>2.59151</c:v>
                </c:pt>
                <c:pt idx="3166">
                  <c:v>2.59151</c:v>
                </c:pt>
                <c:pt idx="3167">
                  <c:v>2.59151</c:v>
                </c:pt>
                <c:pt idx="3168">
                  <c:v>2.59151</c:v>
                </c:pt>
                <c:pt idx="3169">
                  <c:v>2.59151</c:v>
                </c:pt>
                <c:pt idx="3170">
                  <c:v>2.59151</c:v>
                </c:pt>
                <c:pt idx="3171">
                  <c:v>2.59151</c:v>
                </c:pt>
                <c:pt idx="3172">
                  <c:v>2.59151</c:v>
                </c:pt>
                <c:pt idx="3173">
                  <c:v>2.59151</c:v>
                </c:pt>
                <c:pt idx="3174">
                  <c:v>2.59151</c:v>
                </c:pt>
                <c:pt idx="3175">
                  <c:v>2.59151</c:v>
                </c:pt>
                <c:pt idx="3176">
                  <c:v>2.59151</c:v>
                </c:pt>
                <c:pt idx="3177">
                  <c:v>2.59151</c:v>
                </c:pt>
                <c:pt idx="3178">
                  <c:v>2.59151</c:v>
                </c:pt>
                <c:pt idx="3179">
                  <c:v>2.59151</c:v>
                </c:pt>
                <c:pt idx="3180">
                  <c:v>2.59151</c:v>
                </c:pt>
                <c:pt idx="3181">
                  <c:v>2.59151</c:v>
                </c:pt>
                <c:pt idx="3182">
                  <c:v>2.59151</c:v>
                </c:pt>
                <c:pt idx="3183">
                  <c:v>2.59151</c:v>
                </c:pt>
                <c:pt idx="3184">
                  <c:v>2.59151</c:v>
                </c:pt>
                <c:pt idx="3185">
                  <c:v>2.59151</c:v>
                </c:pt>
                <c:pt idx="3186">
                  <c:v>2.59151</c:v>
                </c:pt>
                <c:pt idx="3187">
                  <c:v>2.59151</c:v>
                </c:pt>
                <c:pt idx="3188">
                  <c:v>2.59151</c:v>
                </c:pt>
                <c:pt idx="3189">
                  <c:v>2.59151</c:v>
                </c:pt>
                <c:pt idx="3190">
                  <c:v>2.59151</c:v>
                </c:pt>
                <c:pt idx="3191">
                  <c:v>2.59151</c:v>
                </c:pt>
                <c:pt idx="3192">
                  <c:v>2.59151</c:v>
                </c:pt>
                <c:pt idx="3193">
                  <c:v>2.59151</c:v>
                </c:pt>
                <c:pt idx="3194">
                  <c:v>2.59151</c:v>
                </c:pt>
                <c:pt idx="3195">
                  <c:v>2.59151</c:v>
                </c:pt>
                <c:pt idx="3196">
                  <c:v>2.59151</c:v>
                </c:pt>
                <c:pt idx="3197">
                  <c:v>2.59151</c:v>
                </c:pt>
                <c:pt idx="3198">
                  <c:v>2.59151</c:v>
                </c:pt>
                <c:pt idx="3199">
                  <c:v>2.59151</c:v>
                </c:pt>
                <c:pt idx="3200">
                  <c:v>2.59151</c:v>
                </c:pt>
                <c:pt idx="3201">
                  <c:v>2.59151</c:v>
                </c:pt>
                <c:pt idx="3202">
                  <c:v>2.59151</c:v>
                </c:pt>
                <c:pt idx="3203">
                  <c:v>2.59151</c:v>
                </c:pt>
                <c:pt idx="3204">
                  <c:v>2.59151</c:v>
                </c:pt>
                <c:pt idx="3205">
                  <c:v>2.59151</c:v>
                </c:pt>
                <c:pt idx="3206">
                  <c:v>2.59151</c:v>
                </c:pt>
                <c:pt idx="3207">
                  <c:v>2.59151</c:v>
                </c:pt>
                <c:pt idx="3208">
                  <c:v>2.59151</c:v>
                </c:pt>
                <c:pt idx="3209">
                  <c:v>2.59151</c:v>
                </c:pt>
                <c:pt idx="3210">
                  <c:v>2.59151</c:v>
                </c:pt>
                <c:pt idx="3211">
                  <c:v>2.59151</c:v>
                </c:pt>
                <c:pt idx="3212">
                  <c:v>2.59151</c:v>
                </c:pt>
                <c:pt idx="3213">
                  <c:v>2.59151</c:v>
                </c:pt>
                <c:pt idx="3214">
                  <c:v>2.59151</c:v>
                </c:pt>
                <c:pt idx="3215">
                  <c:v>2.59151</c:v>
                </c:pt>
                <c:pt idx="3216">
                  <c:v>2.59151</c:v>
                </c:pt>
                <c:pt idx="3217">
                  <c:v>2.59151</c:v>
                </c:pt>
                <c:pt idx="3218">
                  <c:v>2.59151</c:v>
                </c:pt>
                <c:pt idx="3219">
                  <c:v>2.59151</c:v>
                </c:pt>
                <c:pt idx="3220">
                  <c:v>2.59151</c:v>
                </c:pt>
                <c:pt idx="3221">
                  <c:v>2.59151</c:v>
                </c:pt>
                <c:pt idx="3222">
                  <c:v>2.59151</c:v>
                </c:pt>
                <c:pt idx="3223">
                  <c:v>2.59151</c:v>
                </c:pt>
                <c:pt idx="3224">
                  <c:v>2.59151</c:v>
                </c:pt>
                <c:pt idx="3225">
                  <c:v>2.59151</c:v>
                </c:pt>
                <c:pt idx="3226">
                  <c:v>2.59151</c:v>
                </c:pt>
                <c:pt idx="3227">
                  <c:v>2.59151</c:v>
                </c:pt>
                <c:pt idx="3228">
                  <c:v>2.59151</c:v>
                </c:pt>
                <c:pt idx="3229">
                  <c:v>2.59151</c:v>
                </c:pt>
                <c:pt idx="3230">
                  <c:v>2.59151</c:v>
                </c:pt>
                <c:pt idx="3231">
                  <c:v>2.59151</c:v>
                </c:pt>
                <c:pt idx="3232">
                  <c:v>2.59151</c:v>
                </c:pt>
                <c:pt idx="3233">
                  <c:v>2.59151</c:v>
                </c:pt>
                <c:pt idx="3234">
                  <c:v>2.59151</c:v>
                </c:pt>
                <c:pt idx="3235">
                  <c:v>2.59151</c:v>
                </c:pt>
                <c:pt idx="3236">
                  <c:v>2.59151</c:v>
                </c:pt>
                <c:pt idx="3237">
                  <c:v>2.59151</c:v>
                </c:pt>
                <c:pt idx="3238">
                  <c:v>2.59151</c:v>
                </c:pt>
                <c:pt idx="3239">
                  <c:v>2.59151</c:v>
                </c:pt>
                <c:pt idx="3240">
                  <c:v>2.59151</c:v>
                </c:pt>
                <c:pt idx="3241">
                  <c:v>2.59151</c:v>
                </c:pt>
                <c:pt idx="3242">
                  <c:v>2.59151</c:v>
                </c:pt>
                <c:pt idx="3243">
                  <c:v>2.59151</c:v>
                </c:pt>
                <c:pt idx="3244">
                  <c:v>2.59151</c:v>
                </c:pt>
                <c:pt idx="3245">
                  <c:v>2.59151</c:v>
                </c:pt>
                <c:pt idx="3246">
                  <c:v>2.59151</c:v>
                </c:pt>
                <c:pt idx="3247">
                  <c:v>2.59151</c:v>
                </c:pt>
                <c:pt idx="3248">
                  <c:v>2.59151</c:v>
                </c:pt>
                <c:pt idx="3249">
                  <c:v>2.59151</c:v>
                </c:pt>
                <c:pt idx="3250">
                  <c:v>2.59151</c:v>
                </c:pt>
                <c:pt idx="3251">
                  <c:v>2.59151</c:v>
                </c:pt>
                <c:pt idx="3252">
                  <c:v>2.59151</c:v>
                </c:pt>
                <c:pt idx="3253">
                  <c:v>2.59151</c:v>
                </c:pt>
                <c:pt idx="3254">
                  <c:v>2.59151</c:v>
                </c:pt>
                <c:pt idx="3255">
                  <c:v>2.59151</c:v>
                </c:pt>
                <c:pt idx="3256">
                  <c:v>2.59151</c:v>
                </c:pt>
                <c:pt idx="3257">
                  <c:v>2.59151</c:v>
                </c:pt>
                <c:pt idx="3258">
                  <c:v>2.59151</c:v>
                </c:pt>
                <c:pt idx="3259">
                  <c:v>2.59151</c:v>
                </c:pt>
                <c:pt idx="3260">
                  <c:v>2.59151</c:v>
                </c:pt>
                <c:pt idx="3261">
                  <c:v>2.59151</c:v>
                </c:pt>
                <c:pt idx="3262">
                  <c:v>2.59151</c:v>
                </c:pt>
                <c:pt idx="3263">
                  <c:v>2.59151</c:v>
                </c:pt>
                <c:pt idx="3264">
                  <c:v>2.59151</c:v>
                </c:pt>
                <c:pt idx="3265">
                  <c:v>2.59151</c:v>
                </c:pt>
                <c:pt idx="3266">
                  <c:v>2.59151</c:v>
                </c:pt>
                <c:pt idx="3267">
                  <c:v>2.59151</c:v>
                </c:pt>
                <c:pt idx="3268">
                  <c:v>2.59151</c:v>
                </c:pt>
                <c:pt idx="3269">
                  <c:v>2.59151</c:v>
                </c:pt>
                <c:pt idx="3270">
                  <c:v>2.59151</c:v>
                </c:pt>
                <c:pt idx="3271">
                  <c:v>2.59151</c:v>
                </c:pt>
                <c:pt idx="3272">
                  <c:v>2.59151</c:v>
                </c:pt>
                <c:pt idx="3273">
                  <c:v>2.59151</c:v>
                </c:pt>
                <c:pt idx="3274">
                  <c:v>2.59151</c:v>
                </c:pt>
                <c:pt idx="3275">
                  <c:v>2.59151</c:v>
                </c:pt>
                <c:pt idx="3276">
                  <c:v>2.59151</c:v>
                </c:pt>
                <c:pt idx="3277">
                  <c:v>2.59151</c:v>
                </c:pt>
                <c:pt idx="3278">
                  <c:v>2.59151</c:v>
                </c:pt>
                <c:pt idx="3279">
                  <c:v>2.59151</c:v>
                </c:pt>
                <c:pt idx="3280">
                  <c:v>2.59151</c:v>
                </c:pt>
                <c:pt idx="3281">
                  <c:v>2.59151</c:v>
                </c:pt>
                <c:pt idx="3282">
                  <c:v>2.59151</c:v>
                </c:pt>
                <c:pt idx="3283">
                  <c:v>2.59151</c:v>
                </c:pt>
                <c:pt idx="3284">
                  <c:v>2.59151</c:v>
                </c:pt>
                <c:pt idx="3285">
                  <c:v>2.59151</c:v>
                </c:pt>
                <c:pt idx="3286">
                  <c:v>2.59151</c:v>
                </c:pt>
                <c:pt idx="3287">
                  <c:v>2.59151</c:v>
                </c:pt>
                <c:pt idx="3288">
                  <c:v>2.59151</c:v>
                </c:pt>
                <c:pt idx="3289">
                  <c:v>2.59151</c:v>
                </c:pt>
                <c:pt idx="3290">
                  <c:v>2.59151</c:v>
                </c:pt>
                <c:pt idx="3291">
                  <c:v>2.59151</c:v>
                </c:pt>
                <c:pt idx="3292">
                  <c:v>2.59151</c:v>
                </c:pt>
                <c:pt idx="3293">
                  <c:v>2.59151</c:v>
                </c:pt>
                <c:pt idx="3294">
                  <c:v>2.59151</c:v>
                </c:pt>
                <c:pt idx="3295">
                  <c:v>2.59151</c:v>
                </c:pt>
                <c:pt idx="3296">
                  <c:v>2.59151</c:v>
                </c:pt>
                <c:pt idx="3297">
                  <c:v>2.59151</c:v>
                </c:pt>
                <c:pt idx="3298">
                  <c:v>2.59151</c:v>
                </c:pt>
                <c:pt idx="3299">
                  <c:v>2.59151</c:v>
                </c:pt>
                <c:pt idx="3300">
                  <c:v>2.59151</c:v>
                </c:pt>
                <c:pt idx="3301">
                  <c:v>2.59151</c:v>
                </c:pt>
                <c:pt idx="3302">
                  <c:v>2.59151</c:v>
                </c:pt>
                <c:pt idx="3303">
                  <c:v>2.59151</c:v>
                </c:pt>
                <c:pt idx="3304">
                  <c:v>2.59151</c:v>
                </c:pt>
                <c:pt idx="3305">
                  <c:v>2.59151</c:v>
                </c:pt>
                <c:pt idx="3306">
                  <c:v>2.59151</c:v>
                </c:pt>
                <c:pt idx="3307">
                  <c:v>2.59151</c:v>
                </c:pt>
                <c:pt idx="3308">
                  <c:v>2.59151</c:v>
                </c:pt>
                <c:pt idx="3309">
                  <c:v>2.59151</c:v>
                </c:pt>
                <c:pt idx="3310">
                  <c:v>2.59151</c:v>
                </c:pt>
                <c:pt idx="3311">
                  <c:v>2.59151</c:v>
                </c:pt>
                <c:pt idx="3312">
                  <c:v>2.59151</c:v>
                </c:pt>
                <c:pt idx="3313">
                  <c:v>2.59151</c:v>
                </c:pt>
                <c:pt idx="3314">
                  <c:v>2.59151</c:v>
                </c:pt>
                <c:pt idx="3315">
                  <c:v>2.59151</c:v>
                </c:pt>
                <c:pt idx="3316">
                  <c:v>2.59151</c:v>
                </c:pt>
                <c:pt idx="3317">
                  <c:v>2.59151</c:v>
                </c:pt>
                <c:pt idx="3318">
                  <c:v>2.59151</c:v>
                </c:pt>
                <c:pt idx="3319">
                  <c:v>2.59151</c:v>
                </c:pt>
                <c:pt idx="3320">
                  <c:v>2.59151</c:v>
                </c:pt>
                <c:pt idx="3321">
                  <c:v>2.59151</c:v>
                </c:pt>
                <c:pt idx="3322">
                  <c:v>2.59151</c:v>
                </c:pt>
                <c:pt idx="3323">
                  <c:v>2.59151</c:v>
                </c:pt>
                <c:pt idx="3324">
                  <c:v>2.59151</c:v>
                </c:pt>
                <c:pt idx="3325">
                  <c:v>2.59151</c:v>
                </c:pt>
                <c:pt idx="3326">
                  <c:v>2.59151</c:v>
                </c:pt>
                <c:pt idx="3327">
                  <c:v>2.59151</c:v>
                </c:pt>
                <c:pt idx="3328">
                  <c:v>2.59151</c:v>
                </c:pt>
                <c:pt idx="3329">
                  <c:v>2.59151</c:v>
                </c:pt>
                <c:pt idx="3330">
                  <c:v>2.59151</c:v>
                </c:pt>
                <c:pt idx="3331">
                  <c:v>2.59151</c:v>
                </c:pt>
                <c:pt idx="3332">
                  <c:v>2.59151</c:v>
                </c:pt>
                <c:pt idx="3333">
                  <c:v>2.59151</c:v>
                </c:pt>
                <c:pt idx="3334">
                  <c:v>2.59151</c:v>
                </c:pt>
                <c:pt idx="3335">
                  <c:v>2.59151</c:v>
                </c:pt>
                <c:pt idx="3336">
                  <c:v>2.59151</c:v>
                </c:pt>
                <c:pt idx="3337">
                  <c:v>2.59151</c:v>
                </c:pt>
                <c:pt idx="3338">
                  <c:v>2.59151</c:v>
                </c:pt>
                <c:pt idx="3339">
                  <c:v>2.59151</c:v>
                </c:pt>
                <c:pt idx="3340">
                  <c:v>2.59151</c:v>
                </c:pt>
                <c:pt idx="3341">
                  <c:v>2.59151</c:v>
                </c:pt>
                <c:pt idx="3342">
                  <c:v>2.59151</c:v>
                </c:pt>
                <c:pt idx="3343">
                  <c:v>2.59151</c:v>
                </c:pt>
                <c:pt idx="3344">
                  <c:v>2.59151</c:v>
                </c:pt>
                <c:pt idx="3345">
                  <c:v>2.59151</c:v>
                </c:pt>
                <c:pt idx="3346">
                  <c:v>2.59151</c:v>
                </c:pt>
                <c:pt idx="3347">
                  <c:v>2.59151</c:v>
                </c:pt>
                <c:pt idx="3348">
                  <c:v>2.59151</c:v>
                </c:pt>
                <c:pt idx="3349">
                  <c:v>2.59151</c:v>
                </c:pt>
                <c:pt idx="3350">
                  <c:v>2.59151</c:v>
                </c:pt>
                <c:pt idx="3351">
                  <c:v>2.59151</c:v>
                </c:pt>
                <c:pt idx="3352">
                  <c:v>2.59151</c:v>
                </c:pt>
                <c:pt idx="3353">
                  <c:v>2.59151</c:v>
                </c:pt>
                <c:pt idx="3354">
                  <c:v>2.59151</c:v>
                </c:pt>
                <c:pt idx="3355">
                  <c:v>2.59151</c:v>
                </c:pt>
                <c:pt idx="3356">
                  <c:v>2.59151</c:v>
                </c:pt>
                <c:pt idx="3357">
                  <c:v>2.59151</c:v>
                </c:pt>
                <c:pt idx="3358">
                  <c:v>2.59151</c:v>
                </c:pt>
                <c:pt idx="3359">
                  <c:v>2.59151</c:v>
                </c:pt>
                <c:pt idx="3360">
                  <c:v>2.59151</c:v>
                </c:pt>
                <c:pt idx="3361">
                  <c:v>2.59151</c:v>
                </c:pt>
                <c:pt idx="3362">
                  <c:v>2.59151</c:v>
                </c:pt>
                <c:pt idx="3363">
                  <c:v>2.59151</c:v>
                </c:pt>
                <c:pt idx="3364">
                  <c:v>2.59151</c:v>
                </c:pt>
                <c:pt idx="3365">
                  <c:v>2.59151</c:v>
                </c:pt>
                <c:pt idx="3366">
                  <c:v>2.59151</c:v>
                </c:pt>
                <c:pt idx="3367">
                  <c:v>2.59151</c:v>
                </c:pt>
                <c:pt idx="3368">
                  <c:v>2.59151</c:v>
                </c:pt>
                <c:pt idx="3369">
                  <c:v>2.59151</c:v>
                </c:pt>
                <c:pt idx="3370">
                  <c:v>2.59151</c:v>
                </c:pt>
                <c:pt idx="3371">
                  <c:v>2.59151</c:v>
                </c:pt>
                <c:pt idx="3372">
                  <c:v>2.59151</c:v>
                </c:pt>
                <c:pt idx="3373">
                  <c:v>2.59151</c:v>
                </c:pt>
                <c:pt idx="3374">
                  <c:v>2.59151</c:v>
                </c:pt>
                <c:pt idx="3375">
                  <c:v>2.59151</c:v>
                </c:pt>
                <c:pt idx="3376">
                  <c:v>2.59151</c:v>
                </c:pt>
                <c:pt idx="3377">
                  <c:v>2.59151</c:v>
                </c:pt>
                <c:pt idx="3378">
                  <c:v>2.59151</c:v>
                </c:pt>
                <c:pt idx="3379">
                  <c:v>2.59151</c:v>
                </c:pt>
                <c:pt idx="3380">
                  <c:v>2.59151</c:v>
                </c:pt>
                <c:pt idx="3381">
                  <c:v>2.59151</c:v>
                </c:pt>
                <c:pt idx="3382">
                  <c:v>2.59151</c:v>
                </c:pt>
                <c:pt idx="3383">
                  <c:v>2.59151</c:v>
                </c:pt>
                <c:pt idx="3384">
                  <c:v>2.59151</c:v>
                </c:pt>
                <c:pt idx="3385">
                  <c:v>2.59151</c:v>
                </c:pt>
                <c:pt idx="3386">
                  <c:v>2.59151</c:v>
                </c:pt>
                <c:pt idx="3387">
                  <c:v>2.59151</c:v>
                </c:pt>
                <c:pt idx="3388">
                  <c:v>2.59151</c:v>
                </c:pt>
                <c:pt idx="3389">
                  <c:v>2.59151</c:v>
                </c:pt>
                <c:pt idx="3390">
                  <c:v>2.59151</c:v>
                </c:pt>
                <c:pt idx="3391">
                  <c:v>2.59151</c:v>
                </c:pt>
                <c:pt idx="3392">
                  <c:v>2.59151</c:v>
                </c:pt>
                <c:pt idx="3393">
                  <c:v>2.59151</c:v>
                </c:pt>
                <c:pt idx="3394">
                  <c:v>2.59151</c:v>
                </c:pt>
                <c:pt idx="3395">
                  <c:v>2.59151</c:v>
                </c:pt>
                <c:pt idx="3396">
                  <c:v>2.59151</c:v>
                </c:pt>
                <c:pt idx="3397">
                  <c:v>2.59151</c:v>
                </c:pt>
                <c:pt idx="3398">
                  <c:v>2.59151</c:v>
                </c:pt>
                <c:pt idx="3399">
                  <c:v>2.59151</c:v>
                </c:pt>
                <c:pt idx="3400">
                  <c:v>2.59151</c:v>
                </c:pt>
                <c:pt idx="3401">
                  <c:v>2.59151</c:v>
                </c:pt>
                <c:pt idx="3402">
                  <c:v>2.59151</c:v>
                </c:pt>
                <c:pt idx="3403">
                  <c:v>2.59151</c:v>
                </c:pt>
                <c:pt idx="3404">
                  <c:v>2.59151</c:v>
                </c:pt>
                <c:pt idx="3405">
                  <c:v>2.59151</c:v>
                </c:pt>
                <c:pt idx="3406">
                  <c:v>2.59151</c:v>
                </c:pt>
                <c:pt idx="3407">
                  <c:v>2.59151</c:v>
                </c:pt>
                <c:pt idx="3408">
                  <c:v>2.59151</c:v>
                </c:pt>
                <c:pt idx="3409">
                  <c:v>2.59151</c:v>
                </c:pt>
                <c:pt idx="3410">
                  <c:v>2.59151</c:v>
                </c:pt>
                <c:pt idx="3411">
                  <c:v>2.59151</c:v>
                </c:pt>
                <c:pt idx="3412">
                  <c:v>2.59151</c:v>
                </c:pt>
                <c:pt idx="3413">
                  <c:v>2.59151</c:v>
                </c:pt>
                <c:pt idx="3414">
                  <c:v>2.59151</c:v>
                </c:pt>
                <c:pt idx="3415">
                  <c:v>2.59151</c:v>
                </c:pt>
                <c:pt idx="3416">
                  <c:v>2.59151</c:v>
                </c:pt>
                <c:pt idx="3417">
                  <c:v>2.59151</c:v>
                </c:pt>
                <c:pt idx="3418">
                  <c:v>2.59151</c:v>
                </c:pt>
                <c:pt idx="3419">
                  <c:v>2.59151</c:v>
                </c:pt>
                <c:pt idx="3420">
                  <c:v>2.59151</c:v>
                </c:pt>
                <c:pt idx="3421">
                  <c:v>2.59151</c:v>
                </c:pt>
                <c:pt idx="3422">
                  <c:v>2.59151</c:v>
                </c:pt>
                <c:pt idx="3423">
                  <c:v>2.59151</c:v>
                </c:pt>
                <c:pt idx="3424">
                  <c:v>2.59151</c:v>
                </c:pt>
                <c:pt idx="3425">
                  <c:v>2.59151</c:v>
                </c:pt>
                <c:pt idx="3426">
                  <c:v>2.59151</c:v>
                </c:pt>
                <c:pt idx="3427">
                  <c:v>2.59151</c:v>
                </c:pt>
                <c:pt idx="3428">
                  <c:v>2.59151</c:v>
                </c:pt>
                <c:pt idx="3429">
                  <c:v>2.59151</c:v>
                </c:pt>
                <c:pt idx="3430">
                  <c:v>2.59151</c:v>
                </c:pt>
                <c:pt idx="3431">
                  <c:v>2.59151</c:v>
                </c:pt>
                <c:pt idx="3432">
                  <c:v>2.59151</c:v>
                </c:pt>
                <c:pt idx="3433">
                  <c:v>2.59151</c:v>
                </c:pt>
                <c:pt idx="3434">
                  <c:v>2.59151</c:v>
                </c:pt>
                <c:pt idx="3435">
                  <c:v>2.59151</c:v>
                </c:pt>
                <c:pt idx="3436">
                  <c:v>2.59151</c:v>
                </c:pt>
                <c:pt idx="3437">
                  <c:v>2.59151</c:v>
                </c:pt>
                <c:pt idx="3438">
                  <c:v>2.59151</c:v>
                </c:pt>
                <c:pt idx="3439">
                  <c:v>2.59151</c:v>
                </c:pt>
                <c:pt idx="3440">
                  <c:v>2.59151</c:v>
                </c:pt>
                <c:pt idx="3441">
                  <c:v>2.59151</c:v>
                </c:pt>
                <c:pt idx="3442">
                  <c:v>2.59151</c:v>
                </c:pt>
                <c:pt idx="3443">
                  <c:v>2.59151</c:v>
                </c:pt>
                <c:pt idx="3444">
                  <c:v>2.59151</c:v>
                </c:pt>
                <c:pt idx="3445">
                  <c:v>2.59151</c:v>
                </c:pt>
                <c:pt idx="3446">
                  <c:v>2.59151</c:v>
                </c:pt>
                <c:pt idx="3447">
                  <c:v>2.59151</c:v>
                </c:pt>
                <c:pt idx="3448">
                  <c:v>2.59151</c:v>
                </c:pt>
                <c:pt idx="3449">
                  <c:v>2.59151</c:v>
                </c:pt>
                <c:pt idx="3450">
                  <c:v>2.59151</c:v>
                </c:pt>
                <c:pt idx="3451">
                  <c:v>2.59151</c:v>
                </c:pt>
                <c:pt idx="3452">
                  <c:v>2.59151</c:v>
                </c:pt>
                <c:pt idx="3453">
                  <c:v>2.59151</c:v>
                </c:pt>
                <c:pt idx="3454">
                  <c:v>2.59151</c:v>
                </c:pt>
                <c:pt idx="3455">
                  <c:v>2.59151</c:v>
                </c:pt>
                <c:pt idx="3456">
                  <c:v>2.59151</c:v>
                </c:pt>
                <c:pt idx="3457">
                  <c:v>2.59151</c:v>
                </c:pt>
                <c:pt idx="3458">
                  <c:v>2.59151</c:v>
                </c:pt>
                <c:pt idx="3459">
                  <c:v>2.59151</c:v>
                </c:pt>
                <c:pt idx="3460">
                  <c:v>2.59151</c:v>
                </c:pt>
                <c:pt idx="3461">
                  <c:v>2.59151</c:v>
                </c:pt>
                <c:pt idx="3462">
                  <c:v>2.59151</c:v>
                </c:pt>
                <c:pt idx="3463">
                  <c:v>2.59151</c:v>
                </c:pt>
                <c:pt idx="3464">
                  <c:v>2.59151</c:v>
                </c:pt>
                <c:pt idx="3465">
                  <c:v>2.59151</c:v>
                </c:pt>
                <c:pt idx="3466">
                  <c:v>2.59151</c:v>
                </c:pt>
                <c:pt idx="3467">
                  <c:v>2.59151</c:v>
                </c:pt>
                <c:pt idx="3468">
                  <c:v>2.59151</c:v>
                </c:pt>
                <c:pt idx="3469">
                  <c:v>2.59151</c:v>
                </c:pt>
                <c:pt idx="3470">
                  <c:v>2.59151</c:v>
                </c:pt>
                <c:pt idx="3471">
                  <c:v>2.59151</c:v>
                </c:pt>
                <c:pt idx="3472">
                  <c:v>2.59151</c:v>
                </c:pt>
                <c:pt idx="3473">
                  <c:v>2.59151</c:v>
                </c:pt>
                <c:pt idx="3474">
                  <c:v>2.59151</c:v>
                </c:pt>
                <c:pt idx="3475">
                  <c:v>2.59151</c:v>
                </c:pt>
                <c:pt idx="3476">
                  <c:v>2.59151</c:v>
                </c:pt>
                <c:pt idx="3477">
                  <c:v>2.59151</c:v>
                </c:pt>
                <c:pt idx="3478">
                  <c:v>2.59151</c:v>
                </c:pt>
                <c:pt idx="3479">
                  <c:v>2.59151</c:v>
                </c:pt>
                <c:pt idx="3480">
                  <c:v>2.59151</c:v>
                </c:pt>
                <c:pt idx="3481">
                  <c:v>2.59151</c:v>
                </c:pt>
                <c:pt idx="3482">
                  <c:v>2.59151</c:v>
                </c:pt>
                <c:pt idx="3483">
                  <c:v>2.59151</c:v>
                </c:pt>
                <c:pt idx="3484">
                  <c:v>2.59151</c:v>
                </c:pt>
                <c:pt idx="3485">
                  <c:v>2.59151</c:v>
                </c:pt>
                <c:pt idx="3486">
                  <c:v>2.59151</c:v>
                </c:pt>
                <c:pt idx="3487">
                  <c:v>2.59151</c:v>
                </c:pt>
                <c:pt idx="3488">
                  <c:v>2.59151</c:v>
                </c:pt>
                <c:pt idx="3489">
                  <c:v>2.59151</c:v>
                </c:pt>
                <c:pt idx="3490">
                  <c:v>2.59151</c:v>
                </c:pt>
                <c:pt idx="3491">
                  <c:v>2.59151</c:v>
                </c:pt>
                <c:pt idx="3492">
                  <c:v>2.59151</c:v>
                </c:pt>
                <c:pt idx="3493">
                  <c:v>2.59151</c:v>
                </c:pt>
                <c:pt idx="3494">
                  <c:v>2.59151</c:v>
                </c:pt>
                <c:pt idx="3495">
                  <c:v>2.59151</c:v>
                </c:pt>
                <c:pt idx="3496">
                  <c:v>2.59151</c:v>
                </c:pt>
                <c:pt idx="3497">
                  <c:v>2.59151</c:v>
                </c:pt>
                <c:pt idx="3498">
                  <c:v>2.59151</c:v>
                </c:pt>
                <c:pt idx="3499">
                  <c:v>2.59151</c:v>
                </c:pt>
                <c:pt idx="3500">
                  <c:v>2.59151</c:v>
                </c:pt>
                <c:pt idx="3501">
                  <c:v>2.59151</c:v>
                </c:pt>
                <c:pt idx="3502">
                  <c:v>2.59151</c:v>
                </c:pt>
                <c:pt idx="3503">
                  <c:v>2.59151</c:v>
                </c:pt>
                <c:pt idx="3504">
                  <c:v>2.59151</c:v>
                </c:pt>
                <c:pt idx="3505">
                  <c:v>2.59151</c:v>
                </c:pt>
                <c:pt idx="3506">
                  <c:v>2.59151</c:v>
                </c:pt>
                <c:pt idx="3507">
                  <c:v>2.59151</c:v>
                </c:pt>
                <c:pt idx="3508">
                  <c:v>2.59151</c:v>
                </c:pt>
                <c:pt idx="3509">
                  <c:v>2.59151</c:v>
                </c:pt>
                <c:pt idx="3510">
                  <c:v>2.59151</c:v>
                </c:pt>
                <c:pt idx="3511">
                  <c:v>2.59151</c:v>
                </c:pt>
                <c:pt idx="3512">
                  <c:v>2.59151</c:v>
                </c:pt>
                <c:pt idx="3513">
                  <c:v>2.59151</c:v>
                </c:pt>
                <c:pt idx="3514">
                  <c:v>2.59151</c:v>
                </c:pt>
                <c:pt idx="3515">
                  <c:v>2.59151</c:v>
                </c:pt>
                <c:pt idx="3516">
                  <c:v>2.59151</c:v>
                </c:pt>
                <c:pt idx="3517">
                  <c:v>2.59151</c:v>
                </c:pt>
                <c:pt idx="3518">
                  <c:v>2.59151</c:v>
                </c:pt>
                <c:pt idx="3519">
                  <c:v>2.59151</c:v>
                </c:pt>
                <c:pt idx="3520">
                  <c:v>2.59151</c:v>
                </c:pt>
                <c:pt idx="3521">
                  <c:v>2.59151</c:v>
                </c:pt>
                <c:pt idx="3522">
                  <c:v>2.59151</c:v>
                </c:pt>
                <c:pt idx="3523">
                  <c:v>2.59151</c:v>
                </c:pt>
                <c:pt idx="3524">
                  <c:v>2.59151</c:v>
                </c:pt>
                <c:pt idx="3525">
                  <c:v>2.59151</c:v>
                </c:pt>
                <c:pt idx="3526">
                  <c:v>2.59151</c:v>
                </c:pt>
                <c:pt idx="3527">
                  <c:v>2.59151</c:v>
                </c:pt>
                <c:pt idx="3528">
                  <c:v>2.59151</c:v>
                </c:pt>
                <c:pt idx="3529">
                  <c:v>2.59151</c:v>
                </c:pt>
                <c:pt idx="3530">
                  <c:v>2.59151</c:v>
                </c:pt>
                <c:pt idx="3531">
                  <c:v>2.59151</c:v>
                </c:pt>
                <c:pt idx="3532">
                  <c:v>2.59151</c:v>
                </c:pt>
                <c:pt idx="3533">
                  <c:v>2.59151</c:v>
                </c:pt>
                <c:pt idx="3534">
                  <c:v>2.59151</c:v>
                </c:pt>
                <c:pt idx="3535">
                  <c:v>2.59151</c:v>
                </c:pt>
                <c:pt idx="3536">
                  <c:v>2.59151</c:v>
                </c:pt>
                <c:pt idx="3537">
                  <c:v>2.59151</c:v>
                </c:pt>
                <c:pt idx="3538">
                  <c:v>2.59151</c:v>
                </c:pt>
                <c:pt idx="3539">
                  <c:v>2.59151</c:v>
                </c:pt>
                <c:pt idx="3540">
                  <c:v>2.59151</c:v>
                </c:pt>
                <c:pt idx="3541">
                  <c:v>2.59151</c:v>
                </c:pt>
                <c:pt idx="3542">
                  <c:v>2.59151</c:v>
                </c:pt>
                <c:pt idx="3543">
                  <c:v>2.59151</c:v>
                </c:pt>
                <c:pt idx="3544">
                  <c:v>2.59151</c:v>
                </c:pt>
                <c:pt idx="3545">
                  <c:v>2.59151</c:v>
                </c:pt>
                <c:pt idx="3546">
                  <c:v>2.59151</c:v>
                </c:pt>
                <c:pt idx="3547">
                  <c:v>2.59151</c:v>
                </c:pt>
                <c:pt idx="3548">
                  <c:v>2.59151</c:v>
                </c:pt>
                <c:pt idx="3549">
                  <c:v>2.59151</c:v>
                </c:pt>
                <c:pt idx="3550">
                  <c:v>2.59151</c:v>
                </c:pt>
                <c:pt idx="3551">
                  <c:v>2.59151</c:v>
                </c:pt>
                <c:pt idx="3552">
                  <c:v>2.59151</c:v>
                </c:pt>
                <c:pt idx="3553">
                  <c:v>2.59151</c:v>
                </c:pt>
                <c:pt idx="3554">
                  <c:v>2.59151</c:v>
                </c:pt>
                <c:pt idx="3555">
                  <c:v>2.59151</c:v>
                </c:pt>
                <c:pt idx="3556">
                  <c:v>2.59151</c:v>
                </c:pt>
                <c:pt idx="3557">
                  <c:v>2.59151</c:v>
                </c:pt>
                <c:pt idx="3558">
                  <c:v>2.59151</c:v>
                </c:pt>
                <c:pt idx="3559">
                  <c:v>2.59151</c:v>
                </c:pt>
                <c:pt idx="3560">
                  <c:v>2.59151</c:v>
                </c:pt>
                <c:pt idx="3561">
                  <c:v>2.59151</c:v>
                </c:pt>
                <c:pt idx="3562">
                  <c:v>2.59151</c:v>
                </c:pt>
                <c:pt idx="3563">
                  <c:v>2.59151</c:v>
                </c:pt>
                <c:pt idx="3564">
                  <c:v>2.59151</c:v>
                </c:pt>
                <c:pt idx="3565">
                  <c:v>2.59151</c:v>
                </c:pt>
                <c:pt idx="3566">
                  <c:v>2.59151</c:v>
                </c:pt>
                <c:pt idx="3567">
                  <c:v>2.59151</c:v>
                </c:pt>
                <c:pt idx="3568">
                  <c:v>2.59151</c:v>
                </c:pt>
                <c:pt idx="3569">
                  <c:v>2.59151</c:v>
                </c:pt>
                <c:pt idx="3570">
                  <c:v>2.59151</c:v>
                </c:pt>
                <c:pt idx="3571">
                  <c:v>2.59151</c:v>
                </c:pt>
                <c:pt idx="3572">
                  <c:v>2.59151</c:v>
                </c:pt>
                <c:pt idx="3573">
                  <c:v>2.59151</c:v>
                </c:pt>
                <c:pt idx="3574">
                  <c:v>2.59151</c:v>
                </c:pt>
                <c:pt idx="3575">
                  <c:v>2.59151</c:v>
                </c:pt>
                <c:pt idx="3576">
                  <c:v>2.59151</c:v>
                </c:pt>
                <c:pt idx="3577">
                  <c:v>2.59151</c:v>
                </c:pt>
                <c:pt idx="3578">
                  <c:v>2.59151</c:v>
                </c:pt>
                <c:pt idx="3579">
                  <c:v>2.59151</c:v>
                </c:pt>
                <c:pt idx="3580">
                  <c:v>2.59151</c:v>
                </c:pt>
                <c:pt idx="3581">
                  <c:v>2.59151</c:v>
                </c:pt>
                <c:pt idx="3582">
                  <c:v>2.59151</c:v>
                </c:pt>
                <c:pt idx="3583">
                  <c:v>2.59151</c:v>
                </c:pt>
                <c:pt idx="3584">
                  <c:v>2.59151</c:v>
                </c:pt>
                <c:pt idx="3585">
                  <c:v>2.59151</c:v>
                </c:pt>
                <c:pt idx="3586">
                  <c:v>2.59151</c:v>
                </c:pt>
                <c:pt idx="3587">
                  <c:v>2.59151</c:v>
                </c:pt>
                <c:pt idx="3588">
                  <c:v>2.59151</c:v>
                </c:pt>
                <c:pt idx="3589">
                  <c:v>2.59151</c:v>
                </c:pt>
                <c:pt idx="3590">
                  <c:v>2.59151</c:v>
                </c:pt>
                <c:pt idx="3591">
                  <c:v>2.59151</c:v>
                </c:pt>
                <c:pt idx="3592">
                  <c:v>2.59151</c:v>
                </c:pt>
                <c:pt idx="3593">
                  <c:v>2.59151</c:v>
                </c:pt>
                <c:pt idx="3594">
                  <c:v>2.59151</c:v>
                </c:pt>
                <c:pt idx="3595">
                  <c:v>2.59151</c:v>
                </c:pt>
                <c:pt idx="3596">
                  <c:v>2.59151</c:v>
                </c:pt>
                <c:pt idx="3597">
                  <c:v>2.59151</c:v>
                </c:pt>
                <c:pt idx="3598">
                  <c:v>2.59151</c:v>
                </c:pt>
                <c:pt idx="3599">
                  <c:v>2.59151</c:v>
                </c:pt>
              </c:numCache>
            </c:numRef>
          </c:yVal>
        </c:ser>
        <c:ser>
          <c:idx val="1"/>
          <c:order val="1"/>
          <c:tx>
            <c:strRef>
              <c:f>plume21.obs!$J$1</c:f>
              <c:strCache>
                <c:ptCount val="1"/>
                <c:pt idx="0">
                  <c:v>NOy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plume21.obs!$K$2:$K$49</c:f>
              <c:numCache>
                <c:formatCode>General</c:formatCode>
                <c:ptCount val="48"/>
                <c:pt idx="0">
                  <c:v>-834.38400000000001</c:v>
                </c:pt>
                <c:pt idx="1">
                  <c:v>-714.47900000000004</c:v>
                </c:pt>
                <c:pt idx="2">
                  <c:v>-596.72699999999998</c:v>
                </c:pt>
                <c:pt idx="3">
                  <c:v>-476.06299999999999</c:v>
                </c:pt>
                <c:pt idx="4">
                  <c:v>-357.21599999999899</c:v>
                </c:pt>
                <c:pt idx="5">
                  <c:v>-236.94399999999999</c:v>
                </c:pt>
                <c:pt idx="6">
                  <c:v>-118.343</c:v>
                </c:pt>
                <c:pt idx="7">
                  <c:v>0</c:v>
                </c:pt>
                <c:pt idx="8">
                  <c:v>121.07499999999999</c:v>
                </c:pt>
                <c:pt idx="9">
                  <c:v>239.65900000000002</c:v>
                </c:pt>
                <c:pt idx="10">
                  <c:v>369.59899999999863</c:v>
                </c:pt>
                <c:pt idx="11">
                  <c:v>488.28599999999869</c:v>
                </c:pt>
                <c:pt idx="12">
                  <c:v>598.05499999999938</c:v>
                </c:pt>
                <c:pt idx="13">
                  <c:v>717.51400000000001</c:v>
                </c:pt>
                <c:pt idx="14">
                  <c:v>836.30499999999938</c:v>
                </c:pt>
                <c:pt idx="15">
                  <c:v>966.13199999999949</c:v>
                </c:pt>
                <c:pt idx="16">
                  <c:v>1084.903</c:v>
                </c:pt>
                <c:pt idx="17">
                  <c:v>1204.3909999999998</c:v>
                </c:pt>
                <c:pt idx="18">
                  <c:v>1323.1909999999998</c:v>
                </c:pt>
                <c:pt idx="19">
                  <c:v>1433.0519999999999</c:v>
                </c:pt>
                <c:pt idx="20">
                  <c:v>1553.808</c:v>
                </c:pt>
                <c:pt idx="21">
                  <c:v>1681.59</c:v>
                </c:pt>
                <c:pt idx="22">
                  <c:v>1800.4390000000001</c:v>
                </c:pt>
                <c:pt idx="23">
                  <c:v>1919.934</c:v>
                </c:pt>
                <c:pt idx="24">
                  <c:v>2038.7439999999999</c:v>
                </c:pt>
                <c:pt idx="25">
                  <c:v>1919.934</c:v>
                </c:pt>
                <c:pt idx="26">
                  <c:v>2269.3389999999999</c:v>
                </c:pt>
                <c:pt idx="27">
                  <c:v>2397.127</c:v>
                </c:pt>
                <c:pt idx="28">
                  <c:v>2516.634</c:v>
                </c:pt>
                <c:pt idx="29">
                  <c:v>2635.4380000000001</c:v>
                </c:pt>
                <c:pt idx="30">
                  <c:v>2754.9409999999998</c:v>
                </c:pt>
                <c:pt idx="31">
                  <c:v>2882.7979999999998</c:v>
                </c:pt>
                <c:pt idx="32">
                  <c:v>2992.62</c:v>
                </c:pt>
                <c:pt idx="33">
                  <c:v>3110.9609999999998</c:v>
                </c:pt>
                <c:pt idx="34">
                  <c:v>3228.6759999999999</c:v>
                </c:pt>
                <c:pt idx="35">
                  <c:v>3356.127</c:v>
                </c:pt>
                <c:pt idx="36">
                  <c:v>3473.9150000000022</c:v>
                </c:pt>
                <c:pt idx="37">
                  <c:v>3591.7469999999848</c:v>
                </c:pt>
                <c:pt idx="38">
                  <c:v>3710.3100000000022</c:v>
                </c:pt>
                <c:pt idx="39">
                  <c:v>3828.1970000000001</c:v>
                </c:pt>
                <c:pt idx="40">
                  <c:v>3955.8290000000002</c:v>
                </c:pt>
                <c:pt idx="41">
                  <c:v>4073.7819999999997</c:v>
                </c:pt>
                <c:pt idx="42">
                  <c:v>4192.4370000000008</c:v>
                </c:pt>
                <c:pt idx="43">
                  <c:v>4309.6230000000023</c:v>
                </c:pt>
                <c:pt idx="44">
                  <c:v>4427.6500000000024</c:v>
                </c:pt>
                <c:pt idx="45">
                  <c:v>4546.3960000000034</c:v>
                </c:pt>
                <c:pt idx="46">
                  <c:v>4672.7349999999997</c:v>
                </c:pt>
                <c:pt idx="47">
                  <c:v>4791.5290000000014</c:v>
                </c:pt>
              </c:numCache>
            </c:numRef>
          </c:xVal>
          <c:yVal>
            <c:numRef>
              <c:f>plume21.obs!$J$2:$J$49</c:f>
              <c:numCache>
                <c:formatCode>General</c:formatCode>
                <c:ptCount val="48"/>
                <c:pt idx="0">
                  <c:v>2.8774999999999977</c:v>
                </c:pt>
                <c:pt idx="1">
                  <c:v>2.9398999999999873</c:v>
                </c:pt>
                <c:pt idx="2">
                  <c:v>5.2168999999999999</c:v>
                </c:pt>
                <c:pt idx="3">
                  <c:v>30.6722</c:v>
                </c:pt>
                <c:pt idx="4">
                  <c:v>62.496300000000012</c:v>
                </c:pt>
                <c:pt idx="5">
                  <c:v>97.396500000000003</c:v>
                </c:pt>
                <c:pt idx="6">
                  <c:v>112.985</c:v>
                </c:pt>
                <c:pt idx="7">
                  <c:v>117.033</c:v>
                </c:pt>
                <c:pt idx="8">
                  <c:v>70.931399999999996</c:v>
                </c:pt>
                <c:pt idx="9">
                  <c:v>21.369599999999881</c:v>
                </c:pt>
                <c:pt idx="10">
                  <c:v>25.526399999999892</c:v>
                </c:pt>
                <c:pt idx="11">
                  <c:v>15.0961</c:v>
                </c:pt>
                <c:pt idx="12">
                  <c:v>6.3512000000000004</c:v>
                </c:pt>
                <c:pt idx="13">
                  <c:v>4.6099999999999985</c:v>
                </c:pt>
                <c:pt idx="14">
                  <c:v>4.1753</c:v>
                </c:pt>
                <c:pt idx="15">
                  <c:v>3.8971</c:v>
                </c:pt>
                <c:pt idx="16">
                  <c:v>3.9477000000000002</c:v>
                </c:pt>
                <c:pt idx="17">
                  <c:v>4.7694000000000001</c:v>
                </c:pt>
                <c:pt idx="18">
                  <c:v>8.1979000000000006</c:v>
                </c:pt>
                <c:pt idx="19">
                  <c:v>11.514700000000001</c:v>
                </c:pt>
                <c:pt idx="20">
                  <c:v>10.7034</c:v>
                </c:pt>
                <c:pt idx="21">
                  <c:v>10.685700000000002</c:v>
                </c:pt>
                <c:pt idx="22">
                  <c:v>10.5162</c:v>
                </c:pt>
                <c:pt idx="23">
                  <c:v>8.7723000000000013</c:v>
                </c:pt>
                <c:pt idx="24">
                  <c:v>8.1024000000000047</c:v>
                </c:pt>
                <c:pt idx="25">
                  <c:v>8.6392999999999986</c:v>
                </c:pt>
                <c:pt idx="26">
                  <c:v>7.3320999999999996</c:v>
                </c:pt>
                <c:pt idx="27">
                  <c:v>5.7716000000000323</c:v>
                </c:pt>
                <c:pt idx="28">
                  <c:v>5.3898999999999999</c:v>
                </c:pt>
                <c:pt idx="29">
                  <c:v>5.5086000000000004</c:v>
                </c:pt>
                <c:pt idx="30">
                  <c:v>5.1278999999999755</c:v>
                </c:pt>
                <c:pt idx="31">
                  <c:v>4.9089</c:v>
                </c:pt>
                <c:pt idx="32">
                  <c:v>4.9819000000000004</c:v>
                </c:pt>
                <c:pt idx="33">
                  <c:v>4.2508999999999997</c:v>
                </c:pt>
                <c:pt idx="34">
                  <c:v>3.8855</c:v>
                </c:pt>
                <c:pt idx="35">
                  <c:v>4.1079999999999846</c:v>
                </c:pt>
                <c:pt idx="36">
                  <c:v>3.8064999999999967</c:v>
                </c:pt>
                <c:pt idx="37">
                  <c:v>4.9878</c:v>
                </c:pt>
                <c:pt idx="38">
                  <c:v>4.0477999999999996</c:v>
                </c:pt>
                <c:pt idx="39">
                  <c:v>3.9060999999999977</c:v>
                </c:pt>
                <c:pt idx="40">
                  <c:v>3.4470000000000001</c:v>
                </c:pt>
                <c:pt idx="41">
                  <c:v>3.1686999999999999</c:v>
                </c:pt>
                <c:pt idx="42">
                  <c:v>3.0417999999999998</c:v>
                </c:pt>
                <c:pt idx="43">
                  <c:v>2.8841999999999999</c:v>
                </c:pt>
                <c:pt idx="44">
                  <c:v>2.8833000000000002</c:v>
                </c:pt>
                <c:pt idx="45">
                  <c:v>2.8445999999999998</c:v>
                </c:pt>
                <c:pt idx="46">
                  <c:v>2.9445000000000001</c:v>
                </c:pt>
                <c:pt idx="47">
                  <c:v>2.8917999999999977</c:v>
                </c:pt>
              </c:numCache>
            </c:numRef>
          </c:yVal>
        </c:ser>
        <c:axId val="76170368"/>
        <c:axId val="76172288"/>
      </c:scatterChart>
      <c:valAx>
        <c:axId val="76170368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6172288"/>
        <c:crosses val="autoZero"/>
        <c:crossBetween val="midCat"/>
      </c:valAx>
      <c:valAx>
        <c:axId val="76172288"/>
        <c:scaling>
          <c:orientation val="minMax"/>
          <c:max val="12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6170368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Plume Intercept </a:t>
            </a:r>
            <a:r>
              <a:rPr lang="en-US" dirty="0" smtClean="0"/>
              <a:t>1</a:t>
            </a:r>
            <a:endParaRPr lang="en-US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plume3!$E$1</c:f>
              <c:strCache>
                <c:ptCount val="1"/>
                <c:pt idx="0">
                  <c:v>O3 (SCICHEM)</c:v>
                </c:pt>
              </c:strCache>
            </c:strRef>
          </c:tx>
          <c:marker>
            <c:symbol val="diamond"/>
            <c:size val="2"/>
          </c:marker>
          <c:xVal>
            <c:numRef>
              <c:f>plume3!$K$2:$K$1441</c:f>
              <c:numCache>
                <c:formatCode>General</c:formatCode>
                <c:ptCount val="1440"/>
                <c:pt idx="0">
                  <c:v>-87475.167359999992</c:v>
                </c:pt>
                <c:pt idx="1">
                  <c:v>-87394.767389999979</c:v>
                </c:pt>
                <c:pt idx="2">
                  <c:v>-87314.367419999995</c:v>
                </c:pt>
                <c:pt idx="3">
                  <c:v>-87233.967449999938</c:v>
                </c:pt>
                <c:pt idx="4">
                  <c:v>-87153.567479999998</c:v>
                </c:pt>
                <c:pt idx="5">
                  <c:v>-87073.167509999999</c:v>
                </c:pt>
                <c:pt idx="6">
                  <c:v>-86992.767539999346</c:v>
                </c:pt>
                <c:pt idx="7">
                  <c:v>-86912.367569999988</c:v>
                </c:pt>
                <c:pt idx="8">
                  <c:v>-86831.967599999407</c:v>
                </c:pt>
                <c:pt idx="9">
                  <c:v>-86751.56762999999</c:v>
                </c:pt>
                <c:pt idx="10">
                  <c:v>-86671.167659999992</c:v>
                </c:pt>
                <c:pt idx="11">
                  <c:v>-86590.767689999979</c:v>
                </c:pt>
                <c:pt idx="12">
                  <c:v>-86510.367719999995</c:v>
                </c:pt>
                <c:pt idx="13">
                  <c:v>-86429.967749999938</c:v>
                </c:pt>
                <c:pt idx="14">
                  <c:v>-86349.567779999998</c:v>
                </c:pt>
                <c:pt idx="15">
                  <c:v>-86269.167809999999</c:v>
                </c:pt>
                <c:pt idx="16">
                  <c:v>-86188.767839999346</c:v>
                </c:pt>
                <c:pt idx="17">
                  <c:v>-86108.367869999973</c:v>
                </c:pt>
                <c:pt idx="18">
                  <c:v>-86027.967899999407</c:v>
                </c:pt>
                <c:pt idx="19">
                  <c:v>-85947.56792999999</c:v>
                </c:pt>
                <c:pt idx="20">
                  <c:v>-85867.167959999992</c:v>
                </c:pt>
                <c:pt idx="21">
                  <c:v>-85786.767989999978</c:v>
                </c:pt>
                <c:pt idx="22">
                  <c:v>-85706.368019999994</c:v>
                </c:pt>
                <c:pt idx="23">
                  <c:v>-85625.968049999938</c:v>
                </c:pt>
                <c:pt idx="24">
                  <c:v>-85545.568079999968</c:v>
                </c:pt>
                <c:pt idx="25">
                  <c:v>-85465.168110000057</c:v>
                </c:pt>
                <c:pt idx="26">
                  <c:v>-85384.76814</c:v>
                </c:pt>
                <c:pt idx="27">
                  <c:v>-85304.368170000002</c:v>
                </c:pt>
                <c:pt idx="28">
                  <c:v>-85223.968199999988</c:v>
                </c:pt>
                <c:pt idx="29">
                  <c:v>-85143.56822999999</c:v>
                </c:pt>
                <c:pt idx="30">
                  <c:v>-85063.168259999991</c:v>
                </c:pt>
                <c:pt idx="31">
                  <c:v>-84982.768289999978</c:v>
                </c:pt>
                <c:pt idx="32">
                  <c:v>-84902.368319999994</c:v>
                </c:pt>
                <c:pt idx="33">
                  <c:v>-84821.968349999908</c:v>
                </c:pt>
                <c:pt idx="34">
                  <c:v>-84741.568379999968</c:v>
                </c:pt>
                <c:pt idx="35">
                  <c:v>-84661.168410000057</c:v>
                </c:pt>
                <c:pt idx="36">
                  <c:v>-84580.76844</c:v>
                </c:pt>
                <c:pt idx="37">
                  <c:v>-84500.368470000001</c:v>
                </c:pt>
                <c:pt idx="38">
                  <c:v>-84419.968499999988</c:v>
                </c:pt>
                <c:pt idx="39">
                  <c:v>-84339.56852999999</c:v>
                </c:pt>
                <c:pt idx="40">
                  <c:v>-84259.168559999991</c:v>
                </c:pt>
                <c:pt idx="41">
                  <c:v>-84178.768589999978</c:v>
                </c:pt>
                <c:pt idx="42">
                  <c:v>-84098.368619999994</c:v>
                </c:pt>
                <c:pt idx="43">
                  <c:v>-84017.968649999908</c:v>
                </c:pt>
                <c:pt idx="44">
                  <c:v>-83937.568679999968</c:v>
                </c:pt>
                <c:pt idx="45">
                  <c:v>-83857.168710000027</c:v>
                </c:pt>
                <c:pt idx="46">
                  <c:v>-83776.76874</c:v>
                </c:pt>
                <c:pt idx="47">
                  <c:v>-83696.368770000001</c:v>
                </c:pt>
                <c:pt idx="48">
                  <c:v>-83615.968799999988</c:v>
                </c:pt>
                <c:pt idx="49">
                  <c:v>-83535.568829999989</c:v>
                </c:pt>
                <c:pt idx="50">
                  <c:v>-83455.168859999991</c:v>
                </c:pt>
                <c:pt idx="51">
                  <c:v>-83374.768889999978</c:v>
                </c:pt>
                <c:pt idx="52">
                  <c:v>-83294.368919999994</c:v>
                </c:pt>
                <c:pt idx="53">
                  <c:v>-83213.968949999908</c:v>
                </c:pt>
                <c:pt idx="54">
                  <c:v>-83133.568979999938</c:v>
                </c:pt>
                <c:pt idx="55">
                  <c:v>-83053.169010000027</c:v>
                </c:pt>
                <c:pt idx="56">
                  <c:v>-82972.769039999999</c:v>
                </c:pt>
                <c:pt idx="57">
                  <c:v>-82892.369070000001</c:v>
                </c:pt>
                <c:pt idx="58">
                  <c:v>-82811.969100000002</c:v>
                </c:pt>
                <c:pt idx="59">
                  <c:v>-82731.569130000003</c:v>
                </c:pt>
                <c:pt idx="60">
                  <c:v>-82651.169160000427</c:v>
                </c:pt>
                <c:pt idx="61">
                  <c:v>-82570.769189999992</c:v>
                </c:pt>
                <c:pt idx="62">
                  <c:v>-82490.369219999993</c:v>
                </c:pt>
                <c:pt idx="63">
                  <c:v>-82409.969249999878</c:v>
                </c:pt>
                <c:pt idx="64">
                  <c:v>-82329.569279999938</c:v>
                </c:pt>
                <c:pt idx="65">
                  <c:v>-82249.169309999997</c:v>
                </c:pt>
                <c:pt idx="66">
                  <c:v>-82168.769339999999</c:v>
                </c:pt>
                <c:pt idx="67">
                  <c:v>-82088.36937</c:v>
                </c:pt>
                <c:pt idx="68">
                  <c:v>-82007.969400000002</c:v>
                </c:pt>
                <c:pt idx="69">
                  <c:v>-81927.569430000003</c:v>
                </c:pt>
                <c:pt idx="70">
                  <c:v>-81847.169460000427</c:v>
                </c:pt>
                <c:pt idx="71">
                  <c:v>-81766.769489999991</c:v>
                </c:pt>
                <c:pt idx="72">
                  <c:v>-81686.369519999993</c:v>
                </c:pt>
                <c:pt idx="73">
                  <c:v>-81605.969549999878</c:v>
                </c:pt>
                <c:pt idx="74">
                  <c:v>-81525.569579999938</c:v>
                </c:pt>
                <c:pt idx="75">
                  <c:v>-81445.169609999997</c:v>
                </c:pt>
                <c:pt idx="76">
                  <c:v>-81364.769639999999</c:v>
                </c:pt>
                <c:pt idx="77">
                  <c:v>-81284.36967</c:v>
                </c:pt>
                <c:pt idx="78">
                  <c:v>-81203.969700000001</c:v>
                </c:pt>
                <c:pt idx="79">
                  <c:v>-81123.569730000003</c:v>
                </c:pt>
                <c:pt idx="80">
                  <c:v>-81043.169760000426</c:v>
                </c:pt>
                <c:pt idx="81">
                  <c:v>-80962.769789999991</c:v>
                </c:pt>
                <c:pt idx="82">
                  <c:v>-80882.369819999993</c:v>
                </c:pt>
                <c:pt idx="83">
                  <c:v>-80801.969849999979</c:v>
                </c:pt>
                <c:pt idx="84">
                  <c:v>-80721.569879999908</c:v>
                </c:pt>
                <c:pt idx="85">
                  <c:v>-80641.169909999997</c:v>
                </c:pt>
                <c:pt idx="86">
                  <c:v>-80560.769939999998</c:v>
                </c:pt>
                <c:pt idx="87">
                  <c:v>-80480.36997</c:v>
                </c:pt>
                <c:pt idx="88">
                  <c:v>-80399.97</c:v>
                </c:pt>
                <c:pt idx="89">
                  <c:v>-80319.570030000003</c:v>
                </c:pt>
                <c:pt idx="90">
                  <c:v>-80239.170060000426</c:v>
                </c:pt>
                <c:pt idx="91">
                  <c:v>-80158.770089999991</c:v>
                </c:pt>
                <c:pt idx="92">
                  <c:v>-80078.370120000487</c:v>
                </c:pt>
                <c:pt idx="93">
                  <c:v>-79997.970149999994</c:v>
                </c:pt>
                <c:pt idx="94">
                  <c:v>-79917.570179999995</c:v>
                </c:pt>
                <c:pt idx="95">
                  <c:v>-79837.170209999997</c:v>
                </c:pt>
                <c:pt idx="96">
                  <c:v>-79756.770239999998</c:v>
                </c:pt>
                <c:pt idx="97">
                  <c:v>-79676.370270000014</c:v>
                </c:pt>
                <c:pt idx="98">
                  <c:v>-79595.970300000001</c:v>
                </c:pt>
                <c:pt idx="99">
                  <c:v>-79515.570330000002</c:v>
                </c:pt>
                <c:pt idx="100">
                  <c:v>-79435.170360000426</c:v>
                </c:pt>
                <c:pt idx="101">
                  <c:v>-79354.770389999991</c:v>
                </c:pt>
                <c:pt idx="102">
                  <c:v>-79274.370420000487</c:v>
                </c:pt>
                <c:pt idx="103">
                  <c:v>-79193.970449999993</c:v>
                </c:pt>
                <c:pt idx="104">
                  <c:v>-79113.570479999995</c:v>
                </c:pt>
                <c:pt idx="105">
                  <c:v>-79033.170509999996</c:v>
                </c:pt>
                <c:pt idx="106">
                  <c:v>-78952.770539999998</c:v>
                </c:pt>
                <c:pt idx="107">
                  <c:v>-78872.370570000014</c:v>
                </c:pt>
                <c:pt idx="108">
                  <c:v>-78791.970600000001</c:v>
                </c:pt>
                <c:pt idx="109">
                  <c:v>-78711.570630000002</c:v>
                </c:pt>
                <c:pt idx="110">
                  <c:v>-78631.170660000425</c:v>
                </c:pt>
                <c:pt idx="111">
                  <c:v>-78550.77068999999</c:v>
                </c:pt>
                <c:pt idx="112">
                  <c:v>-78470.370720000457</c:v>
                </c:pt>
                <c:pt idx="113">
                  <c:v>-78389.970749999993</c:v>
                </c:pt>
                <c:pt idx="114">
                  <c:v>-78309.570779999995</c:v>
                </c:pt>
                <c:pt idx="115">
                  <c:v>-78229.170809999996</c:v>
                </c:pt>
                <c:pt idx="116">
                  <c:v>-78148.770839999968</c:v>
                </c:pt>
                <c:pt idx="117">
                  <c:v>-78068.370870000013</c:v>
                </c:pt>
                <c:pt idx="118">
                  <c:v>-77987.9709</c:v>
                </c:pt>
                <c:pt idx="119">
                  <c:v>-77907.570930000002</c:v>
                </c:pt>
                <c:pt idx="120">
                  <c:v>-77827.170960000425</c:v>
                </c:pt>
                <c:pt idx="121">
                  <c:v>-77746.77098999999</c:v>
                </c:pt>
                <c:pt idx="122">
                  <c:v>-77666.371020000457</c:v>
                </c:pt>
                <c:pt idx="123">
                  <c:v>-77585.971049999993</c:v>
                </c:pt>
                <c:pt idx="124">
                  <c:v>-77505.571079999994</c:v>
                </c:pt>
                <c:pt idx="125">
                  <c:v>-77425.171110000621</c:v>
                </c:pt>
                <c:pt idx="126">
                  <c:v>-77344.771139999997</c:v>
                </c:pt>
                <c:pt idx="127">
                  <c:v>-77264.371170000057</c:v>
                </c:pt>
                <c:pt idx="128">
                  <c:v>-77183.9712</c:v>
                </c:pt>
                <c:pt idx="129">
                  <c:v>-77103.571230000001</c:v>
                </c:pt>
                <c:pt idx="130">
                  <c:v>-77023.171260000425</c:v>
                </c:pt>
                <c:pt idx="131">
                  <c:v>-76942.77128999999</c:v>
                </c:pt>
                <c:pt idx="132">
                  <c:v>-76862.371320000457</c:v>
                </c:pt>
                <c:pt idx="133">
                  <c:v>-76781.971349999993</c:v>
                </c:pt>
                <c:pt idx="134">
                  <c:v>-76701.571379999994</c:v>
                </c:pt>
                <c:pt idx="135">
                  <c:v>-76621.171410000607</c:v>
                </c:pt>
                <c:pt idx="136">
                  <c:v>-76540.771439999997</c:v>
                </c:pt>
                <c:pt idx="137">
                  <c:v>-76460.371470000027</c:v>
                </c:pt>
                <c:pt idx="138">
                  <c:v>-76379.9715</c:v>
                </c:pt>
                <c:pt idx="139">
                  <c:v>-76299.571530000001</c:v>
                </c:pt>
                <c:pt idx="140">
                  <c:v>-76219.171560000425</c:v>
                </c:pt>
                <c:pt idx="141">
                  <c:v>-76138.771589999989</c:v>
                </c:pt>
                <c:pt idx="142">
                  <c:v>-76058.371620000427</c:v>
                </c:pt>
                <c:pt idx="143">
                  <c:v>-75977.971649999992</c:v>
                </c:pt>
                <c:pt idx="144">
                  <c:v>-75897.571679999994</c:v>
                </c:pt>
                <c:pt idx="145">
                  <c:v>-75817.171710000606</c:v>
                </c:pt>
                <c:pt idx="146">
                  <c:v>-75736.771739999996</c:v>
                </c:pt>
                <c:pt idx="147">
                  <c:v>-75656.371770000027</c:v>
                </c:pt>
                <c:pt idx="148">
                  <c:v>-75575.971800000014</c:v>
                </c:pt>
                <c:pt idx="149">
                  <c:v>-75495.571830000001</c:v>
                </c:pt>
                <c:pt idx="150">
                  <c:v>-75415.171860000424</c:v>
                </c:pt>
                <c:pt idx="151">
                  <c:v>-75334.771890000004</c:v>
                </c:pt>
                <c:pt idx="152">
                  <c:v>-75254.371920000427</c:v>
                </c:pt>
                <c:pt idx="153">
                  <c:v>-75173.971949999992</c:v>
                </c:pt>
                <c:pt idx="154">
                  <c:v>-75093.571979999993</c:v>
                </c:pt>
                <c:pt idx="155">
                  <c:v>-75013.172009999995</c:v>
                </c:pt>
                <c:pt idx="156">
                  <c:v>-74932.772039999938</c:v>
                </c:pt>
                <c:pt idx="157">
                  <c:v>-74852.372070000012</c:v>
                </c:pt>
                <c:pt idx="158">
                  <c:v>-74771.972099999999</c:v>
                </c:pt>
                <c:pt idx="159">
                  <c:v>-74691.57213</c:v>
                </c:pt>
                <c:pt idx="160">
                  <c:v>-74611.172160000424</c:v>
                </c:pt>
                <c:pt idx="161">
                  <c:v>-74530.772190000003</c:v>
                </c:pt>
                <c:pt idx="162">
                  <c:v>-74450.37221999999</c:v>
                </c:pt>
                <c:pt idx="163">
                  <c:v>-74369.972249999948</c:v>
                </c:pt>
                <c:pt idx="164">
                  <c:v>-74289.572279999978</c:v>
                </c:pt>
                <c:pt idx="165">
                  <c:v>-74209.172309999994</c:v>
                </c:pt>
                <c:pt idx="166">
                  <c:v>-74128.772339999938</c:v>
                </c:pt>
                <c:pt idx="167">
                  <c:v>-74048.372369999997</c:v>
                </c:pt>
                <c:pt idx="168">
                  <c:v>-73967.972399999999</c:v>
                </c:pt>
                <c:pt idx="169">
                  <c:v>-73887.57243</c:v>
                </c:pt>
                <c:pt idx="170">
                  <c:v>-73807.172460000424</c:v>
                </c:pt>
                <c:pt idx="171">
                  <c:v>-73726.772490000003</c:v>
                </c:pt>
                <c:pt idx="172">
                  <c:v>-73646.37251999999</c:v>
                </c:pt>
                <c:pt idx="173">
                  <c:v>-73565.972549999948</c:v>
                </c:pt>
                <c:pt idx="174">
                  <c:v>-73485.572579999978</c:v>
                </c:pt>
                <c:pt idx="175">
                  <c:v>-73405.172609999994</c:v>
                </c:pt>
                <c:pt idx="176">
                  <c:v>-73324.772639999908</c:v>
                </c:pt>
                <c:pt idx="177">
                  <c:v>-73244.372669999997</c:v>
                </c:pt>
                <c:pt idx="178">
                  <c:v>-73163.972699999998</c:v>
                </c:pt>
                <c:pt idx="179">
                  <c:v>-73083.57273</c:v>
                </c:pt>
                <c:pt idx="180">
                  <c:v>-73003.172760000423</c:v>
                </c:pt>
                <c:pt idx="181">
                  <c:v>-72922.772790000003</c:v>
                </c:pt>
                <c:pt idx="182">
                  <c:v>-72842.37281999999</c:v>
                </c:pt>
                <c:pt idx="183">
                  <c:v>-72761.972849999918</c:v>
                </c:pt>
                <c:pt idx="184">
                  <c:v>-72681.572879999978</c:v>
                </c:pt>
                <c:pt idx="185">
                  <c:v>-72601.172909999994</c:v>
                </c:pt>
                <c:pt idx="186">
                  <c:v>-72520.772939999908</c:v>
                </c:pt>
                <c:pt idx="187">
                  <c:v>-72440.372969999997</c:v>
                </c:pt>
                <c:pt idx="188">
                  <c:v>-72359.972999999998</c:v>
                </c:pt>
                <c:pt idx="189">
                  <c:v>-72279.57303</c:v>
                </c:pt>
                <c:pt idx="190">
                  <c:v>-72199.173060000423</c:v>
                </c:pt>
                <c:pt idx="191">
                  <c:v>-72118.773090000002</c:v>
                </c:pt>
                <c:pt idx="192">
                  <c:v>-72038.373120000426</c:v>
                </c:pt>
                <c:pt idx="193">
                  <c:v>-71957.973149999991</c:v>
                </c:pt>
                <c:pt idx="194">
                  <c:v>-71877.573179999992</c:v>
                </c:pt>
                <c:pt idx="195">
                  <c:v>-71797.173209999994</c:v>
                </c:pt>
                <c:pt idx="196">
                  <c:v>-71716.773239999908</c:v>
                </c:pt>
                <c:pt idx="197">
                  <c:v>-71636.373269999996</c:v>
                </c:pt>
                <c:pt idx="198">
                  <c:v>-71555.973299999998</c:v>
                </c:pt>
                <c:pt idx="199">
                  <c:v>-71475.573330000014</c:v>
                </c:pt>
                <c:pt idx="200">
                  <c:v>-71395.173360000423</c:v>
                </c:pt>
                <c:pt idx="201">
                  <c:v>-71314.773390000002</c:v>
                </c:pt>
                <c:pt idx="202">
                  <c:v>-71234.373420000426</c:v>
                </c:pt>
                <c:pt idx="203">
                  <c:v>-71153.97344999999</c:v>
                </c:pt>
                <c:pt idx="204">
                  <c:v>-71073.573479999992</c:v>
                </c:pt>
                <c:pt idx="205">
                  <c:v>-70993.173509999993</c:v>
                </c:pt>
                <c:pt idx="206">
                  <c:v>-70912.773539999878</c:v>
                </c:pt>
                <c:pt idx="207">
                  <c:v>-70832.373569999996</c:v>
                </c:pt>
                <c:pt idx="208">
                  <c:v>-70751.973599999998</c:v>
                </c:pt>
                <c:pt idx="209">
                  <c:v>-70671.573630000014</c:v>
                </c:pt>
                <c:pt idx="210">
                  <c:v>-70591.173660000422</c:v>
                </c:pt>
                <c:pt idx="211">
                  <c:v>-70510.773690000002</c:v>
                </c:pt>
                <c:pt idx="212">
                  <c:v>-70430.373720000425</c:v>
                </c:pt>
                <c:pt idx="213">
                  <c:v>-70349.97374999999</c:v>
                </c:pt>
                <c:pt idx="214">
                  <c:v>-70269.573779999992</c:v>
                </c:pt>
                <c:pt idx="215">
                  <c:v>-70189.173809999993</c:v>
                </c:pt>
                <c:pt idx="216">
                  <c:v>-70108.773839999878</c:v>
                </c:pt>
                <c:pt idx="217">
                  <c:v>-70028.373869999996</c:v>
                </c:pt>
                <c:pt idx="218">
                  <c:v>-69947.973899999968</c:v>
                </c:pt>
                <c:pt idx="219">
                  <c:v>-69867.573930000013</c:v>
                </c:pt>
                <c:pt idx="220">
                  <c:v>-69787.173960000087</c:v>
                </c:pt>
                <c:pt idx="221">
                  <c:v>-69706.773990000002</c:v>
                </c:pt>
                <c:pt idx="222">
                  <c:v>-69626.374020000425</c:v>
                </c:pt>
                <c:pt idx="223">
                  <c:v>-69545.97404999999</c:v>
                </c:pt>
                <c:pt idx="224">
                  <c:v>-69465.574079999991</c:v>
                </c:pt>
                <c:pt idx="225">
                  <c:v>-69385.174110000487</c:v>
                </c:pt>
                <c:pt idx="226">
                  <c:v>-69304.774139999994</c:v>
                </c:pt>
                <c:pt idx="227">
                  <c:v>-69224.374170000025</c:v>
                </c:pt>
                <c:pt idx="228">
                  <c:v>-69143.974199999997</c:v>
                </c:pt>
                <c:pt idx="229">
                  <c:v>-69063.574230000013</c:v>
                </c:pt>
                <c:pt idx="230">
                  <c:v>-68983.174260000087</c:v>
                </c:pt>
                <c:pt idx="231">
                  <c:v>-68902.774290000001</c:v>
                </c:pt>
                <c:pt idx="232">
                  <c:v>-68822.374320000425</c:v>
                </c:pt>
                <c:pt idx="233">
                  <c:v>-68741.974349999989</c:v>
                </c:pt>
                <c:pt idx="234">
                  <c:v>-68661.574379999991</c:v>
                </c:pt>
                <c:pt idx="235">
                  <c:v>-68581.174410000487</c:v>
                </c:pt>
                <c:pt idx="236">
                  <c:v>-68500.774439999994</c:v>
                </c:pt>
                <c:pt idx="237">
                  <c:v>-68420.374470000024</c:v>
                </c:pt>
                <c:pt idx="238">
                  <c:v>-68339.974499999997</c:v>
                </c:pt>
                <c:pt idx="239">
                  <c:v>-68259.574530000013</c:v>
                </c:pt>
                <c:pt idx="240">
                  <c:v>-68179.174560000087</c:v>
                </c:pt>
                <c:pt idx="241">
                  <c:v>-68098.774590000001</c:v>
                </c:pt>
                <c:pt idx="242">
                  <c:v>-68018.374620000424</c:v>
                </c:pt>
                <c:pt idx="243">
                  <c:v>-67937.974650000004</c:v>
                </c:pt>
                <c:pt idx="244">
                  <c:v>-67857.574679999991</c:v>
                </c:pt>
                <c:pt idx="245">
                  <c:v>-67777.174710000487</c:v>
                </c:pt>
                <c:pt idx="246">
                  <c:v>-67696.774739999993</c:v>
                </c:pt>
                <c:pt idx="247">
                  <c:v>-67616.374770000024</c:v>
                </c:pt>
                <c:pt idx="248">
                  <c:v>-67535.974799999996</c:v>
                </c:pt>
                <c:pt idx="249">
                  <c:v>-67455.574830000012</c:v>
                </c:pt>
                <c:pt idx="250">
                  <c:v>-67375.174860000057</c:v>
                </c:pt>
                <c:pt idx="251">
                  <c:v>-67294.774890000001</c:v>
                </c:pt>
                <c:pt idx="252">
                  <c:v>-67214.374920000424</c:v>
                </c:pt>
                <c:pt idx="253">
                  <c:v>-67133.974950000003</c:v>
                </c:pt>
                <c:pt idx="254">
                  <c:v>-67053.57497999999</c:v>
                </c:pt>
                <c:pt idx="255">
                  <c:v>-66973.175010000457</c:v>
                </c:pt>
                <c:pt idx="256">
                  <c:v>-66892.775039999993</c:v>
                </c:pt>
                <c:pt idx="257">
                  <c:v>-66812.375070000024</c:v>
                </c:pt>
                <c:pt idx="258">
                  <c:v>-66731.975099999996</c:v>
                </c:pt>
                <c:pt idx="259">
                  <c:v>-66651.575130000027</c:v>
                </c:pt>
                <c:pt idx="260">
                  <c:v>-66571.175160000639</c:v>
                </c:pt>
                <c:pt idx="261">
                  <c:v>-66490.775190000422</c:v>
                </c:pt>
                <c:pt idx="262">
                  <c:v>-66410.375220000424</c:v>
                </c:pt>
                <c:pt idx="263">
                  <c:v>-66329.975250000003</c:v>
                </c:pt>
                <c:pt idx="264">
                  <c:v>-66249.57527999999</c:v>
                </c:pt>
                <c:pt idx="265">
                  <c:v>-66169.175310000457</c:v>
                </c:pt>
                <c:pt idx="266">
                  <c:v>-66088.775339999993</c:v>
                </c:pt>
                <c:pt idx="267">
                  <c:v>-66008.375370000023</c:v>
                </c:pt>
                <c:pt idx="268">
                  <c:v>-65927.975399999996</c:v>
                </c:pt>
                <c:pt idx="269">
                  <c:v>-65847.575430000026</c:v>
                </c:pt>
                <c:pt idx="270">
                  <c:v>-65767.175460000639</c:v>
                </c:pt>
                <c:pt idx="271">
                  <c:v>-65686.775490000087</c:v>
                </c:pt>
                <c:pt idx="272">
                  <c:v>-65606.375520000423</c:v>
                </c:pt>
                <c:pt idx="273">
                  <c:v>-65525.975550000003</c:v>
                </c:pt>
                <c:pt idx="274">
                  <c:v>-65445.575580000004</c:v>
                </c:pt>
                <c:pt idx="275">
                  <c:v>-65365.175609999998</c:v>
                </c:pt>
                <c:pt idx="276">
                  <c:v>-65284.775639999993</c:v>
                </c:pt>
                <c:pt idx="277">
                  <c:v>-65204.375670000001</c:v>
                </c:pt>
                <c:pt idx="278">
                  <c:v>-65123.975700000003</c:v>
                </c:pt>
                <c:pt idx="279">
                  <c:v>-65043.575729999997</c:v>
                </c:pt>
                <c:pt idx="280">
                  <c:v>-64963.175759999998</c:v>
                </c:pt>
                <c:pt idx="281">
                  <c:v>-64882.775789999985</c:v>
                </c:pt>
                <c:pt idx="282">
                  <c:v>-64802.375820000008</c:v>
                </c:pt>
                <c:pt idx="283">
                  <c:v>-64721.975850000003</c:v>
                </c:pt>
                <c:pt idx="284">
                  <c:v>-64641.575880000004</c:v>
                </c:pt>
                <c:pt idx="285">
                  <c:v>-64561.175909999998</c:v>
                </c:pt>
                <c:pt idx="286">
                  <c:v>-64480.775939999992</c:v>
                </c:pt>
                <c:pt idx="287">
                  <c:v>-64400.375970000001</c:v>
                </c:pt>
                <c:pt idx="288">
                  <c:v>-64319.976000000002</c:v>
                </c:pt>
                <c:pt idx="289">
                  <c:v>-64239.576030000011</c:v>
                </c:pt>
                <c:pt idx="290">
                  <c:v>-64159.176060000005</c:v>
                </c:pt>
                <c:pt idx="291">
                  <c:v>-64078.776089999999</c:v>
                </c:pt>
                <c:pt idx="292">
                  <c:v>-63998.376120000008</c:v>
                </c:pt>
                <c:pt idx="293">
                  <c:v>-63917.976150000002</c:v>
                </c:pt>
                <c:pt idx="294">
                  <c:v>-63837.576180000004</c:v>
                </c:pt>
                <c:pt idx="295">
                  <c:v>-63757.176210000012</c:v>
                </c:pt>
                <c:pt idx="296">
                  <c:v>-63676.776240000007</c:v>
                </c:pt>
                <c:pt idx="297">
                  <c:v>-63596.376270000204</c:v>
                </c:pt>
                <c:pt idx="298">
                  <c:v>-63515.976300000009</c:v>
                </c:pt>
                <c:pt idx="299">
                  <c:v>-63435.576330000011</c:v>
                </c:pt>
                <c:pt idx="300">
                  <c:v>-63355.176360000005</c:v>
                </c:pt>
                <c:pt idx="301">
                  <c:v>-63274.776389999999</c:v>
                </c:pt>
                <c:pt idx="302">
                  <c:v>-63194.376420000001</c:v>
                </c:pt>
                <c:pt idx="303">
                  <c:v>-63113.976450000002</c:v>
                </c:pt>
                <c:pt idx="304">
                  <c:v>-63033.576480000003</c:v>
                </c:pt>
                <c:pt idx="305">
                  <c:v>-62953.176510000012</c:v>
                </c:pt>
                <c:pt idx="306">
                  <c:v>-62872.776540000006</c:v>
                </c:pt>
                <c:pt idx="307">
                  <c:v>-62792.376570000211</c:v>
                </c:pt>
                <c:pt idx="308">
                  <c:v>-62711.976600000009</c:v>
                </c:pt>
                <c:pt idx="309">
                  <c:v>-62631.576630000003</c:v>
                </c:pt>
                <c:pt idx="310">
                  <c:v>-62551.176660000005</c:v>
                </c:pt>
                <c:pt idx="311">
                  <c:v>-62470.776689999999</c:v>
                </c:pt>
                <c:pt idx="312">
                  <c:v>-62390.37672</c:v>
                </c:pt>
                <c:pt idx="313">
                  <c:v>-62309.976750000002</c:v>
                </c:pt>
                <c:pt idx="314">
                  <c:v>-62229.576780000003</c:v>
                </c:pt>
                <c:pt idx="315">
                  <c:v>-62149.176810000012</c:v>
                </c:pt>
                <c:pt idx="316">
                  <c:v>-62068.776840000006</c:v>
                </c:pt>
                <c:pt idx="317">
                  <c:v>-61988.376870000211</c:v>
                </c:pt>
                <c:pt idx="318">
                  <c:v>-61907.976900000009</c:v>
                </c:pt>
                <c:pt idx="319">
                  <c:v>-61827.576930000003</c:v>
                </c:pt>
                <c:pt idx="320">
                  <c:v>-61747.176960000004</c:v>
                </c:pt>
                <c:pt idx="321">
                  <c:v>-61666.776989999998</c:v>
                </c:pt>
                <c:pt idx="322">
                  <c:v>-61586.37702</c:v>
                </c:pt>
                <c:pt idx="323">
                  <c:v>-61505.977050000001</c:v>
                </c:pt>
                <c:pt idx="324">
                  <c:v>-61425.577080000003</c:v>
                </c:pt>
                <c:pt idx="325">
                  <c:v>-61345.177109999997</c:v>
                </c:pt>
                <c:pt idx="326">
                  <c:v>-61264.777139999998</c:v>
                </c:pt>
                <c:pt idx="327">
                  <c:v>-61184.37717</c:v>
                </c:pt>
                <c:pt idx="328">
                  <c:v>-61103.977200000001</c:v>
                </c:pt>
                <c:pt idx="329">
                  <c:v>-61023.577230000003</c:v>
                </c:pt>
                <c:pt idx="330">
                  <c:v>-60943.177260000004</c:v>
                </c:pt>
                <c:pt idx="331">
                  <c:v>-60862.777289999998</c:v>
                </c:pt>
                <c:pt idx="332">
                  <c:v>-60782.37732</c:v>
                </c:pt>
                <c:pt idx="333">
                  <c:v>-60701.977350000001</c:v>
                </c:pt>
                <c:pt idx="334">
                  <c:v>-60621.577380000002</c:v>
                </c:pt>
                <c:pt idx="335">
                  <c:v>-60541.177409999997</c:v>
                </c:pt>
                <c:pt idx="336">
                  <c:v>-60460.777439999998</c:v>
                </c:pt>
                <c:pt idx="337">
                  <c:v>-60380.377469999999</c:v>
                </c:pt>
                <c:pt idx="338">
                  <c:v>-60299.977500000001</c:v>
                </c:pt>
                <c:pt idx="339">
                  <c:v>-60219.577530000002</c:v>
                </c:pt>
                <c:pt idx="340">
                  <c:v>-60139.177560000004</c:v>
                </c:pt>
                <c:pt idx="341">
                  <c:v>-60058.777589999998</c:v>
                </c:pt>
                <c:pt idx="342">
                  <c:v>-59978.377620000007</c:v>
                </c:pt>
                <c:pt idx="343">
                  <c:v>-59897.977650000001</c:v>
                </c:pt>
                <c:pt idx="344">
                  <c:v>-59817.577680000002</c:v>
                </c:pt>
                <c:pt idx="345">
                  <c:v>-59737.177709999996</c:v>
                </c:pt>
                <c:pt idx="346">
                  <c:v>-59656.777739999998</c:v>
                </c:pt>
                <c:pt idx="347">
                  <c:v>-59576.377769999999</c:v>
                </c:pt>
                <c:pt idx="348">
                  <c:v>-59495.977800000001</c:v>
                </c:pt>
                <c:pt idx="349">
                  <c:v>-59415.577830000002</c:v>
                </c:pt>
                <c:pt idx="350">
                  <c:v>-59335.177860000003</c:v>
                </c:pt>
                <c:pt idx="351">
                  <c:v>-59254.777889999998</c:v>
                </c:pt>
                <c:pt idx="352">
                  <c:v>-59174.377920000006</c:v>
                </c:pt>
                <c:pt idx="353">
                  <c:v>-59093.97795</c:v>
                </c:pt>
                <c:pt idx="354">
                  <c:v>-59013.577980000002</c:v>
                </c:pt>
                <c:pt idx="355">
                  <c:v>-58933.178010000003</c:v>
                </c:pt>
                <c:pt idx="356">
                  <c:v>-58852.778040000005</c:v>
                </c:pt>
                <c:pt idx="357">
                  <c:v>-58772.378070000013</c:v>
                </c:pt>
                <c:pt idx="358">
                  <c:v>-58691.9781</c:v>
                </c:pt>
                <c:pt idx="359">
                  <c:v>-58611.578130000002</c:v>
                </c:pt>
                <c:pt idx="360">
                  <c:v>-58531.178160000003</c:v>
                </c:pt>
                <c:pt idx="361">
                  <c:v>-58450.778189999997</c:v>
                </c:pt>
                <c:pt idx="362">
                  <c:v>-58370.378220000013</c:v>
                </c:pt>
                <c:pt idx="363">
                  <c:v>-58289.978250000211</c:v>
                </c:pt>
                <c:pt idx="364">
                  <c:v>-58209.578280000009</c:v>
                </c:pt>
                <c:pt idx="365">
                  <c:v>-58129.178310000003</c:v>
                </c:pt>
                <c:pt idx="366">
                  <c:v>-58048.778340000004</c:v>
                </c:pt>
                <c:pt idx="367">
                  <c:v>-57968.378370000013</c:v>
                </c:pt>
                <c:pt idx="368">
                  <c:v>-57887.9784</c:v>
                </c:pt>
                <c:pt idx="369">
                  <c:v>-57807.578430000001</c:v>
                </c:pt>
                <c:pt idx="370">
                  <c:v>-57727.178460000003</c:v>
                </c:pt>
                <c:pt idx="371">
                  <c:v>-57646.778489999997</c:v>
                </c:pt>
                <c:pt idx="372">
                  <c:v>-57566.378520000013</c:v>
                </c:pt>
                <c:pt idx="373">
                  <c:v>-57485.978550000043</c:v>
                </c:pt>
                <c:pt idx="374">
                  <c:v>-57405.578580000009</c:v>
                </c:pt>
                <c:pt idx="375">
                  <c:v>-57325.178610000003</c:v>
                </c:pt>
                <c:pt idx="376">
                  <c:v>-57244.778640000004</c:v>
                </c:pt>
                <c:pt idx="377">
                  <c:v>-57164.378670000013</c:v>
                </c:pt>
                <c:pt idx="378">
                  <c:v>-57083.9787</c:v>
                </c:pt>
                <c:pt idx="379">
                  <c:v>-57003.578730000001</c:v>
                </c:pt>
                <c:pt idx="380">
                  <c:v>-56923.178760000003</c:v>
                </c:pt>
                <c:pt idx="381">
                  <c:v>-56842.778789999997</c:v>
                </c:pt>
                <c:pt idx="382">
                  <c:v>-56762.378820000013</c:v>
                </c:pt>
                <c:pt idx="383">
                  <c:v>-56681.978850000043</c:v>
                </c:pt>
                <c:pt idx="384">
                  <c:v>-56601.578880000001</c:v>
                </c:pt>
                <c:pt idx="385">
                  <c:v>-56521.178910000002</c:v>
                </c:pt>
                <c:pt idx="386">
                  <c:v>-56440.778940000004</c:v>
                </c:pt>
                <c:pt idx="387">
                  <c:v>-56360.378970000012</c:v>
                </c:pt>
                <c:pt idx="388">
                  <c:v>-56279.979000000007</c:v>
                </c:pt>
                <c:pt idx="389">
                  <c:v>-56199.579030000001</c:v>
                </c:pt>
                <c:pt idx="390">
                  <c:v>-56119.179060000002</c:v>
                </c:pt>
                <c:pt idx="391">
                  <c:v>-56038.779089999996</c:v>
                </c:pt>
                <c:pt idx="392">
                  <c:v>-55958.379120000005</c:v>
                </c:pt>
                <c:pt idx="393">
                  <c:v>-55877.979149999999</c:v>
                </c:pt>
                <c:pt idx="394">
                  <c:v>-55797.579179999993</c:v>
                </c:pt>
                <c:pt idx="395">
                  <c:v>-55717.179210000002</c:v>
                </c:pt>
                <c:pt idx="396">
                  <c:v>-55636.779240000003</c:v>
                </c:pt>
                <c:pt idx="397">
                  <c:v>-55556.379270000012</c:v>
                </c:pt>
                <c:pt idx="398">
                  <c:v>-55475.979300000006</c:v>
                </c:pt>
                <c:pt idx="399">
                  <c:v>-55395.57933</c:v>
                </c:pt>
                <c:pt idx="400">
                  <c:v>-55315.179360000002</c:v>
                </c:pt>
                <c:pt idx="401">
                  <c:v>-55234.779389999996</c:v>
                </c:pt>
                <c:pt idx="402">
                  <c:v>-55154.379420000005</c:v>
                </c:pt>
                <c:pt idx="403">
                  <c:v>-55073.979449999999</c:v>
                </c:pt>
                <c:pt idx="404">
                  <c:v>-54993.579479999993</c:v>
                </c:pt>
                <c:pt idx="405">
                  <c:v>-54913.179510000002</c:v>
                </c:pt>
                <c:pt idx="406">
                  <c:v>-54832.779540000003</c:v>
                </c:pt>
                <c:pt idx="407">
                  <c:v>-54752.379570000012</c:v>
                </c:pt>
                <c:pt idx="408">
                  <c:v>-54671.979600000006</c:v>
                </c:pt>
                <c:pt idx="409">
                  <c:v>-54591.57963</c:v>
                </c:pt>
                <c:pt idx="410">
                  <c:v>-54511.179660000002</c:v>
                </c:pt>
                <c:pt idx="411">
                  <c:v>-54430.779689999996</c:v>
                </c:pt>
                <c:pt idx="412">
                  <c:v>-54350.379720000004</c:v>
                </c:pt>
                <c:pt idx="413">
                  <c:v>-54269.979749999999</c:v>
                </c:pt>
                <c:pt idx="414">
                  <c:v>-54189.579779999993</c:v>
                </c:pt>
                <c:pt idx="415">
                  <c:v>-54109.179810000001</c:v>
                </c:pt>
                <c:pt idx="416">
                  <c:v>-54028.779840000003</c:v>
                </c:pt>
                <c:pt idx="417">
                  <c:v>-53948.379870000012</c:v>
                </c:pt>
                <c:pt idx="418">
                  <c:v>-53867.979900000006</c:v>
                </c:pt>
                <c:pt idx="419">
                  <c:v>-53787.57993</c:v>
                </c:pt>
                <c:pt idx="420">
                  <c:v>-53707.179960000001</c:v>
                </c:pt>
                <c:pt idx="421">
                  <c:v>-53626.779989999995</c:v>
                </c:pt>
                <c:pt idx="422">
                  <c:v>-53546.380020000011</c:v>
                </c:pt>
                <c:pt idx="423">
                  <c:v>-53465.980050000013</c:v>
                </c:pt>
                <c:pt idx="424">
                  <c:v>-53385.58008</c:v>
                </c:pt>
                <c:pt idx="425">
                  <c:v>-53305.180110000001</c:v>
                </c:pt>
                <c:pt idx="426">
                  <c:v>-53224.780140000003</c:v>
                </c:pt>
                <c:pt idx="427">
                  <c:v>-53144.380170000011</c:v>
                </c:pt>
                <c:pt idx="428">
                  <c:v>-53063.980200000013</c:v>
                </c:pt>
                <c:pt idx="429">
                  <c:v>-52983.580230000043</c:v>
                </c:pt>
                <c:pt idx="430">
                  <c:v>-52903.180260000001</c:v>
                </c:pt>
                <c:pt idx="431">
                  <c:v>-52822.780290000002</c:v>
                </c:pt>
                <c:pt idx="432">
                  <c:v>-52742.380320000011</c:v>
                </c:pt>
                <c:pt idx="433">
                  <c:v>-52661.980350000013</c:v>
                </c:pt>
                <c:pt idx="434">
                  <c:v>-52581.580380000007</c:v>
                </c:pt>
                <c:pt idx="435">
                  <c:v>-52501.180410000001</c:v>
                </c:pt>
                <c:pt idx="436">
                  <c:v>-52420.780440000002</c:v>
                </c:pt>
                <c:pt idx="437">
                  <c:v>-52340.380470000011</c:v>
                </c:pt>
                <c:pt idx="438">
                  <c:v>-52259.980500000012</c:v>
                </c:pt>
                <c:pt idx="439">
                  <c:v>-52179.580530000043</c:v>
                </c:pt>
                <c:pt idx="440">
                  <c:v>-52099.180560000001</c:v>
                </c:pt>
                <c:pt idx="441">
                  <c:v>-52018.780590000002</c:v>
                </c:pt>
                <c:pt idx="442">
                  <c:v>-51938.380620000011</c:v>
                </c:pt>
                <c:pt idx="443">
                  <c:v>-51857.980650000012</c:v>
                </c:pt>
                <c:pt idx="444">
                  <c:v>-51777.580680000006</c:v>
                </c:pt>
                <c:pt idx="445">
                  <c:v>-51697.180710000001</c:v>
                </c:pt>
                <c:pt idx="446">
                  <c:v>-51616.780740000002</c:v>
                </c:pt>
                <c:pt idx="447">
                  <c:v>-51536.380770000003</c:v>
                </c:pt>
                <c:pt idx="448">
                  <c:v>-51455.980800000012</c:v>
                </c:pt>
                <c:pt idx="449">
                  <c:v>-51375.580830000043</c:v>
                </c:pt>
                <c:pt idx="450">
                  <c:v>-51295.18086</c:v>
                </c:pt>
                <c:pt idx="451">
                  <c:v>-51214.780890000002</c:v>
                </c:pt>
                <c:pt idx="452">
                  <c:v>-51134.380920000011</c:v>
                </c:pt>
                <c:pt idx="453">
                  <c:v>-51053.980950000012</c:v>
                </c:pt>
                <c:pt idx="454">
                  <c:v>-50973.580980000006</c:v>
                </c:pt>
                <c:pt idx="455">
                  <c:v>-50893.18101</c:v>
                </c:pt>
                <c:pt idx="456">
                  <c:v>-50812.781040000002</c:v>
                </c:pt>
                <c:pt idx="457">
                  <c:v>-50732.381070000003</c:v>
                </c:pt>
                <c:pt idx="458">
                  <c:v>-50651.981100000005</c:v>
                </c:pt>
                <c:pt idx="459">
                  <c:v>-50571.581129999999</c:v>
                </c:pt>
                <c:pt idx="460">
                  <c:v>-50491.181159999993</c:v>
                </c:pt>
                <c:pt idx="461">
                  <c:v>-50410.781189999994</c:v>
                </c:pt>
                <c:pt idx="462">
                  <c:v>-50330.38122000001</c:v>
                </c:pt>
                <c:pt idx="463">
                  <c:v>-50249.981250000012</c:v>
                </c:pt>
                <c:pt idx="464">
                  <c:v>-50169.581280000006</c:v>
                </c:pt>
                <c:pt idx="465">
                  <c:v>-50089.18131</c:v>
                </c:pt>
                <c:pt idx="466">
                  <c:v>-50008.781340000001</c:v>
                </c:pt>
                <c:pt idx="467">
                  <c:v>-49928.381370000003</c:v>
                </c:pt>
                <c:pt idx="468">
                  <c:v>-49847.981400000004</c:v>
                </c:pt>
                <c:pt idx="469">
                  <c:v>-49767.581429999998</c:v>
                </c:pt>
                <c:pt idx="470">
                  <c:v>-49687.181459999993</c:v>
                </c:pt>
                <c:pt idx="471">
                  <c:v>-49606.781489999994</c:v>
                </c:pt>
                <c:pt idx="472">
                  <c:v>-49526.38152000001</c:v>
                </c:pt>
                <c:pt idx="473">
                  <c:v>-49445.981550000011</c:v>
                </c:pt>
                <c:pt idx="474">
                  <c:v>-49365.581580000005</c:v>
                </c:pt>
                <c:pt idx="475">
                  <c:v>-49285.18161</c:v>
                </c:pt>
                <c:pt idx="476">
                  <c:v>-49204.781639999994</c:v>
                </c:pt>
                <c:pt idx="477">
                  <c:v>-49124.381670000002</c:v>
                </c:pt>
                <c:pt idx="478">
                  <c:v>-49043.981700000004</c:v>
                </c:pt>
                <c:pt idx="479">
                  <c:v>-48963.581729999998</c:v>
                </c:pt>
                <c:pt idx="480">
                  <c:v>-48883.181759999999</c:v>
                </c:pt>
                <c:pt idx="481">
                  <c:v>-48802.781789999994</c:v>
                </c:pt>
                <c:pt idx="482">
                  <c:v>-48722.38182000001</c:v>
                </c:pt>
                <c:pt idx="483">
                  <c:v>-48641.981850000011</c:v>
                </c:pt>
                <c:pt idx="484">
                  <c:v>-48561.581880000005</c:v>
                </c:pt>
                <c:pt idx="485">
                  <c:v>-48481.181909999999</c:v>
                </c:pt>
                <c:pt idx="486">
                  <c:v>-48400.781939999993</c:v>
                </c:pt>
                <c:pt idx="487">
                  <c:v>-48320.381970000002</c:v>
                </c:pt>
                <c:pt idx="488">
                  <c:v>-48239.982000000011</c:v>
                </c:pt>
                <c:pt idx="489">
                  <c:v>-48159.582030000012</c:v>
                </c:pt>
                <c:pt idx="490">
                  <c:v>-48079.182060000006</c:v>
                </c:pt>
                <c:pt idx="491">
                  <c:v>-47998.782090000001</c:v>
                </c:pt>
                <c:pt idx="492">
                  <c:v>-47918.382120000009</c:v>
                </c:pt>
                <c:pt idx="493">
                  <c:v>-47837.982150000003</c:v>
                </c:pt>
                <c:pt idx="494">
                  <c:v>-47757.582180000005</c:v>
                </c:pt>
                <c:pt idx="495">
                  <c:v>-47677.182210000043</c:v>
                </c:pt>
                <c:pt idx="496">
                  <c:v>-47596.78224</c:v>
                </c:pt>
                <c:pt idx="497">
                  <c:v>-47516.382270000213</c:v>
                </c:pt>
                <c:pt idx="498">
                  <c:v>-47435.982300000011</c:v>
                </c:pt>
                <c:pt idx="499">
                  <c:v>-47355.582330000012</c:v>
                </c:pt>
                <c:pt idx="500">
                  <c:v>-47275.182360000006</c:v>
                </c:pt>
                <c:pt idx="501">
                  <c:v>-47194.78239</c:v>
                </c:pt>
                <c:pt idx="502">
                  <c:v>-47114.382420000009</c:v>
                </c:pt>
                <c:pt idx="503">
                  <c:v>-47033.982450000003</c:v>
                </c:pt>
                <c:pt idx="504">
                  <c:v>-46953.582480000005</c:v>
                </c:pt>
                <c:pt idx="505">
                  <c:v>-46873.182510000013</c:v>
                </c:pt>
                <c:pt idx="506">
                  <c:v>-46792.78254</c:v>
                </c:pt>
                <c:pt idx="507">
                  <c:v>-46712.382570000213</c:v>
                </c:pt>
                <c:pt idx="508">
                  <c:v>-46631.98260000001</c:v>
                </c:pt>
                <c:pt idx="509">
                  <c:v>-46551.582630000012</c:v>
                </c:pt>
                <c:pt idx="510">
                  <c:v>-46471.182660000006</c:v>
                </c:pt>
                <c:pt idx="511">
                  <c:v>-46390.78269</c:v>
                </c:pt>
                <c:pt idx="512">
                  <c:v>-46310.382720000009</c:v>
                </c:pt>
                <c:pt idx="513">
                  <c:v>-46229.982750000003</c:v>
                </c:pt>
                <c:pt idx="514">
                  <c:v>-46149.582780000004</c:v>
                </c:pt>
                <c:pt idx="515">
                  <c:v>-46069.182810000013</c:v>
                </c:pt>
                <c:pt idx="516">
                  <c:v>-45988.78284</c:v>
                </c:pt>
                <c:pt idx="517">
                  <c:v>-45908.382870000212</c:v>
                </c:pt>
                <c:pt idx="518">
                  <c:v>-45827.98290000001</c:v>
                </c:pt>
                <c:pt idx="519">
                  <c:v>-45747.582930000011</c:v>
                </c:pt>
                <c:pt idx="520">
                  <c:v>-45667.182960000006</c:v>
                </c:pt>
                <c:pt idx="521">
                  <c:v>-45586.78299</c:v>
                </c:pt>
                <c:pt idx="522">
                  <c:v>-45506.383020000001</c:v>
                </c:pt>
                <c:pt idx="523">
                  <c:v>-45425.983050000003</c:v>
                </c:pt>
                <c:pt idx="524">
                  <c:v>-45345.583080000004</c:v>
                </c:pt>
                <c:pt idx="525">
                  <c:v>-45265.183109999998</c:v>
                </c:pt>
                <c:pt idx="526">
                  <c:v>-45184.783139999992</c:v>
                </c:pt>
                <c:pt idx="527">
                  <c:v>-45104.383170000001</c:v>
                </c:pt>
                <c:pt idx="528">
                  <c:v>-45023.983200000002</c:v>
                </c:pt>
                <c:pt idx="529">
                  <c:v>-44943.583230000011</c:v>
                </c:pt>
                <c:pt idx="530">
                  <c:v>-44863.183260000005</c:v>
                </c:pt>
                <c:pt idx="531">
                  <c:v>-44782.783289999999</c:v>
                </c:pt>
                <c:pt idx="532">
                  <c:v>-44702.383320000001</c:v>
                </c:pt>
                <c:pt idx="533">
                  <c:v>-44621.983350000002</c:v>
                </c:pt>
                <c:pt idx="534">
                  <c:v>-44541.583380000004</c:v>
                </c:pt>
                <c:pt idx="535">
                  <c:v>-44461.183409999998</c:v>
                </c:pt>
                <c:pt idx="536">
                  <c:v>-44380.783439999999</c:v>
                </c:pt>
                <c:pt idx="537">
                  <c:v>-44300.383470000001</c:v>
                </c:pt>
                <c:pt idx="538">
                  <c:v>-44219.983500000002</c:v>
                </c:pt>
                <c:pt idx="539">
                  <c:v>-44139.583530000011</c:v>
                </c:pt>
                <c:pt idx="540">
                  <c:v>-44059.183560000005</c:v>
                </c:pt>
                <c:pt idx="541">
                  <c:v>-43978.783589999999</c:v>
                </c:pt>
                <c:pt idx="542">
                  <c:v>-43898.383620000001</c:v>
                </c:pt>
                <c:pt idx="543">
                  <c:v>-43817.983650000002</c:v>
                </c:pt>
                <c:pt idx="544">
                  <c:v>-43737.583680000003</c:v>
                </c:pt>
                <c:pt idx="545">
                  <c:v>-43657.183709999998</c:v>
                </c:pt>
                <c:pt idx="546">
                  <c:v>-43576.783739999999</c:v>
                </c:pt>
                <c:pt idx="547">
                  <c:v>-43496.38377</c:v>
                </c:pt>
                <c:pt idx="548">
                  <c:v>-43415.983800000002</c:v>
                </c:pt>
                <c:pt idx="549">
                  <c:v>-43335.583830000003</c:v>
                </c:pt>
                <c:pt idx="550">
                  <c:v>-43255.183860000005</c:v>
                </c:pt>
                <c:pt idx="551">
                  <c:v>-43174.783889999999</c:v>
                </c:pt>
                <c:pt idx="552">
                  <c:v>-43094.38392</c:v>
                </c:pt>
                <c:pt idx="553">
                  <c:v>-43013.983950000002</c:v>
                </c:pt>
                <c:pt idx="554">
                  <c:v>-42933.583980000003</c:v>
                </c:pt>
                <c:pt idx="555">
                  <c:v>-42853.184010000012</c:v>
                </c:pt>
                <c:pt idx="556">
                  <c:v>-42772.784040000006</c:v>
                </c:pt>
                <c:pt idx="557">
                  <c:v>-42692.384070000211</c:v>
                </c:pt>
                <c:pt idx="558">
                  <c:v>-42611.984100000001</c:v>
                </c:pt>
                <c:pt idx="559">
                  <c:v>-42531.584130000003</c:v>
                </c:pt>
                <c:pt idx="560">
                  <c:v>-42451.184160000004</c:v>
                </c:pt>
                <c:pt idx="561">
                  <c:v>-42370.784189999998</c:v>
                </c:pt>
                <c:pt idx="562">
                  <c:v>-42290.384220000211</c:v>
                </c:pt>
                <c:pt idx="563">
                  <c:v>-42209.984250000212</c:v>
                </c:pt>
                <c:pt idx="564">
                  <c:v>-42129.58428000001</c:v>
                </c:pt>
                <c:pt idx="565">
                  <c:v>-42049.184310000011</c:v>
                </c:pt>
                <c:pt idx="566">
                  <c:v>-41968.784340000006</c:v>
                </c:pt>
                <c:pt idx="567">
                  <c:v>-41888.384370000043</c:v>
                </c:pt>
                <c:pt idx="568">
                  <c:v>-41807.984400000001</c:v>
                </c:pt>
                <c:pt idx="569">
                  <c:v>-41727.584430000003</c:v>
                </c:pt>
                <c:pt idx="570">
                  <c:v>-41647.184460000004</c:v>
                </c:pt>
                <c:pt idx="571">
                  <c:v>-41566.784489999998</c:v>
                </c:pt>
                <c:pt idx="572">
                  <c:v>-41486.384520000043</c:v>
                </c:pt>
                <c:pt idx="573">
                  <c:v>-41405.984550000212</c:v>
                </c:pt>
                <c:pt idx="574">
                  <c:v>-41325.58458000001</c:v>
                </c:pt>
                <c:pt idx="575">
                  <c:v>-41245.184610000011</c:v>
                </c:pt>
                <c:pt idx="576">
                  <c:v>-41164.784640000005</c:v>
                </c:pt>
                <c:pt idx="577">
                  <c:v>-41084.384670000043</c:v>
                </c:pt>
                <c:pt idx="578">
                  <c:v>-41003.984700000001</c:v>
                </c:pt>
                <c:pt idx="579">
                  <c:v>-40923.584730000002</c:v>
                </c:pt>
                <c:pt idx="580">
                  <c:v>-40843.184760000004</c:v>
                </c:pt>
                <c:pt idx="581">
                  <c:v>-40762.784789999998</c:v>
                </c:pt>
                <c:pt idx="582">
                  <c:v>-40682.384820000043</c:v>
                </c:pt>
                <c:pt idx="583">
                  <c:v>-40601.984850000212</c:v>
                </c:pt>
                <c:pt idx="584">
                  <c:v>-40521.584880000009</c:v>
                </c:pt>
                <c:pt idx="585">
                  <c:v>-40441.184910000011</c:v>
                </c:pt>
                <c:pt idx="586">
                  <c:v>-40360.784940000005</c:v>
                </c:pt>
                <c:pt idx="587">
                  <c:v>-40280.384970000043</c:v>
                </c:pt>
                <c:pt idx="588">
                  <c:v>-40199.985000000001</c:v>
                </c:pt>
                <c:pt idx="589">
                  <c:v>-40119.585030000002</c:v>
                </c:pt>
                <c:pt idx="590">
                  <c:v>-40039.185060000003</c:v>
                </c:pt>
                <c:pt idx="591">
                  <c:v>-39958.785089999998</c:v>
                </c:pt>
                <c:pt idx="592">
                  <c:v>-39878.385120000006</c:v>
                </c:pt>
                <c:pt idx="593">
                  <c:v>-39797.98515</c:v>
                </c:pt>
                <c:pt idx="594">
                  <c:v>-39717.585180000002</c:v>
                </c:pt>
                <c:pt idx="595">
                  <c:v>-39637.185210000003</c:v>
                </c:pt>
                <c:pt idx="596">
                  <c:v>-39556.785240000005</c:v>
                </c:pt>
                <c:pt idx="597">
                  <c:v>-39476.385270000013</c:v>
                </c:pt>
                <c:pt idx="598">
                  <c:v>-39395.9853</c:v>
                </c:pt>
                <c:pt idx="599">
                  <c:v>-39315.585330000002</c:v>
                </c:pt>
                <c:pt idx="600">
                  <c:v>-39235.185360000003</c:v>
                </c:pt>
                <c:pt idx="601">
                  <c:v>-39154.785389999997</c:v>
                </c:pt>
                <c:pt idx="602">
                  <c:v>-39074.385420000006</c:v>
                </c:pt>
                <c:pt idx="603">
                  <c:v>-38993.98545</c:v>
                </c:pt>
                <c:pt idx="604">
                  <c:v>-38913.585479999994</c:v>
                </c:pt>
                <c:pt idx="605">
                  <c:v>-38833.185510000003</c:v>
                </c:pt>
                <c:pt idx="606">
                  <c:v>-38752.785540000004</c:v>
                </c:pt>
                <c:pt idx="607">
                  <c:v>-38672.385570000013</c:v>
                </c:pt>
                <c:pt idx="608">
                  <c:v>-38591.9856</c:v>
                </c:pt>
                <c:pt idx="609">
                  <c:v>-38511.585630000001</c:v>
                </c:pt>
                <c:pt idx="610">
                  <c:v>-38431.185660000003</c:v>
                </c:pt>
                <c:pt idx="611">
                  <c:v>-38350.785689999997</c:v>
                </c:pt>
                <c:pt idx="612">
                  <c:v>-38270.385720000006</c:v>
                </c:pt>
                <c:pt idx="613">
                  <c:v>-38189.98575</c:v>
                </c:pt>
                <c:pt idx="614">
                  <c:v>-38109.585779999994</c:v>
                </c:pt>
                <c:pt idx="615">
                  <c:v>-38029.185810000003</c:v>
                </c:pt>
                <c:pt idx="616">
                  <c:v>-37948.785840000004</c:v>
                </c:pt>
                <c:pt idx="617">
                  <c:v>-37868.385870000013</c:v>
                </c:pt>
                <c:pt idx="618">
                  <c:v>-37787.9859</c:v>
                </c:pt>
                <c:pt idx="619">
                  <c:v>-37707.585930000001</c:v>
                </c:pt>
                <c:pt idx="620">
                  <c:v>-37627.185960000003</c:v>
                </c:pt>
                <c:pt idx="621">
                  <c:v>-37546.785989999997</c:v>
                </c:pt>
                <c:pt idx="622">
                  <c:v>-37466.386020000013</c:v>
                </c:pt>
                <c:pt idx="623">
                  <c:v>-37385.986050000043</c:v>
                </c:pt>
                <c:pt idx="624">
                  <c:v>-37305.586080000001</c:v>
                </c:pt>
                <c:pt idx="625">
                  <c:v>-37225.186110000002</c:v>
                </c:pt>
                <c:pt idx="626">
                  <c:v>-37144.786140000004</c:v>
                </c:pt>
                <c:pt idx="627">
                  <c:v>-37064.386170000012</c:v>
                </c:pt>
                <c:pt idx="628">
                  <c:v>-36983.986200000043</c:v>
                </c:pt>
                <c:pt idx="629">
                  <c:v>-36903.586230000212</c:v>
                </c:pt>
                <c:pt idx="630">
                  <c:v>-36823.186260000009</c:v>
                </c:pt>
                <c:pt idx="631">
                  <c:v>-36742.786290000011</c:v>
                </c:pt>
                <c:pt idx="632">
                  <c:v>-36662.386320000012</c:v>
                </c:pt>
                <c:pt idx="633">
                  <c:v>-36581.986350000043</c:v>
                </c:pt>
                <c:pt idx="634">
                  <c:v>-36501.586380000001</c:v>
                </c:pt>
                <c:pt idx="635">
                  <c:v>-36421.186410000002</c:v>
                </c:pt>
                <c:pt idx="636">
                  <c:v>-36340.786440000003</c:v>
                </c:pt>
                <c:pt idx="637">
                  <c:v>-36260.386470000012</c:v>
                </c:pt>
                <c:pt idx="638">
                  <c:v>-36179.986500000043</c:v>
                </c:pt>
                <c:pt idx="639">
                  <c:v>-36099.586530000211</c:v>
                </c:pt>
                <c:pt idx="640">
                  <c:v>-36019.186560000002</c:v>
                </c:pt>
                <c:pt idx="641">
                  <c:v>-35938.786590000003</c:v>
                </c:pt>
                <c:pt idx="642">
                  <c:v>-35858.386620000012</c:v>
                </c:pt>
                <c:pt idx="643">
                  <c:v>-35777.986650000013</c:v>
                </c:pt>
                <c:pt idx="644">
                  <c:v>-35697.58668</c:v>
                </c:pt>
                <c:pt idx="645">
                  <c:v>-35617.186710000002</c:v>
                </c:pt>
                <c:pt idx="646">
                  <c:v>-35536.786740000003</c:v>
                </c:pt>
                <c:pt idx="647">
                  <c:v>-35456.386770000012</c:v>
                </c:pt>
                <c:pt idx="648">
                  <c:v>-35375.986800000013</c:v>
                </c:pt>
                <c:pt idx="649">
                  <c:v>-35295.586830000211</c:v>
                </c:pt>
                <c:pt idx="650">
                  <c:v>-35215.186860000002</c:v>
                </c:pt>
                <c:pt idx="651">
                  <c:v>-35134.786890000003</c:v>
                </c:pt>
                <c:pt idx="652">
                  <c:v>-35054.386920000012</c:v>
                </c:pt>
                <c:pt idx="653">
                  <c:v>-34973.986950000013</c:v>
                </c:pt>
                <c:pt idx="654">
                  <c:v>-34893.58698</c:v>
                </c:pt>
                <c:pt idx="655">
                  <c:v>-34813.187010000001</c:v>
                </c:pt>
                <c:pt idx="656">
                  <c:v>-34732.787040000003</c:v>
                </c:pt>
                <c:pt idx="657">
                  <c:v>-34652.387070000012</c:v>
                </c:pt>
                <c:pt idx="658">
                  <c:v>-34571.987100000006</c:v>
                </c:pt>
                <c:pt idx="659">
                  <c:v>-34491.58713</c:v>
                </c:pt>
                <c:pt idx="660">
                  <c:v>-34411.187159999994</c:v>
                </c:pt>
                <c:pt idx="661">
                  <c:v>-34330.787189999995</c:v>
                </c:pt>
                <c:pt idx="662">
                  <c:v>-34250.387220000011</c:v>
                </c:pt>
                <c:pt idx="663">
                  <c:v>-34169.987250000013</c:v>
                </c:pt>
                <c:pt idx="664">
                  <c:v>-34089.58728</c:v>
                </c:pt>
                <c:pt idx="665">
                  <c:v>-34009.187310000001</c:v>
                </c:pt>
                <c:pt idx="666">
                  <c:v>-33928.787340000003</c:v>
                </c:pt>
                <c:pt idx="667">
                  <c:v>-33848.387370000011</c:v>
                </c:pt>
                <c:pt idx="668">
                  <c:v>-33767.987400000005</c:v>
                </c:pt>
                <c:pt idx="669">
                  <c:v>-33687.58743</c:v>
                </c:pt>
                <c:pt idx="670">
                  <c:v>-33607.187459999994</c:v>
                </c:pt>
                <c:pt idx="671">
                  <c:v>-33526.787489999995</c:v>
                </c:pt>
                <c:pt idx="672">
                  <c:v>-33446.387520000011</c:v>
                </c:pt>
                <c:pt idx="673">
                  <c:v>-33365.987550000013</c:v>
                </c:pt>
                <c:pt idx="674">
                  <c:v>-33285.587580000007</c:v>
                </c:pt>
                <c:pt idx="675">
                  <c:v>-33205.187610000001</c:v>
                </c:pt>
                <c:pt idx="676">
                  <c:v>-33124.787640000002</c:v>
                </c:pt>
                <c:pt idx="677">
                  <c:v>-33044.387670000011</c:v>
                </c:pt>
                <c:pt idx="678">
                  <c:v>-32963.987700000005</c:v>
                </c:pt>
                <c:pt idx="679">
                  <c:v>-32883.587729999999</c:v>
                </c:pt>
                <c:pt idx="680">
                  <c:v>-32803.187759999993</c:v>
                </c:pt>
                <c:pt idx="681">
                  <c:v>-32722.787790000119</c:v>
                </c:pt>
                <c:pt idx="682">
                  <c:v>-32642.387820000025</c:v>
                </c:pt>
                <c:pt idx="683">
                  <c:v>-32561.987850000107</c:v>
                </c:pt>
                <c:pt idx="684">
                  <c:v>-32481.587879999999</c:v>
                </c:pt>
                <c:pt idx="685">
                  <c:v>-32401.187909999997</c:v>
                </c:pt>
                <c:pt idx="686">
                  <c:v>-32320.787939999998</c:v>
                </c:pt>
                <c:pt idx="687">
                  <c:v>-32240.38797</c:v>
                </c:pt>
                <c:pt idx="688">
                  <c:v>-32159.988000000107</c:v>
                </c:pt>
                <c:pt idx="689">
                  <c:v>-32079.588029999999</c:v>
                </c:pt>
                <c:pt idx="690">
                  <c:v>-31999.188059999997</c:v>
                </c:pt>
                <c:pt idx="691">
                  <c:v>-31918.788090000118</c:v>
                </c:pt>
                <c:pt idx="692">
                  <c:v>-31838.388120000021</c:v>
                </c:pt>
                <c:pt idx="693">
                  <c:v>-31757.988150000107</c:v>
                </c:pt>
                <c:pt idx="694">
                  <c:v>-31677.588179999999</c:v>
                </c:pt>
                <c:pt idx="695">
                  <c:v>-31597.18821</c:v>
                </c:pt>
                <c:pt idx="696">
                  <c:v>-31516.788239999998</c:v>
                </c:pt>
                <c:pt idx="697">
                  <c:v>-31436.388269999996</c:v>
                </c:pt>
                <c:pt idx="698">
                  <c:v>-31355.988300000106</c:v>
                </c:pt>
                <c:pt idx="699">
                  <c:v>-31275.588329999999</c:v>
                </c:pt>
                <c:pt idx="700">
                  <c:v>-31195.18836</c:v>
                </c:pt>
                <c:pt idx="701">
                  <c:v>-31114.788390000118</c:v>
                </c:pt>
                <c:pt idx="702">
                  <c:v>-31034.388419999999</c:v>
                </c:pt>
                <c:pt idx="703">
                  <c:v>-30953.988450000106</c:v>
                </c:pt>
                <c:pt idx="704">
                  <c:v>-30873.588479999999</c:v>
                </c:pt>
                <c:pt idx="705">
                  <c:v>-30793.18851</c:v>
                </c:pt>
                <c:pt idx="706">
                  <c:v>-30712.788539999998</c:v>
                </c:pt>
                <c:pt idx="707">
                  <c:v>-30632.388569999996</c:v>
                </c:pt>
                <c:pt idx="708">
                  <c:v>-30551.988600000106</c:v>
                </c:pt>
                <c:pt idx="709">
                  <c:v>-30471.588629999998</c:v>
                </c:pt>
                <c:pt idx="710">
                  <c:v>-30391.18866</c:v>
                </c:pt>
                <c:pt idx="711">
                  <c:v>-30310.788690000107</c:v>
                </c:pt>
                <c:pt idx="712">
                  <c:v>-30230.388719999999</c:v>
                </c:pt>
                <c:pt idx="713">
                  <c:v>-30149.988750000095</c:v>
                </c:pt>
                <c:pt idx="714">
                  <c:v>-30069.588779999998</c:v>
                </c:pt>
                <c:pt idx="715">
                  <c:v>-29989.188810000021</c:v>
                </c:pt>
                <c:pt idx="716">
                  <c:v>-29908.788840000107</c:v>
                </c:pt>
                <c:pt idx="717">
                  <c:v>-29828.388869999999</c:v>
                </c:pt>
                <c:pt idx="718">
                  <c:v>-29747.988900000029</c:v>
                </c:pt>
                <c:pt idx="719">
                  <c:v>-29667.588929999998</c:v>
                </c:pt>
                <c:pt idx="720">
                  <c:v>-29587.188959999996</c:v>
                </c:pt>
                <c:pt idx="721">
                  <c:v>-29506.788990000106</c:v>
                </c:pt>
                <c:pt idx="722">
                  <c:v>-29426.3890199999</c:v>
                </c:pt>
                <c:pt idx="723">
                  <c:v>-29345.98905</c:v>
                </c:pt>
                <c:pt idx="724">
                  <c:v>-29265.589079999896</c:v>
                </c:pt>
                <c:pt idx="725">
                  <c:v>-29185.189109999996</c:v>
                </c:pt>
                <c:pt idx="726">
                  <c:v>-29104.789139999997</c:v>
                </c:pt>
                <c:pt idx="727">
                  <c:v>-29024.389169999897</c:v>
                </c:pt>
                <c:pt idx="728">
                  <c:v>-28943.9892</c:v>
                </c:pt>
                <c:pt idx="729">
                  <c:v>-28863.589229999896</c:v>
                </c:pt>
                <c:pt idx="730">
                  <c:v>-28783.189259999843</c:v>
                </c:pt>
                <c:pt idx="731">
                  <c:v>-28702.789289999997</c:v>
                </c:pt>
                <c:pt idx="732">
                  <c:v>-28622.389319999897</c:v>
                </c:pt>
                <c:pt idx="733">
                  <c:v>-28541.98935</c:v>
                </c:pt>
                <c:pt idx="734">
                  <c:v>-28461.589379999896</c:v>
                </c:pt>
                <c:pt idx="735">
                  <c:v>-28381.189409999992</c:v>
                </c:pt>
                <c:pt idx="736">
                  <c:v>-28300.78944</c:v>
                </c:pt>
                <c:pt idx="737">
                  <c:v>-28220.389469999896</c:v>
                </c:pt>
                <c:pt idx="738">
                  <c:v>-28139.9895</c:v>
                </c:pt>
                <c:pt idx="739">
                  <c:v>-28059.589529999896</c:v>
                </c:pt>
                <c:pt idx="740">
                  <c:v>-27979.189559999842</c:v>
                </c:pt>
                <c:pt idx="741">
                  <c:v>-27898.78959</c:v>
                </c:pt>
                <c:pt idx="742">
                  <c:v>-27818.389619999896</c:v>
                </c:pt>
                <c:pt idx="743">
                  <c:v>-27737.98965</c:v>
                </c:pt>
                <c:pt idx="744">
                  <c:v>-27657.589679999892</c:v>
                </c:pt>
                <c:pt idx="745">
                  <c:v>-27577.189709999901</c:v>
                </c:pt>
                <c:pt idx="746">
                  <c:v>-27496.78974</c:v>
                </c:pt>
                <c:pt idx="747">
                  <c:v>-27416.389769999896</c:v>
                </c:pt>
                <c:pt idx="748">
                  <c:v>-27335.989799999999</c:v>
                </c:pt>
                <c:pt idx="749">
                  <c:v>-27255.589829999997</c:v>
                </c:pt>
                <c:pt idx="750">
                  <c:v>-27175.189859999897</c:v>
                </c:pt>
                <c:pt idx="751">
                  <c:v>-27094.789890000025</c:v>
                </c:pt>
                <c:pt idx="752">
                  <c:v>-27014.389919999896</c:v>
                </c:pt>
                <c:pt idx="753">
                  <c:v>-26933.989949999996</c:v>
                </c:pt>
                <c:pt idx="754">
                  <c:v>-26853.589979999892</c:v>
                </c:pt>
                <c:pt idx="755">
                  <c:v>-26773.190009999897</c:v>
                </c:pt>
                <c:pt idx="756">
                  <c:v>-26692.79004</c:v>
                </c:pt>
                <c:pt idx="757">
                  <c:v>-26612.390069999896</c:v>
                </c:pt>
                <c:pt idx="758">
                  <c:v>-26531.990099999999</c:v>
                </c:pt>
                <c:pt idx="759">
                  <c:v>-26451.59013</c:v>
                </c:pt>
                <c:pt idx="760">
                  <c:v>-26371.190159999896</c:v>
                </c:pt>
                <c:pt idx="761">
                  <c:v>-26290.790190000025</c:v>
                </c:pt>
                <c:pt idx="762">
                  <c:v>-26210.390219999896</c:v>
                </c:pt>
                <c:pt idx="763">
                  <c:v>-26129.990249999992</c:v>
                </c:pt>
                <c:pt idx="764">
                  <c:v>-26049.59028</c:v>
                </c:pt>
                <c:pt idx="765">
                  <c:v>-25969.190309999896</c:v>
                </c:pt>
                <c:pt idx="766">
                  <c:v>-25888.79034</c:v>
                </c:pt>
                <c:pt idx="767">
                  <c:v>-25808.390369999892</c:v>
                </c:pt>
                <c:pt idx="768">
                  <c:v>-25727.990399999999</c:v>
                </c:pt>
                <c:pt idx="769">
                  <c:v>-25647.59043</c:v>
                </c:pt>
                <c:pt idx="770">
                  <c:v>-25567.190459999896</c:v>
                </c:pt>
                <c:pt idx="771">
                  <c:v>-25486.790489999999</c:v>
                </c:pt>
                <c:pt idx="772">
                  <c:v>-25406.390519999892</c:v>
                </c:pt>
                <c:pt idx="773">
                  <c:v>-25325.990549999897</c:v>
                </c:pt>
                <c:pt idx="774">
                  <c:v>-25245.59058</c:v>
                </c:pt>
                <c:pt idx="775">
                  <c:v>-25165.190609999896</c:v>
                </c:pt>
                <c:pt idx="776">
                  <c:v>-25084.790639999996</c:v>
                </c:pt>
                <c:pt idx="777">
                  <c:v>-25004.390669999892</c:v>
                </c:pt>
                <c:pt idx="778">
                  <c:v>-24923.990699999998</c:v>
                </c:pt>
                <c:pt idx="779">
                  <c:v>-24843.59073</c:v>
                </c:pt>
                <c:pt idx="780">
                  <c:v>-24763.190759999896</c:v>
                </c:pt>
                <c:pt idx="781">
                  <c:v>-24682.790789999999</c:v>
                </c:pt>
                <c:pt idx="782">
                  <c:v>-24602.390820000001</c:v>
                </c:pt>
                <c:pt idx="783">
                  <c:v>-24521.990849999998</c:v>
                </c:pt>
                <c:pt idx="784">
                  <c:v>-24441.590880000025</c:v>
                </c:pt>
                <c:pt idx="785">
                  <c:v>-24361.190909999896</c:v>
                </c:pt>
                <c:pt idx="786">
                  <c:v>-24280.790939999992</c:v>
                </c:pt>
                <c:pt idx="787">
                  <c:v>-24200.390969999869</c:v>
                </c:pt>
                <c:pt idx="788">
                  <c:v>-24119.990999999998</c:v>
                </c:pt>
                <c:pt idx="789">
                  <c:v>-24039.59103</c:v>
                </c:pt>
                <c:pt idx="790">
                  <c:v>-23959.191059999896</c:v>
                </c:pt>
                <c:pt idx="791">
                  <c:v>-23878.791089999999</c:v>
                </c:pt>
                <c:pt idx="792">
                  <c:v>-23798.39112</c:v>
                </c:pt>
                <c:pt idx="793">
                  <c:v>-23717.991149999998</c:v>
                </c:pt>
                <c:pt idx="794">
                  <c:v>-23637.591179999996</c:v>
                </c:pt>
                <c:pt idx="795">
                  <c:v>-23557.191209999892</c:v>
                </c:pt>
                <c:pt idx="796">
                  <c:v>-23476.7912399999</c:v>
                </c:pt>
                <c:pt idx="797">
                  <c:v>-23396.391269999869</c:v>
                </c:pt>
                <c:pt idx="798">
                  <c:v>-23315.991299999998</c:v>
                </c:pt>
                <c:pt idx="799">
                  <c:v>-23235.591329999996</c:v>
                </c:pt>
                <c:pt idx="800">
                  <c:v>-23155.191359999892</c:v>
                </c:pt>
                <c:pt idx="801">
                  <c:v>-23074.791389999999</c:v>
                </c:pt>
                <c:pt idx="802">
                  <c:v>-22994.39142</c:v>
                </c:pt>
                <c:pt idx="803">
                  <c:v>-22913.991449999998</c:v>
                </c:pt>
                <c:pt idx="804">
                  <c:v>-22833.591479999992</c:v>
                </c:pt>
                <c:pt idx="805">
                  <c:v>-22753.191509999881</c:v>
                </c:pt>
                <c:pt idx="806">
                  <c:v>-22672.791539999896</c:v>
                </c:pt>
                <c:pt idx="807">
                  <c:v>-22592.391569999869</c:v>
                </c:pt>
                <c:pt idx="808">
                  <c:v>-22511.991599999998</c:v>
                </c:pt>
                <c:pt idx="809">
                  <c:v>-22431.591629999992</c:v>
                </c:pt>
                <c:pt idx="810">
                  <c:v>-22351.191659999869</c:v>
                </c:pt>
                <c:pt idx="811">
                  <c:v>-22270.791689999998</c:v>
                </c:pt>
                <c:pt idx="812">
                  <c:v>-22190.39172</c:v>
                </c:pt>
                <c:pt idx="813">
                  <c:v>-22109.991749999997</c:v>
                </c:pt>
                <c:pt idx="814">
                  <c:v>-22029.591779999992</c:v>
                </c:pt>
                <c:pt idx="815">
                  <c:v>-21949.19181</c:v>
                </c:pt>
                <c:pt idx="816">
                  <c:v>-21868.791839999998</c:v>
                </c:pt>
                <c:pt idx="817">
                  <c:v>-21788.391869999996</c:v>
                </c:pt>
                <c:pt idx="818">
                  <c:v>-21707.991900000001</c:v>
                </c:pt>
                <c:pt idx="819">
                  <c:v>-21627.5919299999</c:v>
                </c:pt>
                <c:pt idx="820">
                  <c:v>-21547.191959999869</c:v>
                </c:pt>
                <c:pt idx="821">
                  <c:v>-21466.791989999998</c:v>
                </c:pt>
                <c:pt idx="822">
                  <c:v>-21386.392019999996</c:v>
                </c:pt>
                <c:pt idx="823">
                  <c:v>-21305.992050000001</c:v>
                </c:pt>
                <c:pt idx="824">
                  <c:v>-21225.592079999897</c:v>
                </c:pt>
                <c:pt idx="825">
                  <c:v>-21145.19211</c:v>
                </c:pt>
                <c:pt idx="826">
                  <c:v>-21064.792139999998</c:v>
                </c:pt>
                <c:pt idx="827">
                  <c:v>-20984.392169999996</c:v>
                </c:pt>
                <c:pt idx="828">
                  <c:v>-20903.992200000001</c:v>
                </c:pt>
                <c:pt idx="829">
                  <c:v>-20823.592229999897</c:v>
                </c:pt>
                <c:pt idx="830">
                  <c:v>-20743.192259999869</c:v>
                </c:pt>
                <c:pt idx="831">
                  <c:v>-20662.792289999998</c:v>
                </c:pt>
                <c:pt idx="832">
                  <c:v>-20582.392319999992</c:v>
                </c:pt>
                <c:pt idx="833">
                  <c:v>-20501.99235</c:v>
                </c:pt>
                <c:pt idx="834">
                  <c:v>-20421.592379999896</c:v>
                </c:pt>
                <c:pt idx="835">
                  <c:v>-20341.19241</c:v>
                </c:pt>
                <c:pt idx="836">
                  <c:v>-20260.792439999997</c:v>
                </c:pt>
                <c:pt idx="837">
                  <c:v>-20180.392469999992</c:v>
                </c:pt>
                <c:pt idx="838">
                  <c:v>-20099.9925</c:v>
                </c:pt>
                <c:pt idx="839">
                  <c:v>-20019.592529999896</c:v>
                </c:pt>
                <c:pt idx="840">
                  <c:v>-19939.192559999847</c:v>
                </c:pt>
                <c:pt idx="841">
                  <c:v>-19858.792589999997</c:v>
                </c:pt>
                <c:pt idx="842">
                  <c:v>-19778.3926199999</c:v>
                </c:pt>
                <c:pt idx="843">
                  <c:v>-19697.99265</c:v>
                </c:pt>
                <c:pt idx="844">
                  <c:v>-19617.592679999896</c:v>
                </c:pt>
                <c:pt idx="845">
                  <c:v>-19537.192709999996</c:v>
                </c:pt>
                <c:pt idx="846">
                  <c:v>-19456.792740000001</c:v>
                </c:pt>
                <c:pt idx="847">
                  <c:v>-19376.392769999897</c:v>
                </c:pt>
                <c:pt idx="848">
                  <c:v>-19295.992800000025</c:v>
                </c:pt>
                <c:pt idx="849">
                  <c:v>-19215.592829999998</c:v>
                </c:pt>
                <c:pt idx="850">
                  <c:v>-19135.192859999996</c:v>
                </c:pt>
                <c:pt idx="851">
                  <c:v>-19054.79289000011</c:v>
                </c:pt>
                <c:pt idx="852">
                  <c:v>-18974.392919999897</c:v>
                </c:pt>
                <c:pt idx="853">
                  <c:v>-18893.99295</c:v>
                </c:pt>
                <c:pt idx="854">
                  <c:v>-18813.592979999896</c:v>
                </c:pt>
                <c:pt idx="855">
                  <c:v>-18733.193009999992</c:v>
                </c:pt>
                <c:pt idx="856">
                  <c:v>-18652.79304</c:v>
                </c:pt>
                <c:pt idx="857">
                  <c:v>-18572.393069999896</c:v>
                </c:pt>
                <c:pt idx="858">
                  <c:v>-18491.993100000025</c:v>
                </c:pt>
                <c:pt idx="859">
                  <c:v>-18411.593129999997</c:v>
                </c:pt>
                <c:pt idx="860">
                  <c:v>-18331.193159999992</c:v>
                </c:pt>
                <c:pt idx="861">
                  <c:v>-18250.793190000029</c:v>
                </c:pt>
                <c:pt idx="862">
                  <c:v>-18170.393219999896</c:v>
                </c:pt>
                <c:pt idx="863">
                  <c:v>-18089.99325</c:v>
                </c:pt>
                <c:pt idx="864">
                  <c:v>-18009.593280000001</c:v>
                </c:pt>
                <c:pt idx="865">
                  <c:v>-17929.193309999901</c:v>
                </c:pt>
                <c:pt idx="866">
                  <c:v>-17848.79334</c:v>
                </c:pt>
                <c:pt idx="867">
                  <c:v>-17768.393369999896</c:v>
                </c:pt>
                <c:pt idx="868">
                  <c:v>-17687.993399999999</c:v>
                </c:pt>
                <c:pt idx="869">
                  <c:v>-17607.593430000001</c:v>
                </c:pt>
                <c:pt idx="870">
                  <c:v>-17527.193459999897</c:v>
                </c:pt>
                <c:pt idx="871">
                  <c:v>-17446.793490000025</c:v>
                </c:pt>
                <c:pt idx="872">
                  <c:v>-17366.393519999896</c:v>
                </c:pt>
                <c:pt idx="873">
                  <c:v>-17285.993549999996</c:v>
                </c:pt>
                <c:pt idx="874">
                  <c:v>-17205.593580000001</c:v>
                </c:pt>
                <c:pt idx="875">
                  <c:v>-17125.193609999897</c:v>
                </c:pt>
                <c:pt idx="876">
                  <c:v>-17044.79364</c:v>
                </c:pt>
                <c:pt idx="877">
                  <c:v>-16964.393669999896</c:v>
                </c:pt>
                <c:pt idx="878">
                  <c:v>-16883.993699999999</c:v>
                </c:pt>
                <c:pt idx="879">
                  <c:v>-16803.593730000001</c:v>
                </c:pt>
                <c:pt idx="880">
                  <c:v>-16723.193759999896</c:v>
                </c:pt>
                <c:pt idx="881">
                  <c:v>-16642.793790000025</c:v>
                </c:pt>
                <c:pt idx="882">
                  <c:v>-16562.393819999998</c:v>
                </c:pt>
                <c:pt idx="883">
                  <c:v>-16481.993849999999</c:v>
                </c:pt>
                <c:pt idx="884">
                  <c:v>-16401.593880000029</c:v>
                </c:pt>
                <c:pt idx="885">
                  <c:v>-16321.19391</c:v>
                </c:pt>
                <c:pt idx="886">
                  <c:v>-16240.79394000001</c:v>
                </c:pt>
                <c:pt idx="887">
                  <c:v>-16160.393969999985</c:v>
                </c:pt>
                <c:pt idx="888">
                  <c:v>-16079.993999999981</c:v>
                </c:pt>
                <c:pt idx="889">
                  <c:v>-15999.594029999997</c:v>
                </c:pt>
                <c:pt idx="890">
                  <c:v>-15919.194060000014</c:v>
                </c:pt>
                <c:pt idx="891">
                  <c:v>-15838.794089999999</c:v>
                </c:pt>
                <c:pt idx="892">
                  <c:v>-15758.394119999983</c:v>
                </c:pt>
                <c:pt idx="893">
                  <c:v>-15677.994149999999</c:v>
                </c:pt>
                <c:pt idx="894">
                  <c:v>-15597.59418</c:v>
                </c:pt>
                <c:pt idx="895">
                  <c:v>-15517.194210000012</c:v>
                </c:pt>
                <c:pt idx="896">
                  <c:v>-15436.794239999999</c:v>
                </c:pt>
                <c:pt idx="897">
                  <c:v>-15356.394269999999</c:v>
                </c:pt>
                <c:pt idx="898">
                  <c:v>-15275.994299999997</c:v>
                </c:pt>
                <c:pt idx="899">
                  <c:v>-15195.59433</c:v>
                </c:pt>
                <c:pt idx="900">
                  <c:v>-15115.19436000001</c:v>
                </c:pt>
                <c:pt idx="901">
                  <c:v>-15034.794389999999</c:v>
                </c:pt>
                <c:pt idx="902">
                  <c:v>-14954.394419999999</c:v>
                </c:pt>
                <c:pt idx="903">
                  <c:v>-14873.994450000018</c:v>
                </c:pt>
                <c:pt idx="904">
                  <c:v>-14793.594480000012</c:v>
                </c:pt>
                <c:pt idx="905">
                  <c:v>-14713.194509999999</c:v>
                </c:pt>
                <c:pt idx="906">
                  <c:v>-14632.794539999999</c:v>
                </c:pt>
                <c:pt idx="907">
                  <c:v>-14552.394569999999</c:v>
                </c:pt>
                <c:pt idx="908">
                  <c:v>-14471.9946</c:v>
                </c:pt>
                <c:pt idx="909">
                  <c:v>-14391.59463</c:v>
                </c:pt>
                <c:pt idx="910">
                  <c:v>-14311.194659999999</c:v>
                </c:pt>
                <c:pt idx="911">
                  <c:v>-14230.794689999999</c:v>
                </c:pt>
                <c:pt idx="912">
                  <c:v>-14150.39472</c:v>
                </c:pt>
                <c:pt idx="913">
                  <c:v>-14069.994750000014</c:v>
                </c:pt>
                <c:pt idx="914">
                  <c:v>-13989.594779999999</c:v>
                </c:pt>
                <c:pt idx="915">
                  <c:v>-13909.194809999999</c:v>
                </c:pt>
                <c:pt idx="916">
                  <c:v>-13828.794839999999</c:v>
                </c:pt>
                <c:pt idx="917">
                  <c:v>-13748.39487</c:v>
                </c:pt>
                <c:pt idx="918">
                  <c:v>-13667.9949</c:v>
                </c:pt>
                <c:pt idx="919">
                  <c:v>-13587.594929999987</c:v>
                </c:pt>
                <c:pt idx="920">
                  <c:v>-13507.194959999999</c:v>
                </c:pt>
                <c:pt idx="921">
                  <c:v>-13426.794989999999</c:v>
                </c:pt>
                <c:pt idx="922">
                  <c:v>-13346.39501999994</c:v>
                </c:pt>
                <c:pt idx="923">
                  <c:v>-13265.99505</c:v>
                </c:pt>
                <c:pt idx="924">
                  <c:v>-13185.595079999985</c:v>
                </c:pt>
                <c:pt idx="925">
                  <c:v>-13105.195109999981</c:v>
                </c:pt>
                <c:pt idx="926">
                  <c:v>-13024.79514</c:v>
                </c:pt>
                <c:pt idx="927">
                  <c:v>-12944.39516999994</c:v>
                </c:pt>
                <c:pt idx="928">
                  <c:v>-12863.995199999921</c:v>
                </c:pt>
                <c:pt idx="929">
                  <c:v>-12783.595229999983</c:v>
                </c:pt>
                <c:pt idx="930">
                  <c:v>-12703.195259999999</c:v>
                </c:pt>
                <c:pt idx="931">
                  <c:v>-12622.79529</c:v>
                </c:pt>
                <c:pt idx="932">
                  <c:v>-12542.39531999994</c:v>
                </c:pt>
                <c:pt idx="933">
                  <c:v>-12461.995349999987</c:v>
                </c:pt>
                <c:pt idx="934">
                  <c:v>-12381.595379999981</c:v>
                </c:pt>
                <c:pt idx="935">
                  <c:v>-12301.19541</c:v>
                </c:pt>
                <c:pt idx="936">
                  <c:v>-12220.795440000014</c:v>
                </c:pt>
                <c:pt idx="937">
                  <c:v>-12140.395469999989</c:v>
                </c:pt>
                <c:pt idx="938">
                  <c:v>-12059.995499999985</c:v>
                </c:pt>
                <c:pt idx="939">
                  <c:v>-11979.59552999995</c:v>
                </c:pt>
                <c:pt idx="940">
                  <c:v>-11899.19556</c:v>
                </c:pt>
                <c:pt idx="941">
                  <c:v>-11818.79559</c:v>
                </c:pt>
                <c:pt idx="942">
                  <c:v>-11738.395619999921</c:v>
                </c:pt>
                <c:pt idx="943">
                  <c:v>-11657.995649999983</c:v>
                </c:pt>
                <c:pt idx="944">
                  <c:v>-11577.595679999949</c:v>
                </c:pt>
                <c:pt idx="945">
                  <c:v>-11497.19571</c:v>
                </c:pt>
                <c:pt idx="946">
                  <c:v>-11416.79574000001</c:v>
                </c:pt>
                <c:pt idx="947">
                  <c:v>-11336.395769999985</c:v>
                </c:pt>
                <c:pt idx="948">
                  <c:v>-11255.995799999981</c:v>
                </c:pt>
                <c:pt idx="949">
                  <c:v>-11175.595829999946</c:v>
                </c:pt>
                <c:pt idx="950">
                  <c:v>-11095.19586</c:v>
                </c:pt>
                <c:pt idx="951">
                  <c:v>-11014.795889999989</c:v>
                </c:pt>
                <c:pt idx="952">
                  <c:v>-10934.395919999908</c:v>
                </c:pt>
                <c:pt idx="953">
                  <c:v>-10853.99594999995</c:v>
                </c:pt>
                <c:pt idx="954">
                  <c:v>-10773.595979999945</c:v>
                </c:pt>
                <c:pt idx="955">
                  <c:v>-10693.19601</c:v>
                </c:pt>
                <c:pt idx="956">
                  <c:v>-10612.796039999987</c:v>
                </c:pt>
                <c:pt idx="957">
                  <c:v>-10532.396069999983</c:v>
                </c:pt>
                <c:pt idx="958">
                  <c:v>-10451.996099999946</c:v>
                </c:pt>
                <c:pt idx="959">
                  <c:v>-10371.59612999994</c:v>
                </c:pt>
                <c:pt idx="960">
                  <c:v>-10291.19616</c:v>
                </c:pt>
                <c:pt idx="961">
                  <c:v>-10210.796189999985</c:v>
                </c:pt>
                <c:pt idx="962">
                  <c:v>-10130.396219999981</c:v>
                </c:pt>
                <c:pt idx="963">
                  <c:v>-10049.99625</c:v>
                </c:pt>
                <c:pt idx="964">
                  <c:v>-9969.596279999987</c:v>
                </c:pt>
                <c:pt idx="965">
                  <c:v>-9889.196309999983</c:v>
                </c:pt>
                <c:pt idx="966">
                  <c:v>-9808.796339999948</c:v>
                </c:pt>
                <c:pt idx="967">
                  <c:v>-9728.3963699999404</c:v>
                </c:pt>
                <c:pt idx="968">
                  <c:v>-9647.9964</c:v>
                </c:pt>
                <c:pt idx="969">
                  <c:v>-9567.596429999985</c:v>
                </c:pt>
                <c:pt idx="970">
                  <c:v>-9487.1964599999992</c:v>
                </c:pt>
                <c:pt idx="971">
                  <c:v>-9406.796489999997</c:v>
                </c:pt>
                <c:pt idx="972">
                  <c:v>-9326.3965199999402</c:v>
                </c:pt>
                <c:pt idx="973">
                  <c:v>-9245.9965499999871</c:v>
                </c:pt>
                <c:pt idx="974">
                  <c:v>-9165.5965799999831</c:v>
                </c:pt>
                <c:pt idx="975">
                  <c:v>-9085.1966099999499</c:v>
                </c:pt>
                <c:pt idx="976">
                  <c:v>-9004.7966400000005</c:v>
                </c:pt>
                <c:pt idx="977">
                  <c:v>-8924.3966699999401</c:v>
                </c:pt>
                <c:pt idx="978">
                  <c:v>-8843.9966999999215</c:v>
                </c:pt>
                <c:pt idx="979">
                  <c:v>-8763.5967299999811</c:v>
                </c:pt>
                <c:pt idx="980">
                  <c:v>-8683.1967599999971</c:v>
                </c:pt>
                <c:pt idx="981">
                  <c:v>-8602.7967900000003</c:v>
                </c:pt>
                <c:pt idx="982">
                  <c:v>-8522.396819999929</c:v>
                </c:pt>
                <c:pt idx="983">
                  <c:v>-8441.996849999985</c:v>
                </c:pt>
                <c:pt idx="984">
                  <c:v>-8361.596879999981</c:v>
                </c:pt>
                <c:pt idx="985">
                  <c:v>-8281.1969099999442</c:v>
                </c:pt>
                <c:pt idx="986">
                  <c:v>-8200.7969400000002</c:v>
                </c:pt>
                <c:pt idx="987">
                  <c:v>-8120.3969700000034</c:v>
                </c:pt>
                <c:pt idx="988">
                  <c:v>-8039.9969999999994</c:v>
                </c:pt>
                <c:pt idx="989">
                  <c:v>-7959.5970300000008</c:v>
                </c:pt>
                <c:pt idx="990">
                  <c:v>-7879.1970600000004</c:v>
                </c:pt>
                <c:pt idx="991">
                  <c:v>-7798.79709</c:v>
                </c:pt>
                <c:pt idx="992">
                  <c:v>-7718.3971200000024</c:v>
                </c:pt>
                <c:pt idx="993">
                  <c:v>-7637.9971499999992</c:v>
                </c:pt>
                <c:pt idx="994">
                  <c:v>-7557.5971800000007</c:v>
                </c:pt>
                <c:pt idx="995">
                  <c:v>-7477.1972100000003</c:v>
                </c:pt>
                <c:pt idx="996">
                  <c:v>-7396.7972400000008</c:v>
                </c:pt>
                <c:pt idx="997">
                  <c:v>-7316.3972700000013</c:v>
                </c:pt>
                <c:pt idx="998">
                  <c:v>-7235.9972999999991</c:v>
                </c:pt>
                <c:pt idx="999">
                  <c:v>-7155.5973300000005</c:v>
                </c:pt>
                <c:pt idx="1000">
                  <c:v>-7075.1973600000001</c:v>
                </c:pt>
                <c:pt idx="1001">
                  <c:v>-6994.7973899999997</c:v>
                </c:pt>
                <c:pt idx="1002">
                  <c:v>-6914.3974199999993</c:v>
                </c:pt>
                <c:pt idx="1003">
                  <c:v>-6833.9974499999998</c:v>
                </c:pt>
                <c:pt idx="1004">
                  <c:v>-6753.5974800000004</c:v>
                </c:pt>
                <c:pt idx="1005">
                  <c:v>-6673.19751</c:v>
                </c:pt>
                <c:pt idx="1006">
                  <c:v>-6592.7975400000005</c:v>
                </c:pt>
                <c:pt idx="1007">
                  <c:v>-6512.3975700000001</c:v>
                </c:pt>
                <c:pt idx="1008">
                  <c:v>-6431.9975999999997</c:v>
                </c:pt>
                <c:pt idx="1009">
                  <c:v>-6351.5976300000002</c:v>
                </c:pt>
                <c:pt idx="1010">
                  <c:v>-6271.1976600000044</c:v>
                </c:pt>
                <c:pt idx="1011">
                  <c:v>-6190.7976899999994</c:v>
                </c:pt>
                <c:pt idx="1012">
                  <c:v>-6110.3977199999999</c:v>
                </c:pt>
                <c:pt idx="1013">
                  <c:v>-6029.9977499999995</c:v>
                </c:pt>
                <c:pt idx="1014">
                  <c:v>-5949.5977799999991</c:v>
                </c:pt>
                <c:pt idx="1015">
                  <c:v>-5869.1978100000006</c:v>
                </c:pt>
                <c:pt idx="1016">
                  <c:v>-5788.7978399999993</c:v>
                </c:pt>
                <c:pt idx="1017">
                  <c:v>-5708.3978700000007</c:v>
                </c:pt>
                <c:pt idx="1018">
                  <c:v>-5627.9978999999985</c:v>
                </c:pt>
                <c:pt idx="1019">
                  <c:v>-5547.5979300000008</c:v>
                </c:pt>
                <c:pt idx="1020">
                  <c:v>-5467.1979600000004</c:v>
                </c:pt>
                <c:pt idx="1021">
                  <c:v>-5386.7979899999991</c:v>
                </c:pt>
                <c:pt idx="1022">
                  <c:v>-5306.3980200000024</c:v>
                </c:pt>
                <c:pt idx="1023">
                  <c:v>-5225.9980499999992</c:v>
                </c:pt>
                <c:pt idx="1024">
                  <c:v>-5145.5980800000007</c:v>
                </c:pt>
                <c:pt idx="1025">
                  <c:v>-5065.1981100000003</c:v>
                </c:pt>
                <c:pt idx="1026">
                  <c:v>-4984.7981400000008</c:v>
                </c:pt>
                <c:pt idx="1027">
                  <c:v>-4904.3981700000013</c:v>
                </c:pt>
                <c:pt idx="1028">
                  <c:v>-4823.9982</c:v>
                </c:pt>
                <c:pt idx="1029">
                  <c:v>-4743.5982300000014</c:v>
                </c:pt>
                <c:pt idx="1030">
                  <c:v>-4663.1982600000265</c:v>
                </c:pt>
                <c:pt idx="1031">
                  <c:v>-4582.7982900000034</c:v>
                </c:pt>
                <c:pt idx="1032">
                  <c:v>-4502.3983200000002</c:v>
                </c:pt>
                <c:pt idx="1033">
                  <c:v>-4421.9983499999998</c:v>
                </c:pt>
                <c:pt idx="1034">
                  <c:v>-4341.5983800000004</c:v>
                </c:pt>
                <c:pt idx="1035">
                  <c:v>-4261.19841</c:v>
                </c:pt>
                <c:pt idx="1036">
                  <c:v>-4180.7984400000005</c:v>
                </c:pt>
                <c:pt idx="1037">
                  <c:v>-4100.3984700000001</c:v>
                </c:pt>
                <c:pt idx="1038">
                  <c:v>-4019.9984999999997</c:v>
                </c:pt>
                <c:pt idx="1039">
                  <c:v>-3939.5985299999998</c:v>
                </c:pt>
                <c:pt idx="1040">
                  <c:v>-3859.1985599999998</c:v>
                </c:pt>
                <c:pt idx="1041">
                  <c:v>-3778.7985899999849</c:v>
                </c:pt>
                <c:pt idx="1042">
                  <c:v>-3698.3986199999999</c:v>
                </c:pt>
                <c:pt idx="1043">
                  <c:v>-3617.99865</c:v>
                </c:pt>
                <c:pt idx="1044">
                  <c:v>-3537.5986799999987</c:v>
                </c:pt>
                <c:pt idx="1045">
                  <c:v>-3457.1987099999997</c:v>
                </c:pt>
                <c:pt idx="1046">
                  <c:v>-3376.7987399999997</c:v>
                </c:pt>
                <c:pt idx="1047">
                  <c:v>-3296.3987699999998</c:v>
                </c:pt>
                <c:pt idx="1048">
                  <c:v>-3215.9987999999998</c:v>
                </c:pt>
                <c:pt idx="1049">
                  <c:v>-3135.5988299999863</c:v>
                </c:pt>
                <c:pt idx="1050">
                  <c:v>-3055.1988599999863</c:v>
                </c:pt>
                <c:pt idx="1051">
                  <c:v>-2974.7988899999782</c:v>
                </c:pt>
                <c:pt idx="1052">
                  <c:v>-2894.3989199999996</c:v>
                </c:pt>
                <c:pt idx="1053">
                  <c:v>-2813.9989499999997</c:v>
                </c:pt>
                <c:pt idx="1054">
                  <c:v>-2733.5989799999998</c:v>
                </c:pt>
                <c:pt idx="1055">
                  <c:v>-2653.1990099999998</c:v>
                </c:pt>
                <c:pt idx="1056">
                  <c:v>-2572.7990399999999</c:v>
                </c:pt>
                <c:pt idx="1057">
                  <c:v>-2492.3990699999999</c:v>
                </c:pt>
                <c:pt idx="1058">
                  <c:v>-2411.9991000000123</c:v>
                </c:pt>
                <c:pt idx="1059">
                  <c:v>-2331.5991300000132</c:v>
                </c:pt>
                <c:pt idx="1060">
                  <c:v>-2251.1991600000001</c:v>
                </c:pt>
                <c:pt idx="1061">
                  <c:v>-2170.7991899999997</c:v>
                </c:pt>
                <c:pt idx="1062">
                  <c:v>-2090.3992200000002</c:v>
                </c:pt>
                <c:pt idx="1063">
                  <c:v>-2009.9992499999998</c:v>
                </c:pt>
                <c:pt idx="1064">
                  <c:v>-1929.5992799999999</c:v>
                </c:pt>
                <c:pt idx="1065">
                  <c:v>-1849.1993099999934</c:v>
                </c:pt>
                <c:pt idx="1066">
                  <c:v>-1768.7993399999998</c:v>
                </c:pt>
                <c:pt idx="1067">
                  <c:v>-1688.3993699999999</c:v>
                </c:pt>
                <c:pt idx="1068">
                  <c:v>-1607.9993999999999</c:v>
                </c:pt>
                <c:pt idx="1069">
                  <c:v>-1527.5994299999998</c:v>
                </c:pt>
                <c:pt idx="1070">
                  <c:v>-1447.1994599999998</c:v>
                </c:pt>
                <c:pt idx="1071">
                  <c:v>-1366.7994899999999</c:v>
                </c:pt>
                <c:pt idx="1072">
                  <c:v>-1286.3995199999999</c:v>
                </c:pt>
                <c:pt idx="1073">
                  <c:v>-1205.9995500000011</c:v>
                </c:pt>
                <c:pt idx="1074">
                  <c:v>-1125.5995800000001</c:v>
                </c:pt>
                <c:pt idx="1075">
                  <c:v>-1045.1996099999999</c:v>
                </c:pt>
                <c:pt idx="1076">
                  <c:v>-964.79963999999995</c:v>
                </c:pt>
                <c:pt idx="1077">
                  <c:v>-884.39967000000001</c:v>
                </c:pt>
                <c:pt idx="1078">
                  <c:v>-803.99969999999996</c:v>
                </c:pt>
                <c:pt idx="1079">
                  <c:v>-723.59972999999991</c:v>
                </c:pt>
                <c:pt idx="1080">
                  <c:v>-643.19976000000054</c:v>
                </c:pt>
                <c:pt idx="1081">
                  <c:v>-562.79979000000355</c:v>
                </c:pt>
                <c:pt idx="1082">
                  <c:v>-482.39981999999969</c:v>
                </c:pt>
                <c:pt idx="1083">
                  <c:v>-401.99984999999964</c:v>
                </c:pt>
                <c:pt idx="1084">
                  <c:v>-321.59987999999993</c:v>
                </c:pt>
                <c:pt idx="1085">
                  <c:v>-241.19990999999999</c:v>
                </c:pt>
                <c:pt idx="1086">
                  <c:v>-160.79993999999999</c:v>
                </c:pt>
                <c:pt idx="1087">
                  <c:v>-80.399969999999996</c:v>
                </c:pt>
                <c:pt idx="1088">
                  <c:v>0</c:v>
                </c:pt>
                <c:pt idx="1089">
                  <c:v>80.399969999999996</c:v>
                </c:pt>
                <c:pt idx="1090">
                  <c:v>160.79993999999999</c:v>
                </c:pt>
                <c:pt idx="1091">
                  <c:v>241.19990999999999</c:v>
                </c:pt>
                <c:pt idx="1092">
                  <c:v>321.59987999999993</c:v>
                </c:pt>
                <c:pt idx="1093">
                  <c:v>401.99984999999964</c:v>
                </c:pt>
                <c:pt idx="1094">
                  <c:v>482.39981999999969</c:v>
                </c:pt>
                <c:pt idx="1095">
                  <c:v>562.79979000000355</c:v>
                </c:pt>
                <c:pt idx="1096">
                  <c:v>643.19976000000054</c:v>
                </c:pt>
                <c:pt idx="1097">
                  <c:v>723.59972999999991</c:v>
                </c:pt>
                <c:pt idx="1098">
                  <c:v>803.99969999999996</c:v>
                </c:pt>
                <c:pt idx="1099">
                  <c:v>884.39967000000001</c:v>
                </c:pt>
                <c:pt idx="1100">
                  <c:v>964.79963999999995</c:v>
                </c:pt>
                <c:pt idx="1101">
                  <c:v>1045.1996099999999</c:v>
                </c:pt>
                <c:pt idx="1102">
                  <c:v>1125.5995800000001</c:v>
                </c:pt>
                <c:pt idx="1103">
                  <c:v>1205.9995500000011</c:v>
                </c:pt>
                <c:pt idx="1104">
                  <c:v>1286.3995199999999</c:v>
                </c:pt>
                <c:pt idx="1105">
                  <c:v>1366.7994899999999</c:v>
                </c:pt>
                <c:pt idx="1106">
                  <c:v>1447.1994599999998</c:v>
                </c:pt>
                <c:pt idx="1107">
                  <c:v>1527.5994299999998</c:v>
                </c:pt>
                <c:pt idx="1108">
                  <c:v>1607.9993999999999</c:v>
                </c:pt>
                <c:pt idx="1109">
                  <c:v>1688.3993699999999</c:v>
                </c:pt>
                <c:pt idx="1110">
                  <c:v>1768.7993399999998</c:v>
                </c:pt>
                <c:pt idx="1111">
                  <c:v>1849.1993099999934</c:v>
                </c:pt>
                <c:pt idx="1112">
                  <c:v>1929.5992799999999</c:v>
                </c:pt>
                <c:pt idx="1113">
                  <c:v>2009.9992499999998</c:v>
                </c:pt>
                <c:pt idx="1114">
                  <c:v>2090.3992200000002</c:v>
                </c:pt>
                <c:pt idx="1115">
                  <c:v>2170.7991899999997</c:v>
                </c:pt>
                <c:pt idx="1116">
                  <c:v>2251.1991600000001</c:v>
                </c:pt>
                <c:pt idx="1117">
                  <c:v>2331.5991300000132</c:v>
                </c:pt>
                <c:pt idx="1118">
                  <c:v>2411.9991000000123</c:v>
                </c:pt>
                <c:pt idx="1119">
                  <c:v>2492.3990699999999</c:v>
                </c:pt>
                <c:pt idx="1120">
                  <c:v>2572.7990399999999</c:v>
                </c:pt>
                <c:pt idx="1121">
                  <c:v>2653.1990099999998</c:v>
                </c:pt>
                <c:pt idx="1122">
                  <c:v>2733.5989799999998</c:v>
                </c:pt>
                <c:pt idx="1123">
                  <c:v>2813.9989499999997</c:v>
                </c:pt>
                <c:pt idx="1124">
                  <c:v>2894.3989199999996</c:v>
                </c:pt>
                <c:pt idx="1125">
                  <c:v>2974.7988899999782</c:v>
                </c:pt>
                <c:pt idx="1126">
                  <c:v>3055.1988599999863</c:v>
                </c:pt>
                <c:pt idx="1127">
                  <c:v>3135.5988299999863</c:v>
                </c:pt>
                <c:pt idx="1128">
                  <c:v>3215.9987999999998</c:v>
                </c:pt>
                <c:pt idx="1129">
                  <c:v>3296.3987699999998</c:v>
                </c:pt>
                <c:pt idx="1130">
                  <c:v>3376.7987399999997</c:v>
                </c:pt>
                <c:pt idx="1131">
                  <c:v>3457.1987099999997</c:v>
                </c:pt>
                <c:pt idx="1132">
                  <c:v>3537.5986799999987</c:v>
                </c:pt>
                <c:pt idx="1133">
                  <c:v>3617.99865</c:v>
                </c:pt>
                <c:pt idx="1134">
                  <c:v>3698.3986199999999</c:v>
                </c:pt>
                <c:pt idx="1135">
                  <c:v>3778.7985899999849</c:v>
                </c:pt>
                <c:pt idx="1136">
                  <c:v>3859.1985599999998</c:v>
                </c:pt>
                <c:pt idx="1137">
                  <c:v>3939.5985299999998</c:v>
                </c:pt>
                <c:pt idx="1138">
                  <c:v>4019.9984999999997</c:v>
                </c:pt>
                <c:pt idx="1139">
                  <c:v>4100.3984700000001</c:v>
                </c:pt>
                <c:pt idx="1140">
                  <c:v>4180.7984400000005</c:v>
                </c:pt>
                <c:pt idx="1141">
                  <c:v>4261.19841</c:v>
                </c:pt>
                <c:pt idx="1142">
                  <c:v>4341.5983800000004</c:v>
                </c:pt>
                <c:pt idx="1143">
                  <c:v>4421.9983499999998</c:v>
                </c:pt>
                <c:pt idx="1144">
                  <c:v>4502.3983200000002</c:v>
                </c:pt>
                <c:pt idx="1145">
                  <c:v>4582.7982900000034</c:v>
                </c:pt>
                <c:pt idx="1146">
                  <c:v>4663.1982600000265</c:v>
                </c:pt>
                <c:pt idx="1147">
                  <c:v>4743.5982300000014</c:v>
                </c:pt>
                <c:pt idx="1148">
                  <c:v>4823.9982</c:v>
                </c:pt>
                <c:pt idx="1149">
                  <c:v>4904.3981700000013</c:v>
                </c:pt>
                <c:pt idx="1150">
                  <c:v>4984.7981400000008</c:v>
                </c:pt>
                <c:pt idx="1151">
                  <c:v>5065.1981100000003</c:v>
                </c:pt>
                <c:pt idx="1152">
                  <c:v>5145.5980800000007</c:v>
                </c:pt>
                <c:pt idx="1153">
                  <c:v>5225.9980499999992</c:v>
                </c:pt>
                <c:pt idx="1154">
                  <c:v>5306.3980200000024</c:v>
                </c:pt>
                <c:pt idx="1155">
                  <c:v>5386.7979899999991</c:v>
                </c:pt>
                <c:pt idx="1156">
                  <c:v>5467.1979600000004</c:v>
                </c:pt>
                <c:pt idx="1157">
                  <c:v>5547.5979300000008</c:v>
                </c:pt>
                <c:pt idx="1158">
                  <c:v>5627.9978999999985</c:v>
                </c:pt>
                <c:pt idx="1159">
                  <c:v>5708.3978700000007</c:v>
                </c:pt>
                <c:pt idx="1160">
                  <c:v>5788.7978399999993</c:v>
                </c:pt>
                <c:pt idx="1161">
                  <c:v>5869.1978100000006</c:v>
                </c:pt>
                <c:pt idx="1162">
                  <c:v>5949.5977799999991</c:v>
                </c:pt>
                <c:pt idx="1163">
                  <c:v>6029.9977499999995</c:v>
                </c:pt>
                <c:pt idx="1164">
                  <c:v>6110.3977199999999</c:v>
                </c:pt>
                <c:pt idx="1165">
                  <c:v>6190.7976899999994</c:v>
                </c:pt>
                <c:pt idx="1166">
                  <c:v>6271.1976600000044</c:v>
                </c:pt>
                <c:pt idx="1167">
                  <c:v>6351.5976300000002</c:v>
                </c:pt>
                <c:pt idx="1168">
                  <c:v>6431.9975999999997</c:v>
                </c:pt>
                <c:pt idx="1169">
                  <c:v>6512.3975700000001</c:v>
                </c:pt>
                <c:pt idx="1170">
                  <c:v>6592.7975400000005</c:v>
                </c:pt>
                <c:pt idx="1171">
                  <c:v>6673.19751</c:v>
                </c:pt>
                <c:pt idx="1172">
                  <c:v>6753.5974800000004</c:v>
                </c:pt>
                <c:pt idx="1173">
                  <c:v>6833.9974499999998</c:v>
                </c:pt>
                <c:pt idx="1174">
                  <c:v>6914.3974199999993</c:v>
                </c:pt>
                <c:pt idx="1175">
                  <c:v>6994.7973899999997</c:v>
                </c:pt>
                <c:pt idx="1176">
                  <c:v>7075.1973600000001</c:v>
                </c:pt>
                <c:pt idx="1177">
                  <c:v>7155.5973300000005</c:v>
                </c:pt>
                <c:pt idx="1178">
                  <c:v>7235.9972999999991</c:v>
                </c:pt>
                <c:pt idx="1179">
                  <c:v>7316.3972700000013</c:v>
                </c:pt>
                <c:pt idx="1180">
                  <c:v>7396.7972400000008</c:v>
                </c:pt>
                <c:pt idx="1181">
                  <c:v>7477.1972100000003</c:v>
                </c:pt>
                <c:pt idx="1182">
                  <c:v>7557.5971800000007</c:v>
                </c:pt>
                <c:pt idx="1183">
                  <c:v>7637.9971499999992</c:v>
                </c:pt>
                <c:pt idx="1184">
                  <c:v>7718.3971200000024</c:v>
                </c:pt>
                <c:pt idx="1185">
                  <c:v>7798.79709</c:v>
                </c:pt>
                <c:pt idx="1186">
                  <c:v>7879.1970600000004</c:v>
                </c:pt>
                <c:pt idx="1187">
                  <c:v>7959.5970300000008</c:v>
                </c:pt>
                <c:pt idx="1188">
                  <c:v>8039.9969999999994</c:v>
                </c:pt>
                <c:pt idx="1189">
                  <c:v>8120.3969700000034</c:v>
                </c:pt>
                <c:pt idx="1190">
                  <c:v>8200.7969400000002</c:v>
                </c:pt>
                <c:pt idx="1191">
                  <c:v>8281.1969099999442</c:v>
                </c:pt>
                <c:pt idx="1192">
                  <c:v>8361.596879999981</c:v>
                </c:pt>
                <c:pt idx="1193">
                  <c:v>8441.996849999985</c:v>
                </c:pt>
                <c:pt idx="1194">
                  <c:v>8522.396819999929</c:v>
                </c:pt>
                <c:pt idx="1195">
                  <c:v>8602.7967900000003</c:v>
                </c:pt>
                <c:pt idx="1196">
                  <c:v>8683.1967599999971</c:v>
                </c:pt>
                <c:pt idx="1197">
                  <c:v>8763.5967299999811</c:v>
                </c:pt>
                <c:pt idx="1198">
                  <c:v>8843.9966999999215</c:v>
                </c:pt>
                <c:pt idx="1199">
                  <c:v>8924.3966699999401</c:v>
                </c:pt>
                <c:pt idx="1200">
                  <c:v>9004.7966400000005</c:v>
                </c:pt>
                <c:pt idx="1201">
                  <c:v>9085.1966099999499</c:v>
                </c:pt>
                <c:pt idx="1202">
                  <c:v>9165.5965799999831</c:v>
                </c:pt>
                <c:pt idx="1203">
                  <c:v>9245.9965499999871</c:v>
                </c:pt>
                <c:pt idx="1204">
                  <c:v>9326.3965199999402</c:v>
                </c:pt>
                <c:pt idx="1205">
                  <c:v>9406.796489999997</c:v>
                </c:pt>
                <c:pt idx="1206">
                  <c:v>9487.1964599999992</c:v>
                </c:pt>
                <c:pt idx="1207">
                  <c:v>9567.596429999985</c:v>
                </c:pt>
                <c:pt idx="1208">
                  <c:v>9647.9964</c:v>
                </c:pt>
                <c:pt idx="1209">
                  <c:v>9728.3963699999404</c:v>
                </c:pt>
                <c:pt idx="1210">
                  <c:v>9808.796339999948</c:v>
                </c:pt>
                <c:pt idx="1211">
                  <c:v>9889.196309999983</c:v>
                </c:pt>
                <c:pt idx="1212">
                  <c:v>9969.596279999987</c:v>
                </c:pt>
                <c:pt idx="1213">
                  <c:v>10049.99625</c:v>
                </c:pt>
                <c:pt idx="1214">
                  <c:v>10130.396219999981</c:v>
                </c:pt>
                <c:pt idx="1215">
                  <c:v>10210.796189999985</c:v>
                </c:pt>
                <c:pt idx="1216">
                  <c:v>10291.19616</c:v>
                </c:pt>
                <c:pt idx="1217">
                  <c:v>10371.59612999994</c:v>
                </c:pt>
                <c:pt idx="1218">
                  <c:v>10451.996099999946</c:v>
                </c:pt>
                <c:pt idx="1219">
                  <c:v>10532.396069999983</c:v>
                </c:pt>
                <c:pt idx="1220">
                  <c:v>10612.796039999987</c:v>
                </c:pt>
                <c:pt idx="1221">
                  <c:v>10693.19601</c:v>
                </c:pt>
                <c:pt idx="1222">
                  <c:v>10773.595979999945</c:v>
                </c:pt>
                <c:pt idx="1223">
                  <c:v>10853.99594999995</c:v>
                </c:pt>
                <c:pt idx="1224">
                  <c:v>10934.395919999908</c:v>
                </c:pt>
                <c:pt idx="1225">
                  <c:v>11014.795889999989</c:v>
                </c:pt>
                <c:pt idx="1226">
                  <c:v>11095.19586</c:v>
                </c:pt>
                <c:pt idx="1227">
                  <c:v>11175.595829999946</c:v>
                </c:pt>
                <c:pt idx="1228">
                  <c:v>11255.995799999981</c:v>
                </c:pt>
                <c:pt idx="1229">
                  <c:v>11336.395769999985</c:v>
                </c:pt>
                <c:pt idx="1230">
                  <c:v>11416.79574000001</c:v>
                </c:pt>
                <c:pt idx="1231">
                  <c:v>11497.19571</c:v>
                </c:pt>
                <c:pt idx="1232">
                  <c:v>11577.595679999949</c:v>
                </c:pt>
                <c:pt idx="1233">
                  <c:v>11657.995649999983</c:v>
                </c:pt>
                <c:pt idx="1234">
                  <c:v>11738.395619999921</c:v>
                </c:pt>
                <c:pt idx="1235">
                  <c:v>11818.79559</c:v>
                </c:pt>
                <c:pt idx="1236">
                  <c:v>11899.19556</c:v>
                </c:pt>
                <c:pt idx="1237">
                  <c:v>11979.59552999995</c:v>
                </c:pt>
                <c:pt idx="1238">
                  <c:v>12059.995499999985</c:v>
                </c:pt>
                <c:pt idx="1239">
                  <c:v>12140.395469999989</c:v>
                </c:pt>
                <c:pt idx="1240">
                  <c:v>12220.795440000014</c:v>
                </c:pt>
                <c:pt idx="1241">
                  <c:v>12301.19541</c:v>
                </c:pt>
                <c:pt idx="1242">
                  <c:v>12381.595379999981</c:v>
                </c:pt>
                <c:pt idx="1243">
                  <c:v>12461.995349999987</c:v>
                </c:pt>
                <c:pt idx="1244">
                  <c:v>12542.39531999994</c:v>
                </c:pt>
                <c:pt idx="1245">
                  <c:v>12622.79529</c:v>
                </c:pt>
                <c:pt idx="1246">
                  <c:v>12703.195259999999</c:v>
                </c:pt>
                <c:pt idx="1247">
                  <c:v>12783.595229999983</c:v>
                </c:pt>
                <c:pt idx="1248">
                  <c:v>12863.995199999921</c:v>
                </c:pt>
                <c:pt idx="1249">
                  <c:v>12944.39516999994</c:v>
                </c:pt>
                <c:pt idx="1250">
                  <c:v>13024.79514</c:v>
                </c:pt>
                <c:pt idx="1251">
                  <c:v>13105.195109999981</c:v>
                </c:pt>
                <c:pt idx="1252">
                  <c:v>13185.595079999985</c:v>
                </c:pt>
                <c:pt idx="1253">
                  <c:v>13265.99505</c:v>
                </c:pt>
                <c:pt idx="1254">
                  <c:v>13346.39501999994</c:v>
                </c:pt>
                <c:pt idx="1255">
                  <c:v>13426.794989999999</c:v>
                </c:pt>
                <c:pt idx="1256">
                  <c:v>13507.194959999999</c:v>
                </c:pt>
                <c:pt idx="1257">
                  <c:v>13587.594929999987</c:v>
                </c:pt>
                <c:pt idx="1258">
                  <c:v>13667.9949</c:v>
                </c:pt>
                <c:pt idx="1259">
                  <c:v>13748.39487</c:v>
                </c:pt>
                <c:pt idx="1260">
                  <c:v>13828.794839999999</c:v>
                </c:pt>
                <c:pt idx="1261">
                  <c:v>13909.194809999999</c:v>
                </c:pt>
                <c:pt idx="1262">
                  <c:v>13989.594779999999</c:v>
                </c:pt>
                <c:pt idx="1263">
                  <c:v>14069.994750000014</c:v>
                </c:pt>
                <c:pt idx="1264">
                  <c:v>14150.39472</c:v>
                </c:pt>
                <c:pt idx="1265">
                  <c:v>14230.794689999999</c:v>
                </c:pt>
                <c:pt idx="1266">
                  <c:v>14311.194659999999</c:v>
                </c:pt>
                <c:pt idx="1267">
                  <c:v>14391.59463</c:v>
                </c:pt>
                <c:pt idx="1268">
                  <c:v>14471.9946</c:v>
                </c:pt>
                <c:pt idx="1269">
                  <c:v>14552.394569999999</c:v>
                </c:pt>
                <c:pt idx="1270">
                  <c:v>14632.794539999999</c:v>
                </c:pt>
                <c:pt idx="1271">
                  <c:v>14713.194509999999</c:v>
                </c:pt>
                <c:pt idx="1272">
                  <c:v>14793.594480000012</c:v>
                </c:pt>
                <c:pt idx="1273">
                  <c:v>14873.994450000018</c:v>
                </c:pt>
                <c:pt idx="1274">
                  <c:v>14954.394419999999</c:v>
                </c:pt>
                <c:pt idx="1275">
                  <c:v>15034.794389999999</c:v>
                </c:pt>
                <c:pt idx="1276">
                  <c:v>15115.19436000001</c:v>
                </c:pt>
                <c:pt idx="1277">
                  <c:v>15195.59433</c:v>
                </c:pt>
                <c:pt idx="1278">
                  <c:v>15275.994299999997</c:v>
                </c:pt>
                <c:pt idx="1279">
                  <c:v>15356.394269999999</c:v>
                </c:pt>
                <c:pt idx="1280">
                  <c:v>15436.794239999999</c:v>
                </c:pt>
                <c:pt idx="1281">
                  <c:v>15517.194210000012</c:v>
                </c:pt>
                <c:pt idx="1282">
                  <c:v>15597.59418</c:v>
                </c:pt>
                <c:pt idx="1283">
                  <c:v>15677.994149999999</c:v>
                </c:pt>
                <c:pt idx="1284">
                  <c:v>15758.394119999983</c:v>
                </c:pt>
                <c:pt idx="1285">
                  <c:v>15838.794089999999</c:v>
                </c:pt>
                <c:pt idx="1286">
                  <c:v>15919.194060000014</c:v>
                </c:pt>
                <c:pt idx="1287">
                  <c:v>15999.594029999997</c:v>
                </c:pt>
                <c:pt idx="1288">
                  <c:v>16079.993999999981</c:v>
                </c:pt>
                <c:pt idx="1289">
                  <c:v>16160.393969999985</c:v>
                </c:pt>
                <c:pt idx="1290">
                  <c:v>16240.79394000001</c:v>
                </c:pt>
                <c:pt idx="1291">
                  <c:v>16321.19391</c:v>
                </c:pt>
                <c:pt idx="1292">
                  <c:v>16401.593880000029</c:v>
                </c:pt>
                <c:pt idx="1293">
                  <c:v>16481.993849999999</c:v>
                </c:pt>
                <c:pt idx="1294">
                  <c:v>16562.393819999998</c:v>
                </c:pt>
                <c:pt idx="1295">
                  <c:v>16642.793790000025</c:v>
                </c:pt>
                <c:pt idx="1296">
                  <c:v>16723.193759999896</c:v>
                </c:pt>
                <c:pt idx="1297">
                  <c:v>16803.593730000001</c:v>
                </c:pt>
                <c:pt idx="1298">
                  <c:v>16883.993699999999</c:v>
                </c:pt>
                <c:pt idx="1299">
                  <c:v>16964.393669999896</c:v>
                </c:pt>
                <c:pt idx="1300">
                  <c:v>17044.79364</c:v>
                </c:pt>
                <c:pt idx="1301">
                  <c:v>17125.193609999897</c:v>
                </c:pt>
                <c:pt idx="1302">
                  <c:v>17205.593580000001</c:v>
                </c:pt>
                <c:pt idx="1303">
                  <c:v>17285.993549999996</c:v>
                </c:pt>
                <c:pt idx="1304">
                  <c:v>17366.393519999896</c:v>
                </c:pt>
                <c:pt idx="1305">
                  <c:v>17446.793490000025</c:v>
                </c:pt>
                <c:pt idx="1306">
                  <c:v>17527.193459999897</c:v>
                </c:pt>
                <c:pt idx="1307">
                  <c:v>17607.593430000001</c:v>
                </c:pt>
                <c:pt idx="1308">
                  <c:v>17687.993399999999</c:v>
                </c:pt>
                <c:pt idx="1309">
                  <c:v>17768.393369999896</c:v>
                </c:pt>
                <c:pt idx="1310">
                  <c:v>17848.79334</c:v>
                </c:pt>
                <c:pt idx="1311">
                  <c:v>17929.193309999901</c:v>
                </c:pt>
                <c:pt idx="1312">
                  <c:v>18009.593280000001</c:v>
                </c:pt>
                <c:pt idx="1313">
                  <c:v>18089.99325</c:v>
                </c:pt>
                <c:pt idx="1314">
                  <c:v>18170.393219999896</c:v>
                </c:pt>
                <c:pt idx="1315">
                  <c:v>18250.793190000029</c:v>
                </c:pt>
                <c:pt idx="1316">
                  <c:v>18331.193159999992</c:v>
                </c:pt>
                <c:pt idx="1317">
                  <c:v>18411.593129999997</c:v>
                </c:pt>
                <c:pt idx="1318">
                  <c:v>18491.993100000025</c:v>
                </c:pt>
                <c:pt idx="1319">
                  <c:v>18572.393069999896</c:v>
                </c:pt>
                <c:pt idx="1320">
                  <c:v>18652.79304</c:v>
                </c:pt>
                <c:pt idx="1321">
                  <c:v>18733.193009999992</c:v>
                </c:pt>
                <c:pt idx="1322">
                  <c:v>18813.592979999896</c:v>
                </c:pt>
                <c:pt idx="1323">
                  <c:v>18893.99295</c:v>
                </c:pt>
                <c:pt idx="1324">
                  <c:v>18974.392919999897</c:v>
                </c:pt>
                <c:pt idx="1325">
                  <c:v>19054.79289000011</c:v>
                </c:pt>
                <c:pt idx="1326">
                  <c:v>19135.192859999996</c:v>
                </c:pt>
                <c:pt idx="1327">
                  <c:v>19215.592829999998</c:v>
                </c:pt>
                <c:pt idx="1328">
                  <c:v>19295.992800000025</c:v>
                </c:pt>
                <c:pt idx="1329">
                  <c:v>19376.392769999897</c:v>
                </c:pt>
                <c:pt idx="1330">
                  <c:v>19456.792740000001</c:v>
                </c:pt>
                <c:pt idx="1331">
                  <c:v>19537.192709999996</c:v>
                </c:pt>
                <c:pt idx="1332">
                  <c:v>19617.592679999896</c:v>
                </c:pt>
                <c:pt idx="1333">
                  <c:v>19697.99265</c:v>
                </c:pt>
                <c:pt idx="1334">
                  <c:v>19778.3926199999</c:v>
                </c:pt>
                <c:pt idx="1335">
                  <c:v>19858.792589999997</c:v>
                </c:pt>
                <c:pt idx="1336">
                  <c:v>19939.192559999847</c:v>
                </c:pt>
                <c:pt idx="1337">
                  <c:v>20019.592529999896</c:v>
                </c:pt>
                <c:pt idx="1338">
                  <c:v>20099.9925</c:v>
                </c:pt>
                <c:pt idx="1339">
                  <c:v>20180.392469999992</c:v>
                </c:pt>
                <c:pt idx="1340">
                  <c:v>20260.792439999997</c:v>
                </c:pt>
                <c:pt idx="1341">
                  <c:v>20341.19241</c:v>
                </c:pt>
                <c:pt idx="1342">
                  <c:v>20421.592379999896</c:v>
                </c:pt>
                <c:pt idx="1343">
                  <c:v>20501.99235</c:v>
                </c:pt>
                <c:pt idx="1344">
                  <c:v>20582.392319999992</c:v>
                </c:pt>
                <c:pt idx="1345">
                  <c:v>20662.792289999998</c:v>
                </c:pt>
                <c:pt idx="1346">
                  <c:v>20743.192259999869</c:v>
                </c:pt>
                <c:pt idx="1347">
                  <c:v>20823.592229999897</c:v>
                </c:pt>
                <c:pt idx="1348">
                  <c:v>20903.992200000001</c:v>
                </c:pt>
                <c:pt idx="1349">
                  <c:v>20984.392169999996</c:v>
                </c:pt>
                <c:pt idx="1350">
                  <c:v>21064.792139999998</c:v>
                </c:pt>
                <c:pt idx="1351">
                  <c:v>21145.19211</c:v>
                </c:pt>
                <c:pt idx="1352">
                  <c:v>21225.592079999897</c:v>
                </c:pt>
                <c:pt idx="1353">
                  <c:v>21305.992050000001</c:v>
                </c:pt>
                <c:pt idx="1354">
                  <c:v>21386.392019999996</c:v>
                </c:pt>
                <c:pt idx="1355">
                  <c:v>21466.791989999998</c:v>
                </c:pt>
                <c:pt idx="1356">
                  <c:v>21547.191959999869</c:v>
                </c:pt>
                <c:pt idx="1357">
                  <c:v>21627.5919299999</c:v>
                </c:pt>
                <c:pt idx="1358">
                  <c:v>21707.991900000001</c:v>
                </c:pt>
                <c:pt idx="1359">
                  <c:v>21788.391869999996</c:v>
                </c:pt>
                <c:pt idx="1360">
                  <c:v>21868.791839999998</c:v>
                </c:pt>
                <c:pt idx="1361">
                  <c:v>21949.19181</c:v>
                </c:pt>
                <c:pt idx="1362">
                  <c:v>22029.591779999992</c:v>
                </c:pt>
                <c:pt idx="1363">
                  <c:v>22109.991749999997</c:v>
                </c:pt>
                <c:pt idx="1364">
                  <c:v>22190.39172</c:v>
                </c:pt>
                <c:pt idx="1365">
                  <c:v>22270.791689999998</c:v>
                </c:pt>
                <c:pt idx="1366">
                  <c:v>22351.191659999869</c:v>
                </c:pt>
                <c:pt idx="1367">
                  <c:v>22431.591629999992</c:v>
                </c:pt>
                <c:pt idx="1368">
                  <c:v>22511.991599999998</c:v>
                </c:pt>
                <c:pt idx="1369">
                  <c:v>22592.391569999869</c:v>
                </c:pt>
                <c:pt idx="1370">
                  <c:v>22672.791539999896</c:v>
                </c:pt>
                <c:pt idx="1371">
                  <c:v>22753.191509999881</c:v>
                </c:pt>
                <c:pt idx="1372">
                  <c:v>22833.591479999992</c:v>
                </c:pt>
                <c:pt idx="1373">
                  <c:v>22913.991449999998</c:v>
                </c:pt>
                <c:pt idx="1374">
                  <c:v>22994.39142</c:v>
                </c:pt>
                <c:pt idx="1375">
                  <c:v>23074.791389999999</c:v>
                </c:pt>
                <c:pt idx="1376">
                  <c:v>23155.191359999892</c:v>
                </c:pt>
                <c:pt idx="1377">
                  <c:v>23235.591329999996</c:v>
                </c:pt>
                <c:pt idx="1378">
                  <c:v>23315.991299999998</c:v>
                </c:pt>
                <c:pt idx="1379">
                  <c:v>23396.391269999869</c:v>
                </c:pt>
                <c:pt idx="1380">
                  <c:v>23476.7912399999</c:v>
                </c:pt>
                <c:pt idx="1381">
                  <c:v>23557.191209999892</c:v>
                </c:pt>
                <c:pt idx="1382">
                  <c:v>23637.591179999996</c:v>
                </c:pt>
                <c:pt idx="1383">
                  <c:v>23717.991149999998</c:v>
                </c:pt>
                <c:pt idx="1384">
                  <c:v>23798.39112</c:v>
                </c:pt>
                <c:pt idx="1385">
                  <c:v>23878.791089999999</c:v>
                </c:pt>
                <c:pt idx="1386">
                  <c:v>23959.191059999896</c:v>
                </c:pt>
                <c:pt idx="1387">
                  <c:v>24039.59103</c:v>
                </c:pt>
                <c:pt idx="1388">
                  <c:v>24119.990999999998</c:v>
                </c:pt>
                <c:pt idx="1389">
                  <c:v>24200.390969999869</c:v>
                </c:pt>
                <c:pt idx="1390">
                  <c:v>24280.790939999992</c:v>
                </c:pt>
                <c:pt idx="1391">
                  <c:v>24361.190909999896</c:v>
                </c:pt>
                <c:pt idx="1392">
                  <c:v>24441.590880000025</c:v>
                </c:pt>
                <c:pt idx="1393">
                  <c:v>24521.990849999998</c:v>
                </c:pt>
                <c:pt idx="1394">
                  <c:v>24602.390820000001</c:v>
                </c:pt>
                <c:pt idx="1395">
                  <c:v>24682.790789999999</c:v>
                </c:pt>
                <c:pt idx="1396">
                  <c:v>24763.190759999896</c:v>
                </c:pt>
                <c:pt idx="1397">
                  <c:v>24843.59073</c:v>
                </c:pt>
                <c:pt idx="1398">
                  <c:v>24923.990699999998</c:v>
                </c:pt>
                <c:pt idx="1399">
                  <c:v>25004.390669999892</c:v>
                </c:pt>
                <c:pt idx="1400">
                  <c:v>25084.790639999996</c:v>
                </c:pt>
                <c:pt idx="1401">
                  <c:v>25165.190609999896</c:v>
                </c:pt>
                <c:pt idx="1402">
                  <c:v>25245.59058</c:v>
                </c:pt>
                <c:pt idx="1403">
                  <c:v>25325.990549999897</c:v>
                </c:pt>
                <c:pt idx="1404">
                  <c:v>25406.390519999892</c:v>
                </c:pt>
                <c:pt idx="1405">
                  <c:v>25486.790489999999</c:v>
                </c:pt>
                <c:pt idx="1406">
                  <c:v>25567.190459999896</c:v>
                </c:pt>
                <c:pt idx="1407">
                  <c:v>25647.59043</c:v>
                </c:pt>
                <c:pt idx="1408">
                  <c:v>25727.990399999999</c:v>
                </c:pt>
                <c:pt idx="1409">
                  <c:v>25808.390369999892</c:v>
                </c:pt>
                <c:pt idx="1410">
                  <c:v>25888.79034</c:v>
                </c:pt>
                <c:pt idx="1411">
                  <c:v>25969.190309999896</c:v>
                </c:pt>
                <c:pt idx="1412">
                  <c:v>26049.59028</c:v>
                </c:pt>
                <c:pt idx="1413">
                  <c:v>26129.990249999992</c:v>
                </c:pt>
                <c:pt idx="1414">
                  <c:v>26210.390219999896</c:v>
                </c:pt>
                <c:pt idx="1415">
                  <c:v>26290.790190000025</c:v>
                </c:pt>
                <c:pt idx="1416">
                  <c:v>26371.190159999896</c:v>
                </c:pt>
                <c:pt idx="1417">
                  <c:v>26451.59013</c:v>
                </c:pt>
                <c:pt idx="1418">
                  <c:v>26531.990099999999</c:v>
                </c:pt>
                <c:pt idx="1419">
                  <c:v>26612.390069999896</c:v>
                </c:pt>
                <c:pt idx="1420">
                  <c:v>26692.79004</c:v>
                </c:pt>
                <c:pt idx="1421">
                  <c:v>26773.190009999897</c:v>
                </c:pt>
                <c:pt idx="1422">
                  <c:v>26853.589979999892</c:v>
                </c:pt>
                <c:pt idx="1423">
                  <c:v>26933.989949999996</c:v>
                </c:pt>
                <c:pt idx="1424">
                  <c:v>27014.389919999896</c:v>
                </c:pt>
                <c:pt idx="1425">
                  <c:v>27094.789890000025</c:v>
                </c:pt>
                <c:pt idx="1426">
                  <c:v>27175.189859999897</c:v>
                </c:pt>
                <c:pt idx="1427">
                  <c:v>27255.589829999997</c:v>
                </c:pt>
                <c:pt idx="1428">
                  <c:v>27335.989799999999</c:v>
                </c:pt>
                <c:pt idx="1429">
                  <c:v>27416.389769999896</c:v>
                </c:pt>
                <c:pt idx="1430">
                  <c:v>27496.78974</c:v>
                </c:pt>
                <c:pt idx="1431">
                  <c:v>27577.189709999901</c:v>
                </c:pt>
                <c:pt idx="1432">
                  <c:v>27657.589679999892</c:v>
                </c:pt>
                <c:pt idx="1433">
                  <c:v>27737.98965</c:v>
                </c:pt>
                <c:pt idx="1434">
                  <c:v>27818.389619999896</c:v>
                </c:pt>
                <c:pt idx="1435">
                  <c:v>27898.78959</c:v>
                </c:pt>
                <c:pt idx="1436">
                  <c:v>27979.189559999842</c:v>
                </c:pt>
                <c:pt idx="1437">
                  <c:v>28059.589529999896</c:v>
                </c:pt>
                <c:pt idx="1438">
                  <c:v>28139.9895</c:v>
                </c:pt>
                <c:pt idx="1439">
                  <c:v>28220.389469999896</c:v>
                </c:pt>
              </c:numCache>
            </c:numRef>
          </c:xVal>
          <c:yVal>
            <c:numRef>
              <c:f>plume3!$E$2:$E$1441</c:f>
              <c:numCache>
                <c:formatCode>General</c:formatCode>
                <c:ptCount val="1440"/>
                <c:pt idx="0">
                  <c:v>36.556999999999995</c:v>
                </c:pt>
                <c:pt idx="1">
                  <c:v>36.556999999999995</c:v>
                </c:pt>
                <c:pt idx="2">
                  <c:v>36.556999999999995</c:v>
                </c:pt>
                <c:pt idx="3">
                  <c:v>36.556999999999995</c:v>
                </c:pt>
                <c:pt idx="4">
                  <c:v>36.556999999999995</c:v>
                </c:pt>
                <c:pt idx="5">
                  <c:v>36.556999999999995</c:v>
                </c:pt>
                <c:pt idx="6">
                  <c:v>36.556999999999995</c:v>
                </c:pt>
                <c:pt idx="7">
                  <c:v>36.556999999999995</c:v>
                </c:pt>
                <c:pt idx="8">
                  <c:v>36.556999999999995</c:v>
                </c:pt>
                <c:pt idx="9">
                  <c:v>36.556999999999995</c:v>
                </c:pt>
                <c:pt idx="10">
                  <c:v>36.556999999999995</c:v>
                </c:pt>
                <c:pt idx="11">
                  <c:v>36.556999999999995</c:v>
                </c:pt>
                <c:pt idx="12">
                  <c:v>36.556999999999995</c:v>
                </c:pt>
                <c:pt idx="13">
                  <c:v>36.556999999999995</c:v>
                </c:pt>
                <c:pt idx="14">
                  <c:v>36.556999999999995</c:v>
                </c:pt>
                <c:pt idx="15">
                  <c:v>36.556999999999995</c:v>
                </c:pt>
                <c:pt idx="16">
                  <c:v>36.556999999999995</c:v>
                </c:pt>
                <c:pt idx="17">
                  <c:v>36.556999999999995</c:v>
                </c:pt>
                <c:pt idx="18">
                  <c:v>36.556999999999995</c:v>
                </c:pt>
                <c:pt idx="19">
                  <c:v>36.556999999999995</c:v>
                </c:pt>
                <c:pt idx="20">
                  <c:v>36.556999999999995</c:v>
                </c:pt>
                <c:pt idx="21">
                  <c:v>36.556999999999995</c:v>
                </c:pt>
                <c:pt idx="22">
                  <c:v>36.556999999999995</c:v>
                </c:pt>
                <c:pt idx="23">
                  <c:v>36.556999999999995</c:v>
                </c:pt>
                <c:pt idx="24">
                  <c:v>36.556999999999995</c:v>
                </c:pt>
                <c:pt idx="25">
                  <c:v>36.556999999999995</c:v>
                </c:pt>
                <c:pt idx="26">
                  <c:v>36.556999999999995</c:v>
                </c:pt>
                <c:pt idx="27">
                  <c:v>36.556999999999995</c:v>
                </c:pt>
                <c:pt idx="28">
                  <c:v>36.556999999999995</c:v>
                </c:pt>
                <c:pt idx="29">
                  <c:v>36.556999999999995</c:v>
                </c:pt>
                <c:pt idx="30">
                  <c:v>36.556999999999995</c:v>
                </c:pt>
                <c:pt idx="31">
                  <c:v>36.556999999999995</c:v>
                </c:pt>
                <c:pt idx="32">
                  <c:v>36.556999999999995</c:v>
                </c:pt>
                <c:pt idx="33">
                  <c:v>36.556999999999995</c:v>
                </c:pt>
                <c:pt idx="34">
                  <c:v>36.556999999999995</c:v>
                </c:pt>
                <c:pt idx="35">
                  <c:v>36.556999999999995</c:v>
                </c:pt>
                <c:pt idx="36">
                  <c:v>36.556999999999995</c:v>
                </c:pt>
                <c:pt idx="37">
                  <c:v>36.556999999999995</c:v>
                </c:pt>
                <c:pt idx="38">
                  <c:v>36.556999999999995</c:v>
                </c:pt>
                <c:pt idx="39">
                  <c:v>36.556999999999995</c:v>
                </c:pt>
                <c:pt idx="40">
                  <c:v>36.556999999999995</c:v>
                </c:pt>
                <c:pt idx="41">
                  <c:v>36.556999999999995</c:v>
                </c:pt>
                <c:pt idx="42">
                  <c:v>36.556999999999995</c:v>
                </c:pt>
                <c:pt idx="43">
                  <c:v>36.556999999999995</c:v>
                </c:pt>
                <c:pt idx="44">
                  <c:v>36.556999999999995</c:v>
                </c:pt>
                <c:pt idx="45">
                  <c:v>36.556999999999995</c:v>
                </c:pt>
                <c:pt idx="46">
                  <c:v>36.556999999999995</c:v>
                </c:pt>
                <c:pt idx="47">
                  <c:v>36.556999999999995</c:v>
                </c:pt>
                <c:pt idx="48">
                  <c:v>36.556999999999995</c:v>
                </c:pt>
                <c:pt idx="49">
                  <c:v>36.556999999999995</c:v>
                </c:pt>
                <c:pt idx="50">
                  <c:v>36.556999999999995</c:v>
                </c:pt>
                <c:pt idx="51">
                  <c:v>36.556999999999995</c:v>
                </c:pt>
                <c:pt idx="52">
                  <c:v>36.556999999999995</c:v>
                </c:pt>
                <c:pt idx="53">
                  <c:v>36.556999999999995</c:v>
                </c:pt>
                <c:pt idx="54">
                  <c:v>36.556999999999995</c:v>
                </c:pt>
                <c:pt idx="55">
                  <c:v>36.556999999999995</c:v>
                </c:pt>
                <c:pt idx="56">
                  <c:v>36.556999999999995</c:v>
                </c:pt>
                <c:pt idx="57">
                  <c:v>36.556999999999995</c:v>
                </c:pt>
                <c:pt idx="58">
                  <c:v>36.556999999999995</c:v>
                </c:pt>
                <c:pt idx="59">
                  <c:v>36.556999999999995</c:v>
                </c:pt>
                <c:pt idx="60">
                  <c:v>36.556999999999995</c:v>
                </c:pt>
                <c:pt idx="61">
                  <c:v>36.556999999999995</c:v>
                </c:pt>
                <c:pt idx="62">
                  <c:v>36.556999999999995</c:v>
                </c:pt>
                <c:pt idx="63">
                  <c:v>36.556999999999995</c:v>
                </c:pt>
                <c:pt idx="64">
                  <c:v>36.556999999999995</c:v>
                </c:pt>
                <c:pt idx="65">
                  <c:v>36.556999999999995</c:v>
                </c:pt>
                <c:pt idx="66">
                  <c:v>36.556999999999995</c:v>
                </c:pt>
                <c:pt idx="67">
                  <c:v>36.556999999999995</c:v>
                </c:pt>
                <c:pt idx="68">
                  <c:v>36.556999999999995</c:v>
                </c:pt>
                <c:pt idx="69">
                  <c:v>36.556999999999995</c:v>
                </c:pt>
                <c:pt idx="70">
                  <c:v>36.556999999999995</c:v>
                </c:pt>
                <c:pt idx="71">
                  <c:v>36.556999999999995</c:v>
                </c:pt>
                <c:pt idx="72">
                  <c:v>36.556999999999995</c:v>
                </c:pt>
                <c:pt idx="73">
                  <c:v>36.556999999999995</c:v>
                </c:pt>
                <c:pt idx="74">
                  <c:v>36.556999999999995</c:v>
                </c:pt>
                <c:pt idx="75">
                  <c:v>36.556999999999995</c:v>
                </c:pt>
                <c:pt idx="76">
                  <c:v>36.556999999999995</c:v>
                </c:pt>
                <c:pt idx="77">
                  <c:v>36.556999999999995</c:v>
                </c:pt>
                <c:pt idx="78">
                  <c:v>36.556999999999995</c:v>
                </c:pt>
                <c:pt idx="79">
                  <c:v>36.556999999999995</c:v>
                </c:pt>
                <c:pt idx="80">
                  <c:v>36.556999999999995</c:v>
                </c:pt>
                <c:pt idx="81">
                  <c:v>36.556999999999995</c:v>
                </c:pt>
                <c:pt idx="82">
                  <c:v>36.556999999999995</c:v>
                </c:pt>
                <c:pt idx="83">
                  <c:v>36.556999999999995</c:v>
                </c:pt>
                <c:pt idx="84">
                  <c:v>36.556999999999995</c:v>
                </c:pt>
                <c:pt idx="85">
                  <c:v>36.556999999999995</c:v>
                </c:pt>
                <c:pt idx="86">
                  <c:v>36.556999999999995</c:v>
                </c:pt>
                <c:pt idx="87">
                  <c:v>36.556999999999995</c:v>
                </c:pt>
                <c:pt idx="88">
                  <c:v>36.556999999999995</c:v>
                </c:pt>
                <c:pt idx="89">
                  <c:v>36.556999999999995</c:v>
                </c:pt>
                <c:pt idx="90">
                  <c:v>36.556999999999995</c:v>
                </c:pt>
                <c:pt idx="91">
                  <c:v>36.556999999999995</c:v>
                </c:pt>
                <c:pt idx="92">
                  <c:v>36.556999999999995</c:v>
                </c:pt>
                <c:pt idx="93">
                  <c:v>36.556999999999995</c:v>
                </c:pt>
                <c:pt idx="94">
                  <c:v>36.556999999999995</c:v>
                </c:pt>
                <c:pt idx="95">
                  <c:v>36.556999999999995</c:v>
                </c:pt>
                <c:pt idx="96">
                  <c:v>36.556999999999995</c:v>
                </c:pt>
                <c:pt idx="97">
                  <c:v>36.556999999999995</c:v>
                </c:pt>
                <c:pt idx="98">
                  <c:v>36.556999999999995</c:v>
                </c:pt>
                <c:pt idx="99">
                  <c:v>36.556999999999995</c:v>
                </c:pt>
                <c:pt idx="100">
                  <c:v>36.556999999999995</c:v>
                </c:pt>
                <c:pt idx="101">
                  <c:v>36.556999999999995</c:v>
                </c:pt>
                <c:pt idx="102">
                  <c:v>36.556999999999995</c:v>
                </c:pt>
                <c:pt idx="103">
                  <c:v>36.556999999999995</c:v>
                </c:pt>
                <c:pt idx="104">
                  <c:v>36.556999999999995</c:v>
                </c:pt>
                <c:pt idx="105">
                  <c:v>36.556999999999995</c:v>
                </c:pt>
                <c:pt idx="106">
                  <c:v>36.556999999999995</c:v>
                </c:pt>
                <c:pt idx="107">
                  <c:v>36.556999999999995</c:v>
                </c:pt>
                <c:pt idx="108">
                  <c:v>36.556999999999995</c:v>
                </c:pt>
                <c:pt idx="109">
                  <c:v>36.556999999999995</c:v>
                </c:pt>
                <c:pt idx="110">
                  <c:v>36.556999999999995</c:v>
                </c:pt>
                <c:pt idx="111">
                  <c:v>36.556999999999995</c:v>
                </c:pt>
                <c:pt idx="112">
                  <c:v>36.556999999999995</c:v>
                </c:pt>
                <c:pt idx="113">
                  <c:v>36.556999999999995</c:v>
                </c:pt>
                <c:pt idx="114">
                  <c:v>36.556999999999995</c:v>
                </c:pt>
                <c:pt idx="115">
                  <c:v>36.556999999999995</c:v>
                </c:pt>
                <c:pt idx="116">
                  <c:v>36.556999999999995</c:v>
                </c:pt>
                <c:pt idx="117">
                  <c:v>36.556999999999995</c:v>
                </c:pt>
                <c:pt idx="118">
                  <c:v>36.556999999999995</c:v>
                </c:pt>
                <c:pt idx="119">
                  <c:v>36.556999999999995</c:v>
                </c:pt>
                <c:pt idx="120">
                  <c:v>36.556999999999995</c:v>
                </c:pt>
                <c:pt idx="121">
                  <c:v>36.556999999999995</c:v>
                </c:pt>
                <c:pt idx="122">
                  <c:v>36.556999999999995</c:v>
                </c:pt>
                <c:pt idx="123">
                  <c:v>36.556999999999995</c:v>
                </c:pt>
                <c:pt idx="124">
                  <c:v>36.556999999999995</c:v>
                </c:pt>
                <c:pt idx="125">
                  <c:v>36.556999999999995</c:v>
                </c:pt>
                <c:pt idx="126">
                  <c:v>36.556999999999995</c:v>
                </c:pt>
                <c:pt idx="127">
                  <c:v>36.556999999999995</c:v>
                </c:pt>
                <c:pt idx="128">
                  <c:v>36.556999999999995</c:v>
                </c:pt>
                <c:pt idx="129">
                  <c:v>36.556999999999995</c:v>
                </c:pt>
                <c:pt idx="130">
                  <c:v>36.556999999999995</c:v>
                </c:pt>
                <c:pt idx="131">
                  <c:v>36.556999999999995</c:v>
                </c:pt>
                <c:pt idx="132">
                  <c:v>36.556999999999995</c:v>
                </c:pt>
                <c:pt idx="133">
                  <c:v>36.556999999999995</c:v>
                </c:pt>
                <c:pt idx="134">
                  <c:v>36.556999999999995</c:v>
                </c:pt>
                <c:pt idx="135">
                  <c:v>36.556999999999995</c:v>
                </c:pt>
                <c:pt idx="136">
                  <c:v>36.556999999999995</c:v>
                </c:pt>
                <c:pt idx="137">
                  <c:v>36.556999999999995</c:v>
                </c:pt>
                <c:pt idx="138">
                  <c:v>36.556999999999995</c:v>
                </c:pt>
                <c:pt idx="139">
                  <c:v>36.556999999999995</c:v>
                </c:pt>
                <c:pt idx="140">
                  <c:v>36.556999999999995</c:v>
                </c:pt>
                <c:pt idx="141">
                  <c:v>36.556999999999995</c:v>
                </c:pt>
                <c:pt idx="142">
                  <c:v>36.556999999999995</c:v>
                </c:pt>
                <c:pt idx="143">
                  <c:v>36.556999999999995</c:v>
                </c:pt>
                <c:pt idx="144">
                  <c:v>36.556999999999995</c:v>
                </c:pt>
                <c:pt idx="145">
                  <c:v>36.556999999999995</c:v>
                </c:pt>
                <c:pt idx="146">
                  <c:v>36.556999999999995</c:v>
                </c:pt>
                <c:pt idx="147">
                  <c:v>36.556999999999995</c:v>
                </c:pt>
                <c:pt idx="148">
                  <c:v>36.556999999999995</c:v>
                </c:pt>
                <c:pt idx="149">
                  <c:v>36.556999999999995</c:v>
                </c:pt>
                <c:pt idx="150">
                  <c:v>36.556999999999995</c:v>
                </c:pt>
                <c:pt idx="151">
                  <c:v>36.556999999999995</c:v>
                </c:pt>
                <c:pt idx="152">
                  <c:v>36.556999999999995</c:v>
                </c:pt>
                <c:pt idx="153">
                  <c:v>36.556999999999995</c:v>
                </c:pt>
                <c:pt idx="154">
                  <c:v>36.556999999999995</c:v>
                </c:pt>
                <c:pt idx="155">
                  <c:v>36.556999999999995</c:v>
                </c:pt>
                <c:pt idx="156">
                  <c:v>36.556999999999995</c:v>
                </c:pt>
                <c:pt idx="157">
                  <c:v>36.556999999999995</c:v>
                </c:pt>
                <c:pt idx="158">
                  <c:v>36.556999999999995</c:v>
                </c:pt>
                <c:pt idx="159">
                  <c:v>36.556999999999995</c:v>
                </c:pt>
                <c:pt idx="160">
                  <c:v>36.556999999999995</c:v>
                </c:pt>
                <c:pt idx="161">
                  <c:v>36.556999999999995</c:v>
                </c:pt>
                <c:pt idx="162">
                  <c:v>36.556999999999995</c:v>
                </c:pt>
                <c:pt idx="163">
                  <c:v>36.556999999999995</c:v>
                </c:pt>
                <c:pt idx="164">
                  <c:v>36.556999999999995</c:v>
                </c:pt>
                <c:pt idx="165">
                  <c:v>36.556999999999995</c:v>
                </c:pt>
                <c:pt idx="166">
                  <c:v>36.556999999999995</c:v>
                </c:pt>
                <c:pt idx="167">
                  <c:v>36.556999999999995</c:v>
                </c:pt>
                <c:pt idx="168">
                  <c:v>36.556999999999995</c:v>
                </c:pt>
                <c:pt idx="169">
                  <c:v>36.556999999999995</c:v>
                </c:pt>
                <c:pt idx="170">
                  <c:v>36.556999999999995</c:v>
                </c:pt>
                <c:pt idx="171">
                  <c:v>36.556999999999995</c:v>
                </c:pt>
                <c:pt idx="172">
                  <c:v>36.556999999999995</c:v>
                </c:pt>
                <c:pt idx="173">
                  <c:v>36.556999999999995</c:v>
                </c:pt>
                <c:pt idx="174">
                  <c:v>36.556999999999995</c:v>
                </c:pt>
                <c:pt idx="175">
                  <c:v>36.556999999999995</c:v>
                </c:pt>
                <c:pt idx="176">
                  <c:v>36.556999999999995</c:v>
                </c:pt>
                <c:pt idx="177">
                  <c:v>36.556999999999995</c:v>
                </c:pt>
                <c:pt idx="178">
                  <c:v>36.556999999999995</c:v>
                </c:pt>
                <c:pt idx="179">
                  <c:v>36.556999999999995</c:v>
                </c:pt>
                <c:pt idx="180">
                  <c:v>36.556999999999995</c:v>
                </c:pt>
                <c:pt idx="181">
                  <c:v>36.556999999999995</c:v>
                </c:pt>
                <c:pt idx="182">
                  <c:v>36.556999999999995</c:v>
                </c:pt>
                <c:pt idx="183">
                  <c:v>36.556999999999995</c:v>
                </c:pt>
                <c:pt idx="184">
                  <c:v>36.556999999999995</c:v>
                </c:pt>
                <c:pt idx="185">
                  <c:v>36.556999999999995</c:v>
                </c:pt>
                <c:pt idx="186">
                  <c:v>36.556999999999995</c:v>
                </c:pt>
                <c:pt idx="187">
                  <c:v>36.556999999999995</c:v>
                </c:pt>
                <c:pt idx="188">
                  <c:v>36.556999999999995</c:v>
                </c:pt>
                <c:pt idx="189">
                  <c:v>36.556999999999995</c:v>
                </c:pt>
                <c:pt idx="190">
                  <c:v>36.556999999999995</c:v>
                </c:pt>
                <c:pt idx="191">
                  <c:v>36.556999999999995</c:v>
                </c:pt>
                <c:pt idx="192">
                  <c:v>36.556999999999995</c:v>
                </c:pt>
                <c:pt idx="193">
                  <c:v>36.556999999999995</c:v>
                </c:pt>
                <c:pt idx="194">
                  <c:v>36.556999999999995</c:v>
                </c:pt>
                <c:pt idx="195">
                  <c:v>36.556999999999995</c:v>
                </c:pt>
                <c:pt idx="196">
                  <c:v>36.556999999999995</c:v>
                </c:pt>
                <c:pt idx="197">
                  <c:v>36.556999999999995</c:v>
                </c:pt>
                <c:pt idx="198">
                  <c:v>36.556999999999995</c:v>
                </c:pt>
                <c:pt idx="199">
                  <c:v>36.556999999999995</c:v>
                </c:pt>
                <c:pt idx="200">
                  <c:v>36.556999999999995</c:v>
                </c:pt>
                <c:pt idx="201">
                  <c:v>36.556999999999995</c:v>
                </c:pt>
                <c:pt idx="202">
                  <c:v>36.556999999999995</c:v>
                </c:pt>
                <c:pt idx="203">
                  <c:v>36.556999999999995</c:v>
                </c:pt>
                <c:pt idx="204">
                  <c:v>36.556999999999995</c:v>
                </c:pt>
                <c:pt idx="205">
                  <c:v>36.556999999999995</c:v>
                </c:pt>
                <c:pt idx="206">
                  <c:v>36.556999999999995</c:v>
                </c:pt>
                <c:pt idx="207">
                  <c:v>36.556999999999995</c:v>
                </c:pt>
                <c:pt idx="208">
                  <c:v>36.556999999999995</c:v>
                </c:pt>
                <c:pt idx="209">
                  <c:v>36.556999999999995</c:v>
                </c:pt>
                <c:pt idx="210">
                  <c:v>36.556999999999995</c:v>
                </c:pt>
                <c:pt idx="211">
                  <c:v>36.556999999999995</c:v>
                </c:pt>
                <c:pt idx="212">
                  <c:v>36.556999999999995</c:v>
                </c:pt>
                <c:pt idx="213">
                  <c:v>36.556999999999995</c:v>
                </c:pt>
                <c:pt idx="214">
                  <c:v>36.556999999999995</c:v>
                </c:pt>
                <c:pt idx="215">
                  <c:v>36.556999999999995</c:v>
                </c:pt>
                <c:pt idx="216">
                  <c:v>36.556999999999995</c:v>
                </c:pt>
                <c:pt idx="217">
                  <c:v>36.556999999999995</c:v>
                </c:pt>
                <c:pt idx="218">
                  <c:v>36.556999999999995</c:v>
                </c:pt>
                <c:pt idx="219">
                  <c:v>36.556999999999995</c:v>
                </c:pt>
                <c:pt idx="220">
                  <c:v>36.556999999999995</c:v>
                </c:pt>
                <c:pt idx="221">
                  <c:v>36.556999999999995</c:v>
                </c:pt>
                <c:pt idx="222">
                  <c:v>36.556999999999995</c:v>
                </c:pt>
                <c:pt idx="223">
                  <c:v>36.556999999999995</c:v>
                </c:pt>
                <c:pt idx="224">
                  <c:v>36.556999999999995</c:v>
                </c:pt>
                <c:pt idx="225">
                  <c:v>36.556999999999995</c:v>
                </c:pt>
                <c:pt idx="226">
                  <c:v>36.556999999999995</c:v>
                </c:pt>
                <c:pt idx="227">
                  <c:v>36.556999999999995</c:v>
                </c:pt>
                <c:pt idx="228">
                  <c:v>36.556999999999995</c:v>
                </c:pt>
                <c:pt idx="229">
                  <c:v>36.556999999999995</c:v>
                </c:pt>
                <c:pt idx="230">
                  <c:v>36.556999999999995</c:v>
                </c:pt>
                <c:pt idx="231">
                  <c:v>36.556999999999995</c:v>
                </c:pt>
                <c:pt idx="232">
                  <c:v>36.556999999999995</c:v>
                </c:pt>
                <c:pt idx="233">
                  <c:v>36.556999999999995</c:v>
                </c:pt>
                <c:pt idx="234">
                  <c:v>36.556999999999995</c:v>
                </c:pt>
                <c:pt idx="235">
                  <c:v>36.556999999999995</c:v>
                </c:pt>
                <c:pt idx="236">
                  <c:v>36.556999999999995</c:v>
                </c:pt>
                <c:pt idx="237">
                  <c:v>36.556999999999995</c:v>
                </c:pt>
                <c:pt idx="238">
                  <c:v>36.556999999999995</c:v>
                </c:pt>
                <c:pt idx="239">
                  <c:v>36.556999999999995</c:v>
                </c:pt>
                <c:pt idx="240">
                  <c:v>36.556999999999995</c:v>
                </c:pt>
                <c:pt idx="241">
                  <c:v>36.556999999999995</c:v>
                </c:pt>
                <c:pt idx="242">
                  <c:v>36.556999999999995</c:v>
                </c:pt>
                <c:pt idx="243">
                  <c:v>36.556999999999995</c:v>
                </c:pt>
                <c:pt idx="244">
                  <c:v>36.556999999999995</c:v>
                </c:pt>
                <c:pt idx="245">
                  <c:v>36.556999999999995</c:v>
                </c:pt>
                <c:pt idx="246">
                  <c:v>36.556999999999995</c:v>
                </c:pt>
                <c:pt idx="247">
                  <c:v>36.556999999999995</c:v>
                </c:pt>
                <c:pt idx="248">
                  <c:v>36.556999999999995</c:v>
                </c:pt>
                <c:pt idx="249">
                  <c:v>36.556999999999995</c:v>
                </c:pt>
                <c:pt idx="250">
                  <c:v>36.556999999999995</c:v>
                </c:pt>
                <c:pt idx="251">
                  <c:v>36.556999999999995</c:v>
                </c:pt>
                <c:pt idx="252">
                  <c:v>36.556999999999995</c:v>
                </c:pt>
                <c:pt idx="253">
                  <c:v>36.556999999999995</c:v>
                </c:pt>
                <c:pt idx="254">
                  <c:v>36.556999999999995</c:v>
                </c:pt>
                <c:pt idx="255">
                  <c:v>36.556999999999995</c:v>
                </c:pt>
                <c:pt idx="256">
                  <c:v>36.556999999999995</c:v>
                </c:pt>
                <c:pt idx="257">
                  <c:v>36.556999999999995</c:v>
                </c:pt>
                <c:pt idx="258">
                  <c:v>36.556999999999995</c:v>
                </c:pt>
                <c:pt idx="259">
                  <c:v>36.556999999999995</c:v>
                </c:pt>
                <c:pt idx="260">
                  <c:v>36.556999999999995</c:v>
                </c:pt>
                <c:pt idx="261">
                  <c:v>36.556999999999995</c:v>
                </c:pt>
                <c:pt idx="262">
                  <c:v>36.556999999999995</c:v>
                </c:pt>
                <c:pt idx="263">
                  <c:v>36.556999999999995</c:v>
                </c:pt>
                <c:pt idx="264">
                  <c:v>36.556999999999995</c:v>
                </c:pt>
                <c:pt idx="265">
                  <c:v>36.556999999999995</c:v>
                </c:pt>
                <c:pt idx="266">
                  <c:v>36.556999999999995</c:v>
                </c:pt>
                <c:pt idx="267">
                  <c:v>36.556999999999995</c:v>
                </c:pt>
                <c:pt idx="268">
                  <c:v>36.556999999999995</c:v>
                </c:pt>
                <c:pt idx="269">
                  <c:v>36.556999999999995</c:v>
                </c:pt>
                <c:pt idx="270">
                  <c:v>36.556999999999995</c:v>
                </c:pt>
                <c:pt idx="271">
                  <c:v>36.556999999999995</c:v>
                </c:pt>
                <c:pt idx="272">
                  <c:v>36.556999999999995</c:v>
                </c:pt>
                <c:pt idx="273">
                  <c:v>36.556999999999995</c:v>
                </c:pt>
                <c:pt idx="274">
                  <c:v>36.556999999999995</c:v>
                </c:pt>
                <c:pt idx="275">
                  <c:v>36.556999999999995</c:v>
                </c:pt>
                <c:pt idx="276">
                  <c:v>36.556999999999995</c:v>
                </c:pt>
                <c:pt idx="277">
                  <c:v>36.556999999999995</c:v>
                </c:pt>
                <c:pt idx="278">
                  <c:v>36.556999999999995</c:v>
                </c:pt>
                <c:pt idx="279">
                  <c:v>36.556999999999995</c:v>
                </c:pt>
                <c:pt idx="280">
                  <c:v>36.556999999999995</c:v>
                </c:pt>
                <c:pt idx="281">
                  <c:v>36.556999999999995</c:v>
                </c:pt>
                <c:pt idx="282">
                  <c:v>36.556999999999995</c:v>
                </c:pt>
                <c:pt idx="283">
                  <c:v>36.556999999999995</c:v>
                </c:pt>
                <c:pt idx="284">
                  <c:v>36.556999999999995</c:v>
                </c:pt>
                <c:pt idx="285">
                  <c:v>36.556999999999995</c:v>
                </c:pt>
                <c:pt idx="286">
                  <c:v>36.556999999999995</c:v>
                </c:pt>
                <c:pt idx="287">
                  <c:v>36.556999999999995</c:v>
                </c:pt>
                <c:pt idx="288">
                  <c:v>36.556999999999995</c:v>
                </c:pt>
                <c:pt idx="289">
                  <c:v>36.556999999999995</c:v>
                </c:pt>
                <c:pt idx="290">
                  <c:v>36.556999999999995</c:v>
                </c:pt>
                <c:pt idx="291">
                  <c:v>36.556999999999995</c:v>
                </c:pt>
                <c:pt idx="292">
                  <c:v>36.556999999999995</c:v>
                </c:pt>
                <c:pt idx="293">
                  <c:v>36.556999999999995</c:v>
                </c:pt>
                <c:pt idx="294">
                  <c:v>36.556999999999995</c:v>
                </c:pt>
                <c:pt idx="295">
                  <c:v>36.556999999999995</c:v>
                </c:pt>
                <c:pt idx="296">
                  <c:v>36.556999999999995</c:v>
                </c:pt>
                <c:pt idx="297">
                  <c:v>36.556999999999995</c:v>
                </c:pt>
                <c:pt idx="298">
                  <c:v>36.556999999999995</c:v>
                </c:pt>
                <c:pt idx="299">
                  <c:v>36.556999999999995</c:v>
                </c:pt>
                <c:pt idx="300">
                  <c:v>36.556999999999995</c:v>
                </c:pt>
                <c:pt idx="301">
                  <c:v>36.556999999999995</c:v>
                </c:pt>
                <c:pt idx="302">
                  <c:v>36.556999999999995</c:v>
                </c:pt>
                <c:pt idx="303">
                  <c:v>36.556999999999995</c:v>
                </c:pt>
                <c:pt idx="304">
                  <c:v>36.556999999999995</c:v>
                </c:pt>
                <c:pt idx="305">
                  <c:v>36.556999999999995</c:v>
                </c:pt>
                <c:pt idx="306">
                  <c:v>36.556999999999995</c:v>
                </c:pt>
                <c:pt idx="307">
                  <c:v>36.556999999999995</c:v>
                </c:pt>
                <c:pt idx="308">
                  <c:v>36.556999999999995</c:v>
                </c:pt>
                <c:pt idx="309">
                  <c:v>36.556999999999995</c:v>
                </c:pt>
                <c:pt idx="310">
                  <c:v>36.556999999999995</c:v>
                </c:pt>
                <c:pt idx="311">
                  <c:v>36.556999999999995</c:v>
                </c:pt>
                <c:pt idx="312">
                  <c:v>36.556999999999995</c:v>
                </c:pt>
                <c:pt idx="313">
                  <c:v>36.556999999999995</c:v>
                </c:pt>
                <c:pt idx="314">
                  <c:v>36.556999999999995</c:v>
                </c:pt>
                <c:pt idx="315">
                  <c:v>36.556999999999995</c:v>
                </c:pt>
                <c:pt idx="316">
                  <c:v>36.556999999999995</c:v>
                </c:pt>
                <c:pt idx="317">
                  <c:v>36.556999999999995</c:v>
                </c:pt>
                <c:pt idx="318">
                  <c:v>36.556999999999995</c:v>
                </c:pt>
                <c:pt idx="319">
                  <c:v>36.556999999999995</c:v>
                </c:pt>
                <c:pt idx="320">
                  <c:v>36.556999999999995</c:v>
                </c:pt>
                <c:pt idx="321">
                  <c:v>36.556999999999995</c:v>
                </c:pt>
                <c:pt idx="322">
                  <c:v>36.556999999999995</c:v>
                </c:pt>
                <c:pt idx="323">
                  <c:v>36.556999999999995</c:v>
                </c:pt>
                <c:pt idx="324">
                  <c:v>36.556999999999995</c:v>
                </c:pt>
                <c:pt idx="325">
                  <c:v>36.556999999999995</c:v>
                </c:pt>
                <c:pt idx="326">
                  <c:v>36.556999999999995</c:v>
                </c:pt>
                <c:pt idx="327">
                  <c:v>36.556999999999995</c:v>
                </c:pt>
                <c:pt idx="328">
                  <c:v>36.556999999999995</c:v>
                </c:pt>
                <c:pt idx="329">
                  <c:v>36.556999999999995</c:v>
                </c:pt>
                <c:pt idx="330">
                  <c:v>36.556999999999995</c:v>
                </c:pt>
                <c:pt idx="331">
                  <c:v>36.556999999999995</c:v>
                </c:pt>
                <c:pt idx="332">
                  <c:v>36.556999999999995</c:v>
                </c:pt>
                <c:pt idx="333">
                  <c:v>36.556999999999995</c:v>
                </c:pt>
                <c:pt idx="334">
                  <c:v>36.556999999999995</c:v>
                </c:pt>
                <c:pt idx="335">
                  <c:v>36.556999999999995</c:v>
                </c:pt>
                <c:pt idx="336">
                  <c:v>36.556999999999995</c:v>
                </c:pt>
                <c:pt idx="337">
                  <c:v>36.556999999999995</c:v>
                </c:pt>
                <c:pt idx="338">
                  <c:v>36.556999999999995</c:v>
                </c:pt>
                <c:pt idx="339">
                  <c:v>36.556999999999995</c:v>
                </c:pt>
                <c:pt idx="340">
                  <c:v>36.556999999999995</c:v>
                </c:pt>
                <c:pt idx="341">
                  <c:v>36.556999999999995</c:v>
                </c:pt>
                <c:pt idx="342">
                  <c:v>36.556999999999995</c:v>
                </c:pt>
                <c:pt idx="343">
                  <c:v>36.556999999999995</c:v>
                </c:pt>
                <c:pt idx="344">
                  <c:v>36.556999999999995</c:v>
                </c:pt>
                <c:pt idx="345">
                  <c:v>36.556999999999995</c:v>
                </c:pt>
                <c:pt idx="346">
                  <c:v>36.556999999999995</c:v>
                </c:pt>
                <c:pt idx="347">
                  <c:v>36.556999999999995</c:v>
                </c:pt>
                <c:pt idx="348">
                  <c:v>36.556999999999995</c:v>
                </c:pt>
                <c:pt idx="349">
                  <c:v>36.556999999999995</c:v>
                </c:pt>
                <c:pt idx="350">
                  <c:v>36.556999999999995</c:v>
                </c:pt>
                <c:pt idx="351">
                  <c:v>36.556999999999995</c:v>
                </c:pt>
                <c:pt idx="352">
                  <c:v>36.556999999999995</c:v>
                </c:pt>
                <c:pt idx="353">
                  <c:v>36.556999999999995</c:v>
                </c:pt>
                <c:pt idx="354">
                  <c:v>36.556999999999995</c:v>
                </c:pt>
                <c:pt idx="355">
                  <c:v>36.556999999999995</c:v>
                </c:pt>
                <c:pt idx="356">
                  <c:v>36.556999999999995</c:v>
                </c:pt>
                <c:pt idx="357">
                  <c:v>36.556999999999995</c:v>
                </c:pt>
                <c:pt idx="358">
                  <c:v>36.556999999999995</c:v>
                </c:pt>
                <c:pt idx="359">
                  <c:v>36.556999999999995</c:v>
                </c:pt>
                <c:pt idx="360">
                  <c:v>36.556999999999995</c:v>
                </c:pt>
                <c:pt idx="361">
                  <c:v>36.556999999999995</c:v>
                </c:pt>
                <c:pt idx="362">
                  <c:v>36.556999999999995</c:v>
                </c:pt>
                <c:pt idx="363">
                  <c:v>36.556999999999995</c:v>
                </c:pt>
                <c:pt idx="364">
                  <c:v>36.556999999999995</c:v>
                </c:pt>
                <c:pt idx="365">
                  <c:v>36.556999999999995</c:v>
                </c:pt>
                <c:pt idx="366">
                  <c:v>36.556999999999995</c:v>
                </c:pt>
                <c:pt idx="367">
                  <c:v>36.556999999999995</c:v>
                </c:pt>
                <c:pt idx="368">
                  <c:v>36.556999999999995</c:v>
                </c:pt>
                <c:pt idx="369">
                  <c:v>36.556999999999995</c:v>
                </c:pt>
                <c:pt idx="370">
                  <c:v>36.556999999999995</c:v>
                </c:pt>
                <c:pt idx="371">
                  <c:v>36.556999999999995</c:v>
                </c:pt>
                <c:pt idx="372">
                  <c:v>36.556999999999995</c:v>
                </c:pt>
                <c:pt idx="373">
                  <c:v>36.556999999999995</c:v>
                </c:pt>
                <c:pt idx="374">
                  <c:v>36.556999999999995</c:v>
                </c:pt>
                <c:pt idx="375">
                  <c:v>36.556999999999995</c:v>
                </c:pt>
                <c:pt idx="376">
                  <c:v>36.556999999999995</c:v>
                </c:pt>
                <c:pt idx="377">
                  <c:v>36.556999999999995</c:v>
                </c:pt>
                <c:pt idx="378">
                  <c:v>36.556999999999995</c:v>
                </c:pt>
                <c:pt idx="379">
                  <c:v>36.556999999999995</c:v>
                </c:pt>
                <c:pt idx="380">
                  <c:v>36.556999999999995</c:v>
                </c:pt>
                <c:pt idx="381">
                  <c:v>36.556999999999995</c:v>
                </c:pt>
                <c:pt idx="382">
                  <c:v>36.556999999999995</c:v>
                </c:pt>
                <c:pt idx="383">
                  <c:v>36.556999999999995</c:v>
                </c:pt>
                <c:pt idx="384">
                  <c:v>36.556999999999995</c:v>
                </c:pt>
                <c:pt idx="385">
                  <c:v>36.556999999999995</c:v>
                </c:pt>
                <c:pt idx="386">
                  <c:v>36.556999999999995</c:v>
                </c:pt>
                <c:pt idx="387">
                  <c:v>36.556999999999995</c:v>
                </c:pt>
                <c:pt idx="388">
                  <c:v>36.556999999999995</c:v>
                </c:pt>
                <c:pt idx="389">
                  <c:v>36.556999999999995</c:v>
                </c:pt>
                <c:pt idx="390">
                  <c:v>36.556999999999995</c:v>
                </c:pt>
                <c:pt idx="391">
                  <c:v>36.556999999999995</c:v>
                </c:pt>
                <c:pt idx="392">
                  <c:v>36.556999999999995</c:v>
                </c:pt>
                <c:pt idx="393">
                  <c:v>36.556999999999995</c:v>
                </c:pt>
                <c:pt idx="394">
                  <c:v>36.556999999999995</c:v>
                </c:pt>
                <c:pt idx="395">
                  <c:v>36.556999999999995</c:v>
                </c:pt>
                <c:pt idx="396">
                  <c:v>36.556999999999995</c:v>
                </c:pt>
                <c:pt idx="397">
                  <c:v>36.556999999999995</c:v>
                </c:pt>
                <c:pt idx="398">
                  <c:v>36.556999999999995</c:v>
                </c:pt>
                <c:pt idx="399">
                  <c:v>36.556999999999995</c:v>
                </c:pt>
                <c:pt idx="400">
                  <c:v>36.556999999999995</c:v>
                </c:pt>
                <c:pt idx="401">
                  <c:v>36.556999999999995</c:v>
                </c:pt>
                <c:pt idx="402">
                  <c:v>36.556999999999995</c:v>
                </c:pt>
                <c:pt idx="403">
                  <c:v>36.556999999999995</c:v>
                </c:pt>
                <c:pt idx="404">
                  <c:v>36.556999999999995</c:v>
                </c:pt>
                <c:pt idx="405">
                  <c:v>36.556999999999995</c:v>
                </c:pt>
                <c:pt idx="406">
                  <c:v>36.556999999999995</c:v>
                </c:pt>
                <c:pt idx="407">
                  <c:v>36.556999999999995</c:v>
                </c:pt>
                <c:pt idx="408">
                  <c:v>36.556999999999995</c:v>
                </c:pt>
                <c:pt idx="409">
                  <c:v>36.556999999999995</c:v>
                </c:pt>
                <c:pt idx="410">
                  <c:v>36.556999999999995</c:v>
                </c:pt>
                <c:pt idx="411">
                  <c:v>36.556999999999995</c:v>
                </c:pt>
                <c:pt idx="412">
                  <c:v>36.556999999999995</c:v>
                </c:pt>
                <c:pt idx="413">
                  <c:v>36.556999999999995</c:v>
                </c:pt>
                <c:pt idx="414">
                  <c:v>36.556999999999995</c:v>
                </c:pt>
                <c:pt idx="415">
                  <c:v>36.556999999999995</c:v>
                </c:pt>
                <c:pt idx="416">
                  <c:v>36.556999999999995</c:v>
                </c:pt>
                <c:pt idx="417">
                  <c:v>36.556999999999995</c:v>
                </c:pt>
                <c:pt idx="418">
                  <c:v>36.556999999999995</c:v>
                </c:pt>
                <c:pt idx="419">
                  <c:v>36.556999999999995</c:v>
                </c:pt>
                <c:pt idx="420">
                  <c:v>36.556999999999995</c:v>
                </c:pt>
                <c:pt idx="421">
                  <c:v>36.556999999999995</c:v>
                </c:pt>
                <c:pt idx="422">
                  <c:v>36.556999999999995</c:v>
                </c:pt>
                <c:pt idx="423">
                  <c:v>36.556999999999995</c:v>
                </c:pt>
                <c:pt idx="424">
                  <c:v>36.556999999999995</c:v>
                </c:pt>
                <c:pt idx="425">
                  <c:v>36.556999999999995</c:v>
                </c:pt>
                <c:pt idx="426">
                  <c:v>36.556999999999995</c:v>
                </c:pt>
                <c:pt idx="427">
                  <c:v>36.556999999999995</c:v>
                </c:pt>
                <c:pt idx="428">
                  <c:v>36.556999999999995</c:v>
                </c:pt>
                <c:pt idx="429">
                  <c:v>36.556999999999995</c:v>
                </c:pt>
                <c:pt idx="430">
                  <c:v>36.556999999999995</c:v>
                </c:pt>
                <c:pt idx="431">
                  <c:v>36.556999999999995</c:v>
                </c:pt>
                <c:pt idx="432">
                  <c:v>36.556999999999995</c:v>
                </c:pt>
                <c:pt idx="433">
                  <c:v>36.556999999999995</c:v>
                </c:pt>
                <c:pt idx="434">
                  <c:v>36.556999999999995</c:v>
                </c:pt>
                <c:pt idx="435">
                  <c:v>36.556999999999995</c:v>
                </c:pt>
                <c:pt idx="436">
                  <c:v>36.556999999999995</c:v>
                </c:pt>
                <c:pt idx="437">
                  <c:v>36.556999999999995</c:v>
                </c:pt>
                <c:pt idx="438">
                  <c:v>36.556999999999995</c:v>
                </c:pt>
                <c:pt idx="439">
                  <c:v>36.556999999999995</c:v>
                </c:pt>
                <c:pt idx="440">
                  <c:v>36.556999999999995</c:v>
                </c:pt>
                <c:pt idx="441">
                  <c:v>36.556999999999995</c:v>
                </c:pt>
                <c:pt idx="442">
                  <c:v>36.556999999999995</c:v>
                </c:pt>
                <c:pt idx="443">
                  <c:v>36.556999999999995</c:v>
                </c:pt>
                <c:pt idx="444">
                  <c:v>36.556999999999995</c:v>
                </c:pt>
                <c:pt idx="445">
                  <c:v>36.556999999999995</c:v>
                </c:pt>
                <c:pt idx="446">
                  <c:v>36.556999999999995</c:v>
                </c:pt>
                <c:pt idx="447">
                  <c:v>36.556999999999995</c:v>
                </c:pt>
                <c:pt idx="448">
                  <c:v>36.556999999999995</c:v>
                </c:pt>
                <c:pt idx="449">
                  <c:v>36.556999999999995</c:v>
                </c:pt>
                <c:pt idx="450">
                  <c:v>36.556999999999995</c:v>
                </c:pt>
                <c:pt idx="451">
                  <c:v>36.556999999999995</c:v>
                </c:pt>
                <c:pt idx="452">
                  <c:v>36.556999999999995</c:v>
                </c:pt>
                <c:pt idx="453">
                  <c:v>36.556999999999995</c:v>
                </c:pt>
                <c:pt idx="454">
                  <c:v>36.556999999999995</c:v>
                </c:pt>
                <c:pt idx="455">
                  <c:v>36.556999999999995</c:v>
                </c:pt>
                <c:pt idx="456">
                  <c:v>36.556999999999995</c:v>
                </c:pt>
                <c:pt idx="457">
                  <c:v>36.556999999999995</c:v>
                </c:pt>
                <c:pt idx="458">
                  <c:v>36.556999999999995</c:v>
                </c:pt>
                <c:pt idx="459">
                  <c:v>36.556999999999995</c:v>
                </c:pt>
                <c:pt idx="460">
                  <c:v>36.556999999999995</c:v>
                </c:pt>
                <c:pt idx="461">
                  <c:v>36.556999999999995</c:v>
                </c:pt>
                <c:pt idx="462">
                  <c:v>36.556999999999995</c:v>
                </c:pt>
                <c:pt idx="463">
                  <c:v>36.556999999999995</c:v>
                </c:pt>
                <c:pt idx="464">
                  <c:v>36.556999999999995</c:v>
                </c:pt>
                <c:pt idx="465">
                  <c:v>36.556999999999995</c:v>
                </c:pt>
                <c:pt idx="466">
                  <c:v>36.556999999999995</c:v>
                </c:pt>
                <c:pt idx="467">
                  <c:v>36.556999999999995</c:v>
                </c:pt>
                <c:pt idx="468">
                  <c:v>36.556999999999995</c:v>
                </c:pt>
                <c:pt idx="469">
                  <c:v>36.556999999999995</c:v>
                </c:pt>
                <c:pt idx="470">
                  <c:v>36.556999999999995</c:v>
                </c:pt>
                <c:pt idx="471">
                  <c:v>36.556999999999995</c:v>
                </c:pt>
                <c:pt idx="472">
                  <c:v>36.556999999999995</c:v>
                </c:pt>
                <c:pt idx="473">
                  <c:v>36.556999999999995</c:v>
                </c:pt>
                <c:pt idx="474">
                  <c:v>36.556999999999995</c:v>
                </c:pt>
                <c:pt idx="475">
                  <c:v>36.556999999999995</c:v>
                </c:pt>
                <c:pt idx="476">
                  <c:v>36.556999999999995</c:v>
                </c:pt>
                <c:pt idx="477">
                  <c:v>36.556999999999995</c:v>
                </c:pt>
                <c:pt idx="478">
                  <c:v>36.556999999999995</c:v>
                </c:pt>
                <c:pt idx="479">
                  <c:v>36.556999999999995</c:v>
                </c:pt>
                <c:pt idx="480">
                  <c:v>36.556999999999995</c:v>
                </c:pt>
                <c:pt idx="481">
                  <c:v>36.556999999999995</c:v>
                </c:pt>
                <c:pt idx="482">
                  <c:v>36.556999999999995</c:v>
                </c:pt>
                <c:pt idx="483">
                  <c:v>36.556999999999995</c:v>
                </c:pt>
                <c:pt idx="484">
                  <c:v>36.556999999999995</c:v>
                </c:pt>
                <c:pt idx="485">
                  <c:v>36.556999999999995</c:v>
                </c:pt>
                <c:pt idx="486">
                  <c:v>36.556999999999995</c:v>
                </c:pt>
                <c:pt idx="487">
                  <c:v>36.556999999999995</c:v>
                </c:pt>
                <c:pt idx="488">
                  <c:v>36.556999999999995</c:v>
                </c:pt>
                <c:pt idx="489">
                  <c:v>36.556999999999995</c:v>
                </c:pt>
                <c:pt idx="490">
                  <c:v>36.556999999999995</c:v>
                </c:pt>
                <c:pt idx="491">
                  <c:v>36.556999999999995</c:v>
                </c:pt>
                <c:pt idx="492">
                  <c:v>36.556999999999995</c:v>
                </c:pt>
                <c:pt idx="493">
                  <c:v>36.556999999999995</c:v>
                </c:pt>
                <c:pt idx="494">
                  <c:v>36.556999999999995</c:v>
                </c:pt>
                <c:pt idx="495">
                  <c:v>36.556999999999995</c:v>
                </c:pt>
                <c:pt idx="496">
                  <c:v>36.556999999999995</c:v>
                </c:pt>
                <c:pt idx="497">
                  <c:v>36.556999999999995</c:v>
                </c:pt>
                <c:pt idx="498">
                  <c:v>36.556999999999995</c:v>
                </c:pt>
                <c:pt idx="499">
                  <c:v>36.556999999999995</c:v>
                </c:pt>
                <c:pt idx="500">
                  <c:v>36.556999999999995</c:v>
                </c:pt>
                <c:pt idx="501">
                  <c:v>36.556999999999995</c:v>
                </c:pt>
                <c:pt idx="502">
                  <c:v>36.556999999999995</c:v>
                </c:pt>
                <c:pt idx="503">
                  <c:v>36.556999999999995</c:v>
                </c:pt>
                <c:pt idx="504">
                  <c:v>36.556999999999995</c:v>
                </c:pt>
                <c:pt idx="505">
                  <c:v>36.556999999999995</c:v>
                </c:pt>
                <c:pt idx="506">
                  <c:v>36.556999999999995</c:v>
                </c:pt>
                <c:pt idx="507">
                  <c:v>36.556999999999995</c:v>
                </c:pt>
                <c:pt idx="508">
                  <c:v>36.556999999999995</c:v>
                </c:pt>
                <c:pt idx="509">
                  <c:v>36.556999999999995</c:v>
                </c:pt>
                <c:pt idx="510">
                  <c:v>36.556999999999995</c:v>
                </c:pt>
                <c:pt idx="511">
                  <c:v>36.556999999999995</c:v>
                </c:pt>
                <c:pt idx="512">
                  <c:v>36.556999999999995</c:v>
                </c:pt>
                <c:pt idx="513">
                  <c:v>36.556999999999995</c:v>
                </c:pt>
                <c:pt idx="514">
                  <c:v>36.556999999999995</c:v>
                </c:pt>
                <c:pt idx="515">
                  <c:v>36.556999999999995</c:v>
                </c:pt>
                <c:pt idx="516">
                  <c:v>36.556999999999995</c:v>
                </c:pt>
                <c:pt idx="517">
                  <c:v>36.556999999999995</c:v>
                </c:pt>
                <c:pt idx="518">
                  <c:v>36.556999999999995</c:v>
                </c:pt>
                <c:pt idx="519">
                  <c:v>36.556999999999995</c:v>
                </c:pt>
                <c:pt idx="520">
                  <c:v>36.556999999999995</c:v>
                </c:pt>
                <c:pt idx="521">
                  <c:v>36.556999999999995</c:v>
                </c:pt>
                <c:pt idx="522">
                  <c:v>36.556999999999995</c:v>
                </c:pt>
                <c:pt idx="523">
                  <c:v>36.556999999999995</c:v>
                </c:pt>
                <c:pt idx="524">
                  <c:v>36.556999999999995</c:v>
                </c:pt>
                <c:pt idx="525">
                  <c:v>36.556999999999995</c:v>
                </c:pt>
                <c:pt idx="526">
                  <c:v>36.556999999999995</c:v>
                </c:pt>
                <c:pt idx="527">
                  <c:v>36.556999999999995</c:v>
                </c:pt>
                <c:pt idx="528">
                  <c:v>36.556999999999995</c:v>
                </c:pt>
                <c:pt idx="529">
                  <c:v>36.556999999999995</c:v>
                </c:pt>
                <c:pt idx="530">
                  <c:v>36.556999999999995</c:v>
                </c:pt>
                <c:pt idx="531">
                  <c:v>36.556999999999995</c:v>
                </c:pt>
                <c:pt idx="532">
                  <c:v>36.556999999999995</c:v>
                </c:pt>
                <c:pt idx="533">
                  <c:v>36.556999999999995</c:v>
                </c:pt>
                <c:pt idx="534">
                  <c:v>36.556999999999995</c:v>
                </c:pt>
                <c:pt idx="535">
                  <c:v>36.556999999999995</c:v>
                </c:pt>
                <c:pt idx="536">
                  <c:v>36.556999999999995</c:v>
                </c:pt>
                <c:pt idx="537">
                  <c:v>36.556999999999995</c:v>
                </c:pt>
                <c:pt idx="538">
                  <c:v>36.556999999999995</c:v>
                </c:pt>
                <c:pt idx="539">
                  <c:v>36.556999999999995</c:v>
                </c:pt>
                <c:pt idx="540">
                  <c:v>36.556999999999995</c:v>
                </c:pt>
                <c:pt idx="541">
                  <c:v>36.556999999999995</c:v>
                </c:pt>
                <c:pt idx="542">
                  <c:v>36.556999999999995</c:v>
                </c:pt>
                <c:pt idx="543">
                  <c:v>36.556999999999995</c:v>
                </c:pt>
                <c:pt idx="544">
                  <c:v>36.556999999999995</c:v>
                </c:pt>
                <c:pt idx="545">
                  <c:v>36.556999999999995</c:v>
                </c:pt>
                <c:pt idx="546">
                  <c:v>36.556999999999995</c:v>
                </c:pt>
                <c:pt idx="547">
                  <c:v>36.556999999999995</c:v>
                </c:pt>
                <c:pt idx="548">
                  <c:v>36.556999999999995</c:v>
                </c:pt>
                <c:pt idx="549">
                  <c:v>36.556999999999995</c:v>
                </c:pt>
                <c:pt idx="550">
                  <c:v>36.556999999999995</c:v>
                </c:pt>
                <c:pt idx="551">
                  <c:v>36.556999999999995</c:v>
                </c:pt>
                <c:pt idx="552">
                  <c:v>36.556999999999995</c:v>
                </c:pt>
                <c:pt idx="553">
                  <c:v>36.556999999999995</c:v>
                </c:pt>
                <c:pt idx="554">
                  <c:v>36.556999999999995</c:v>
                </c:pt>
                <c:pt idx="555">
                  <c:v>36.556999999999995</c:v>
                </c:pt>
                <c:pt idx="556">
                  <c:v>36.556999999999995</c:v>
                </c:pt>
                <c:pt idx="557">
                  <c:v>36.556999999999995</c:v>
                </c:pt>
                <c:pt idx="558">
                  <c:v>36.556999999999995</c:v>
                </c:pt>
                <c:pt idx="559">
                  <c:v>36.556999999999995</c:v>
                </c:pt>
                <c:pt idx="560">
                  <c:v>36.556999999999995</c:v>
                </c:pt>
                <c:pt idx="561">
                  <c:v>36.556999999999995</c:v>
                </c:pt>
                <c:pt idx="562">
                  <c:v>36.556999999999995</c:v>
                </c:pt>
                <c:pt idx="563">
                  <c:v>36.556999999999995</c:v>
                </c:pt>
                <c:pt idx="564">
                  <c:v>36.556999999999995</c:v>
                </c:pt>
                <c:pt idx="565">
                  <c:v>36.556999999999995</c:v>
                </c:pt>
                <c:pt idx="566">
                  <c:v>36.556999999999995</c:v>
                </c:pt>
                <c:pt idx="567">
                  <c:v>36.556999999999995</c:v>
                </c:pt>
                <c:pt idx="568">
                  <c:v>36.556999999999995</c:v>
                </c:pt>
                <c:pt idx="569">
                  <c:v>36.556999999999995</c:v>
                </c:pt>
                <c:pt idx="570">
                  <c:v>36.556999999999995</c:v>
                </c:pt>
                <c:pt idx="571">
                  <c:v>36.556999999999995</c:v>
                </c:pt>
                <c:pt idx="572">
                  <c:v>36.556999999999995</c:v>
                </c:pt>
                <c:pt idx="573">
                  <c:v>36.556999999999995</c:v>
                </c:pt>
                <c:pt idx="574">
                  <c:v>36.556999999999995</c:v>
                </c:pt>
                <c:pt idx="575">
                  <c:v>36.556999999999995</c:v>
                </c:pt>
                <c:pt idx="576">
                  <c:v>36.556999999999995</c:v>
                </c:pt>
                <c:pt idx="577">
                  <c:v>36.556999999999995</c:v>
                </c:pt>
                <c:pt idx="578">
                  <c:v>36.556999999999995</c:v>
                </c:pt>
                <c:pt idx="579">
                  <c:v>36.556999999999995</c:v>
                </c:pt>
                <c:pt idx="580">
                  <c:v>36.556999999999995</c:v>
                </c:pt>
                <c:pt idx="581">
                  <c:v>36.556999999999995</c:v>
                </c:pt>
                <c:pt idx="582">
                  <c:v>36.556999999999995</c:v>
                </c:pt>
                <c:pt idx="583">
                  <c:v>36.556999999999995</c:v>
                </c:pt>
                <c:pt idx="584">
                  <c:v>36.556999999999995</c:v>
                </c:pt>
                <c:pt idx="585">
                  <c:v>36.556999999999995</c:v>
                </c:pt>
                <c:pt idx="586">
                  <c:v>36.556999999999995</c:v>
                </c:pt>
                <c:pt idx="587">
                  <c:v>36.556999999999995</c:v>
                </c:pt>
                <c:pt idx="588">
                  <c:v>36.556999999999995</c:v>
                </c:pt>
                <c:pt idx="589">
                  <c:v>36.556999999999995</c:v>
                </c:pt>
                <c:pt idx="590">
                  <c:v>36.556999999999995</c:v>
                </c:pt>
                <c:pt idx="591">
                  <c:v>36.556999999999995</c:v>
                </c:pt>
                <c:pt idx="592">
                  <c:v>36.556999999999995</c:v>
                </c:pt>
                <c:pt idx="593">
                  <c:v>36.556999999999995</c:v>
                </c:pt>
                <c:pt idx="594">
                  <c:v>36.556999999999995</c:v>
                </c:pt>
                <c:pt idx="595">
                  <c:v>36.556999999999995</c:v>
                </c:pt>
                <c:pt idx="596">
                  <c:v>36.556999999999995</c:v>
                </c:pt>
                <c:pt idx="597">
                  <c:v>36.556999999999995</c:v>
                </c:pt>
                <c:pt idx="598">
                  <c:v>36.556999999999995</c:v>
                </c:pt>
                <c:pt idx="599">
                  <c:v>36.556999999999995</c:v>
                </c:pt>
                <c:pt idx="600">
                  <c:v>36.556999999999995</c:v>
                </c:pt>
                <c:pt idx="601">
                  <c:v>36.556999999999995</c:v>
                </c:pt>
                <c:pt idx="602">
                  <c:v>36.556999999999995</c:v>
                </c:pt>
                <c:pt idx="603">
                  <c:v>36.556999999999995</c:v>
                </c:pt>
                <c:pt idx="604">
                  <c:v>36.556999999999995</c:v>
                </c:pt>
                <c:pt idx="605">
                  <c:v>36.556999999999995</c:v>
                </c:pt>
                <c:pt idx="606">
                  <c:v>36.556999999999995</c:v>
                </c:pt>
                <c:pt idx="607">
                  <c:v>36.556999999999995</c:v>
                </c:pt>
                <c:pt idx="608">
                  <c:v>36.556999999999995</c:v>
                </c:pt>
                <c:pt idx="609">
                  <c:v>36.556999999999995</c:v>
                </c:pt>
                <c:pt idx="610">
                  <c:v>36.556999999999995</c:v>
                </c:pt>
                <c:pt idx="611">
                  <c:v>36.556999999999995</c:v>
                </c:pt>
                <c:pt idx="612">
                  <c:v>36.556999999999995</c:v>
                </c:pt>
                <c:pt idx="613">
                  <c:v>36.556999999999995</c:v>
                </c:pt>
                <c:pt idx="614">
                  <c:v>36.556999999999995</c:v>
                </c:pt>
                <c:pt idx="615">
                  <c:v>36.556999999999995</c:v>
                </c:pt>
                <c:pt idx="616">
                  <c:v>36.556999999999995</c:v>
                </c:pt>
                <c:pt idx="617">
                  <c:v>36.556999999999995</c:v>
                </c:pt>
                <c:pt idx="618">
                  <c:v>36.556999999999995</c:v>
                </c:pt>
                <c:pt idx="619">
                  <c:v>36.556999999999995</c:v>
                </c:pt>
                <c:pt idx="620">
                  <c:v>36.556999999999995</c:v>
                </c:pt>
                <c:pt idx="621">
                  <c:v>36.556999999999995</c:v>
                </c:pt>
                <c:pt idx="622">
                  <c:v>36.556999999999995</c:v>
                </c:pt>
                <c:pt idx="623">
                  <c:v>36.556999999999995</c:v>
                </c:pt>
                <c:pt idx="624">
                  <c:v>36.556999999999995</c:v>
                </c:pt>
                <c:pt idx="625">
                  <c:v>36.556999999999995</c:v>
                </c:pt>
                <c:pt idx="626">
                  <c:v>36.556999999999995</c:v>
                </c:pt>
                <c:pt idx="627">
                  <c:v>36.556999999999995</c:v>
                </c:pt>
                <c:pt idx="628">
                  <c:v>36.556999999999995</c:v>
                </c:pt>
                <c:pt idx="629">
                  <c:v>36.556999999999995</c:v>
                </c:pt>
                <c:pt idx="630">
                  <c:v>36.556999999999995</c:v>
                </c:pt>
                <c:pt idx="631">
                  <c:v>36.556999999999995</c:v>
                </c:pt>
                <c:pt idx="632">
                  <c:v>36.556999999999995</c:v>
                </c:pt>
                <c:pt idx="633">
                  <c:v>36.556999999999995</c:v>
                </c:pt>
                <c:pt idx="634">
                  <c:v>36.556999999999995</c:v>
                </c:pt>
                <c:pt idx="635">
                  <c:v>36.556999999999995</c:v>
                </c:pt>
                <c:pt idx="636">
                  <c:v>36.556999999999995</c:v>
                </c:pt>
                <c:pt idx="637">
                  <c:v>36.556999999999995</c:v>
                </c:pt>
                <c:pt idx="638">
                  <c:v>36.556999999999995</c:v>
                </c:pt>
                <c:pt idx="639">
                  <c:v>36.556999999999995</c:v>
                </c:pt>
                <c:pt idx="640">
                  <c:v>36.556999999999995</c:v>
                </c:pt>
                <c:pt idx="641">
                  <c:v>36.556999999999995</c:v>
                </c:pt>
                <c:pt idx="642">
                  <c:v>36.556999999999995</c:v>
                </c:pt>
                <c:pt idx="643">
                  <c:v>36.556999999999995</c:v>
                </c:pt>
                <c:pt idx="644">
                  <c:v>36.556999999999995</c:v>
                </c:pt>
                <c:pt idx="645">
                  <c:v>36.556999999999995</c:v>
                </c:pt>
                <c:pt idx="646">
                  <c:v>36.556999999999995</c:v>
                </c:pt>
                <c:pt idx="647">
                  <c:v>36.556999999999995</c:v>
                </c:pt>
                <c:pt idx="648">
                  <c:v>36.556999999999995</c:v>
                </c:pt>
                <c:pt idx="649">
                  <c:v>36.556999999999995</c:v>
                </c:pt>
                <c:pt idx="650">
                  <c:v>36.556999999999995</c:v>
                </c:pt>
                <c:pt idx="651">
                  <c:v>36.556999999999995</c:v>
                </c:pt>
                <c:pt idx="652">
                  <c:v>36.556999999999995</c:v>
                </c:pt>
                <c:pt idx="653">
                  <c:v>36.556999999999995</c:v>
                </c:pt>
                <c:pt idx="654">
                  <c:v>36.556999999999995</c:v>
                </c:pt>
                <c:pt idx="655">
                  <c:v>36.556999999999995</c:v>
                </c:pt>
                <c:pt idx="656">
                  <c:v>36.556999999999995</c:v>
                </c:pt>
                <c:pt idx="657">
                  <c:v>36.556999999999995</c:v>
                </c:pt>
                <c:pt idx="658">
                  <c:v>36.556999999999995</c:v>
                </c:pt>
                <c:pt idx="659">
                  <c:v>36.556999999999995</c:v>
                </c:pt>
                <c:pt idx="660">
                  <c:v>36.556999999999995</c:v>
                </c:pt>
                <c:pt idx="661">
                  <c:v>36.556999999999995</c:v>
                </c:pt>
                <c:pt idx="662">
                  <c:v>36.556999999999995</c:v>
                </c:pt>
                <c:pt idx="663">
                  <c:v>36.556999999999995</c:v>
                </c:pt>
                <c:pt idx="664">
                  <c:v>36.556999999999995</c:v>
                </c:pt>
                <c:pt idx="665">
                  <c:v>36.556999999999995</c:v>
                </c:pt>
                <c:pt idx="666">
                  <c:v>36.556999999999995</c:v>
                </c:pt>
                <c:pt idx="667">
                  <c:v>36.556999999999995</c:v>
                </c:pt>
                <c:pt idx="668">
                  <c:v>36.556999999999995</c:v>
                </c:pt>
                <c:pt idx="669">
                  <c:v>36.556999999999995</c:v>
                </c:pt>
                <c:pt idx="670">
                  <c:v>36.556999999999995</c:v>
                </c:pt>
                <c:pt idx="671">
                  <c:v>36.556999999999995</c:v>
                </c:pt>
                <c:pt idx="672">
                  <c:v>36.556999999999995</c:v>
                </c:pt>
                <c:pt idx="673">
                  <c:v>36.556999999999995</c:v>
                </c:pt>
                <c:pt idx="674">
                  <c:v>36.556999999999995</c:v>
                </c:pt>
                <c:pt idx="675">
                  <c:v>36.556999999999995</c:v>
                </c:pt>
                <c:pt idx="676">
                  <c:v>36.556999999999995</c:v>
                </c:pt>
                <c:pt idx="677">
                  <c:v>36.556999999999995</c:v>
                </c:pt>
                <c:pt idx="678">
                  <c:v>36.556999999999995</c:v>
                </c:pt>
                <c:pt idx="679">
                  <c:v>36.556999999999995</c:v>
                </c:pt>
                <c:pt idx="680">
                  <c:v>36.556999999999995</c:v>
                </c:pt>
                <c:pt idx="681">
                  <c:v>36.556999999999995</c:v>
                </c:pt>
                <c:pt idx="682">
                  <c:v>36.556999999999995</c:v>
                </c:pt>
                <c:pt idx="683">
                  <c:v>36.556999999999995</c:v>
                </c:pt>
                <c:pt idx="684">
                  <c:v>36.556999999999995</c:v>
                </c:pt>
                <c:pt idx="685">
                  <c:v>36.556999999999995</c:v>
                </c:pt>
                <c:pt idx="686">
                  <c:v>36.556999999999995</c:v>
                </c:pt>
                <c:pt idx="687">
                  <c:v>36.556999999999995</c:v>
                </c:pt>
                <c:pt idx="688">
                  <c:v>36.556999999999995</c:v>
                </c:pt>
                <c:pt idx="689">
                  <c:v>36.556999999999995</c:v>
                </c:pt>
                <c:pt idx="690">
                  <c:v>36.556999999999995</c:v>
                </c:pt>
                <c:pt idx="691">
                  <c:v>36.556999999999995</c:v>
                </c:pt>
                <c:pt idx="692">
                  <c:v>36.556999999999995</c:v>
                </c:pt>
                <c:pt idx="693">
                  <c:v>36.556999999999995</c:v>
                </c:pt>
                <c:pt idx="694">
                  <c:v>36.556999999999995</c:v>
                </c:pt>
                <c:pt idx="695">
                  <c:v>36.556999999999995</c:v>
                </c:pt>
                <c:pt idx="696">
                  <c:v>36.556999999999995</c:v>
                </c:pt>
                <c:pt idx="697">
                  <c:v>36.556999999999995</c:v>
                </c:pt>
                <c:pt idx="698">
                  <c:v>36.556999999999995</c:v>
                </c:pt>
                <c:pt idx="699">
                  <c:v>36.556999999999995</c:v>
                </c:pt>
                <c:pt idx="700">
                  <c:v>36.556999999999995</c:v>
                </c:pt>
                <c:pt idx="701">
                  <c:v>36.556999999999995</c:v>
                </c:pt>
                <c:pt idx="702">
                  <c:v>36.556999999999995</c:v>
                </c:pt>
                <c:pt idx="703">
                  <c:v>36.556999999999995</c:v>
                </c:pt>
                <c:pt idx="704">
                  <c:v>36.556999999999995</c:v>
                </c:pt>
                <c:pt idx="705">
                  <c:v>36.556999999999995</c:v>
                </c:pt>
                <c:pt idx="706">
                  <c:v>36.556999999999995</c:v>
                </c:pt>
                <c:pt idx="707">
                  <c:v>36.556999999999995</c:v>
                </c:pt>
                <c:pt idx="708">
                  <c:v>36.556999999999995</c:v>
                </c:pt>
                <c:pt idx="709">
                  <c:v>36.556999999999995</c:v>
                </c:pt>
                <c:pt idx="710">
                  <c:v>36.556999999999995</c:v>
                </c:pt>
                <c:pt idx="711">
                  <c:v>36.556999999999995</c:v>
                </c:pt>
                <c:pt idx="712">
                  <c:v>36.556999999999995</c:v>
                </c:pt>
                <c:pt idx="713">
                  <c:v>36.556999999999995</c:v>
                </c:pt>
                <c:pt idx="714">
                  <c:v>36.556999999999995</c:v>
                </c:pt>
                <c:pt idx="715">
                  <c:v>36.556999999999995</c:v>
                </c:pt>
                <c:pt idx="716">
                  <c:v>36.556999999999995</c:v>
                </c:pt>
                <c:pt idx="717">
                  <c:v>36.556999999999995</c:v>
                </c:pt>
                <c:pt idx="718">
                  <c:v>36.556999999999995</c:v>
                </c:pt>
                <c:pt idx="719">
                  <c:v>36.556999999999995</c:v>
                </c:pt>
                <c:pt idx="720">
                  <c:v>36.556999999999995</c:v>
                </c:pt>
                <c:pt idx="721">
                  <c:v>36.556999999999995</c:v>
                </c:pt>
                <c:pt idx="722">
                  <c:v>36.556999999999995</c:v>
                </c:pt>
                <c:pt idx="723">
                  <c:v>36.556999999999995</c:v>
                </c:pt>
                <c:pt idx="724">
                  <c:v>36.556999999999995</c:v>
                </c:pt>
                <c:pt idx="725">
                  <c:v>36.556999999999995</c:v>
                </c:pt>
                <c:pt idx="726">
                  <c:v>36.556999999999995</c:v>
                </c:pt>
                <c:pt idx="727">
                  <c:v>36.556999999999995</c:v>
                </c:pt>
                <c:pt idx="728">
                  <c:v>36.556999999999995</c:v>
                </c:pt>
                <c:pt idx="729">
                  <c:v>36.556999999999995</c:v>
                </c:pt>
                <c:pt idx="730">
                  <c:v>36.556999999999995</c:v>
                </c:pt>
                <c:pt idx="731">
                  <c:v>36.556999999999995</c:v>
                </c:pt>
                <c:pt idx="732">
                  <c:v>36.556999999999995</c:v>
                </c:pt>
                <c:pt idx="733">
                  <c:v>36.556999999999995</c:v>
                </c:pt>
                <c:pt idx="734">
                  <c:v>36.556999999999995</c:v>
                </c:pt>
                <c:pt idx="735">
                  <c:v>36.556999999999995</c:v>
                </c:pt>
                <c:pt idx="736">
                  <c:v>36.556999999999995</c:v>
                </c:pt>
                <c:pt idx="737">
                  <c:v>36.556999999999995</c:v>
                </c:pt>
                <c:pt idx="738">
                  <c:v>36.556999999999995</c:v>
                </c:pt>
                <c:pt idx="739">
                  <c:v>36.556999999999995</c:v>
                </c:pt>
                <c:pt idx="740">
                  <c:v>36.556999999999995</c:v>
                </c:pt>
                <c:pt idx="741">
                  <c:v>36.556999999999995</c:v>
                </c:pt>
                <c:pt idx="742">
                  <c:v>36.556999999999995</c:v>
                </c:pt>
                <c:pt idx="743">
                  <c:v>36.556999999999995</c:v>
                </c:pt>
                <c:pt idx="744">
                  <c:v>36.556999999999995</c:v>
                </c:pt>
                <c:pt idx="745">
                  <c:v>36.556999999999995</c:v>
                </c:pt>
                <c:pt idx="746">
                  <c:v>36.556999999999995</c:v>
                </c:pt>
                <c:pt idx="747">
                  <c:v>36.556999999999995</c:v>
                </c:pt>
                <c:pt idx="748">
                  <c:v>36.556999999999995</c:v>
                </c:pt>
                <c:pt idx="749">
                  <c:v>36.556999999999995</c:v>
                </c:pt>
                <c:pt idx="750">
                  <c:v>36.556999999999995</c:v>
                </c:pt>
                <c:pt idx="751">
                  <c:v>36.556999999999995</c:v>
                </c:pt>
                <c:pt idx="752">
                  <c:v>36.556999999999995</c:v>
                </c:pt>
                <c:pt idx="753">
                  <c:v>36.556999999999995</c:v>
                </c:pt>
                <c:pt idx="754">
                  <c:v>36.556999999999995</c:v>
                </c:pt>
                <c:pt idx="755">
                  <c:v>36.556999999999995</c:v>
                </c:pt>
                <c:pt idx="756">
                  <c:v>36.556999999999995</c:v>
                </c:pt>
                <c:pt idx="757">
                  <c:v>36.556999999999995</c:v>
                </c:pt>
                <c:pt idx="758">
                  <c:v>36.556999999999995</c:v>
                </c:pt>
                <c:pt idx="759">
                  <c:v>36.556999999999995</c:v>
                </c:pt>
                <c:pt idx="760">
                  <c:v>36.556999999999995</c:v>
                </c:pt>
                <c:pt idx="761">
                  <c:v>36.556999999999995</c:v>
                </c:pt>
                <c:pt idx="762">
                  <c:v>36.556999999999995</c:v>
                </c:pt>
                <c:pt idx="763">
                  <c:v>36.556999999999995</c:v>
                </c:pt>
                <c:pt idx="764">
                  <c:v>36.556999999999995</c:v>
                </c:pt>
                <c:pt idx="765">
                  <c:v>36.556999999999995</c:v>
                </c:pt>
                <c:pt idx="766">
                  <c:v>36.556999999999995</c:v>
                </c:pt>
                <c:pt idx="767">
                  <c:v>36.556999999999995</c:v>
                </c:pt>
                <c:pt idx="768">
                  <c:v>36.556999999999995</c:v>
                </c:pt>
                <c:pt idx="769">
                  <c:v>36.556999999999995</c:v>
                </c:pt>
                <c:pt idx="770">
                  <c:v>36.556999999999995</c:v>
                </c:pt>
                <c:pt idx="771">
                  <c:v>36.556999999999995</c:v>
                </c:pt>
                <c:pt idx="772">
                  <c:v>36.556999999999995</c:v>
                </c:pt>
                <c:pt idx="773">
                  <c:v>36.556999999999995</c:v>
                </c:pt>
                <c:pt idx="774">
                  <c:v>36.556999999999995</c:v>
                </c:pt>
                <c:pt idx="775">
                  <c:v>36.556999999999995</c:v>
                </c:pt>
                <c:pt idx="776">
                  <c:v>36.556999999999995</c:v>
                </c:pt>
                <c:pt idx="777">
                  <c:v>36.556999999999995</c:v>
                </c:pt>
                <c:pt idx="778">
                  <c:v>36.556999999999995</c:v>
                </c:pt>
                <c:pt idx="779">
                  <c:v>36.556999999999995</c:v>
                </c:pt>
                <c:pt idx="780">
                  <c:v>36.556999999999995</c:v>
                </c:pt>
                <c:pt idx="781">
                  <c:v>36.556999999999995</c:v>
                </c:pt>
                <c:pt idx="782">
                  <c:v>36.556999999999995</c:v>
                </c:pt>
                <c:pt idx="783">
                  <c:v>36.556999999999995</c:v>
                </c:pt>
                <c:pt idx="784">
                  <c:v>36.556999999999995</c:v>
                </c:pt>
                <c:pt idx="785">
                  <c:v>36.556999999999995</c:v>
                </c:pt>
                <c:pt idx="786">
                  <c:v>36.556999999999995</c:v>
                </c:pt>
                <c:pt idx="787">
                  <c:v>36.556999999999995</c:v>
                </c:pt>
                <c:pt idx="788">
                  <c:v>36.556999999999995</c:v>
                </c:pt>
                <c:pt idx="789">
                  <c:v>36.556999999999995</c:v>
                </c:pt>
                <c:pt idx="790">
                  <c:v>36.556999999999995</c:v>
                </c:pt>
                <c:pt idx="791">
                  <c:v>36.556999999999995</c:v>
                </c:pt>
                <c:pt idx="792">
                  <c:v>36.556999999999995</c:v>
                </c:pt>
                <c:pt idx="793">
                  <c:v>36.556999999999995</c:v>
                </c:pt>
                <c:pt idx="794">
                  <c:v>36.556999999999995</c:v>
                </c:pt>
                <c:pt idx="795">
                  <c:v>36.556999999999995</c:v>
                </c:pt>
                <c:pt idx="796">
                  <c:v>36.556999999999995</c:v>
                </c:pt>
                <c:pt idx="797">
                  <c:v>36.556999999999995</c:v>
                </c:pt>
                <c:pt idx="798">
                  <c:v>36.556999999999995</c:v>
                </c:pt>
                <c:pt idx="799">
                  <c:v>36.556999999999995</c:v>
                </c:pt>
                <c:pt idx="800">
                  <c:v>36.556999999999995</c:v>
                </c:pt>
                <c:pt idx="801">
                  <c:v>36.556999999999995</c:v>
                </c:pt>
                <c:pt idx="802">
                  <c:v>36.556999999999995</c:v>
                </c:pt>
                <c:pt idx="803">
                  <c:v>36.556999999999995</c:v>
                </c:pt>
                <c:pt idx="804">
                  <c:v>36.556999999999995</c:v>
                </c:pt>
                <c:pt idx="805">
                  <c:v>36.556999999999995</c:v>
                </c:pt>
                <c:pt idx="806">
                  <c:v>36.556999999999995</c:v>
                </c:pt>
                <c:pt idx="807">
                  <c:v>36.556999999999995</c:v>
                </c:pt>
                <c:pt idx="808">
                  <c:v>36.556999999999995</c:v>
                </c:pt>
                <c:pt idx="809">
                  <c:v>36.556999999999995</c:v>
                </c:pt>
                <c:pt idx="810">
                  <c:v>36.556999999999995</c:v>
                </c:pt>
                <c:pt idx="811">
                  <c:v>36.556999999999995</c:v>
                </c:pt>
                <c:pt idx="812">
                  <c:v>36.556999999999995</c:v>
                </c:pt>
                <c:pt idx="813">
                  <c:v>36.556999999999995</c:v>
                </c:pt>
                <c:pt idx="814">
                  <c:v>36.556999999999995</c:v>
                </c:pt>
                <c:pt idx="815">
                  <c:v>36.556999999999995</c:v>
                </c:pt>
                <c:pt idx="816">
                  <c:v>36.556999999999995</c:v>
                </c:pt>
                <c:pt idx="817">
                  <c:v>36.556999999999995</c:v>
                </c:pt>
                <c:pt idx="818">
                  <c:v>36.556999999999995</c:v>
                </c:pt>
                <c:pt idx="819">
                  <c:v>36.556999999999995</c:v>
                </c:pt>
                <c:pt idx="820">
                  <c:v>36.556999999999995</c:v>
                </c:pt>
                <c:pt idx="821">
                  <c:v>36.556999999999995</c:v>
                </c:pt>
                <c:pt idx="822">
                  <c:v>36.556999999999995</c:v>
                </c:pt>
                <c:pt idx="823">
                  <c:v>36.556999999999995</c:v>
                </c:pt>
                <c:pt idx="824">
                  <c:v>36.556999999999995</c:v>
                </c:pt>
                <c:pt idx="825">
                  <c:v>36.556999999999995</c:v>
                </c:pt>
                <c:pt idx="826">
                  <c:v>36.556999999999995</c:v>
                </c:pt>
                <c:pt idx="827">
                  <c:v>36.556999999999995</c:v>
                </c:pt>
                <c:pt idx="828">
                  <c:v>36.556999999999995</c:v>
                </c:pt>
                <c:pt idx="829">
                  <c:v>36.556999999999995</c:v>
                </c:pt>
                <c:pt idx="830">
                  <c:v>36.556999999999995</c:v>
                </c:pt>
                <c:pt idx="831">
                  <c:v>36.556999999999995</c:v>
                </c:pt>
                <c:pt idx="832">
                  <c:v>36.556999999999995</c:v>
                </c:pt>
                <c:pt idx="833">
                  <c:v>36.556999999999995</c:v>
                </c:pt>
                <c:pt idx="834">
                  <c:v>36.556999999999995</c:v>
                </c:pt>
                <c:pt idx="835">
                  <c:v>36.556999999999995</c:v>
                </c:pt>
                <c:pt idx="836">
                  <c:v>36.556999999999995</c:v>
                </c:pt>
                <c:pt idx="837">
                  <c:v>36.556999999999995</c:v>
                </c:pt>
                <c:pt idx="838">
                  <c:v>36.556999999999995</c:v>
                </c:pt>
                <c:pt idx="839">
                  <c:v>36.556999999999995</c:v>
                </c:pt>
                <c:pt idx="840">
                  <c:v>36.556999999999995</c:v>
                </c:pt>
                <c:pt idx="841">
                  <c:v>36.556999999999995</c:v>
                </c:pt>
                <c:pt idx="842">
                  <c:v>36.556999999999995</c:v>
                </c:pt>
                <c:pt idx="843">
                  <c:v>36.556999999999995</c:v>
                </c:pt>
                <c:pt idx="844">
                  <c:v>36.556999999999995</c:v>
                </c:pt>
                <c:pt idx="845">
                  <c:v>36.556999999999995</c:v>
                </c:pt>
                <c:pt idx="846">
                  <c:v>36.556999999999995</c:v>
                </c:pt>
                <c:pt idx="847">
                  <c:v>36.556999999999995</c:v>
                </c:pt>
                <c:pt idx="848">
                  <c:v>36.556999999999995</c:v>
                </c:pt>
                <c:pt idx="849">
                  <c:v>36.556999999999995</c:v>
                </c:pt>
                <c:pt idx="850">
                  <c:v>36.556999999999995</c:v>
                </c:pt>
                <c:pt idx="851">
                  <c:v>36.556999999999995</c:v>
                </c:pt>
                <c:pt idx="852">
                  <c:v>36.556999999999995</c:v>
                </c:pt>
                <c:pt idx="853">
                  <c:v>36.556999999999995</c:v>
                </c:pt>
                <c:pt idx="854">
                  <c:v>36.556999999999995</c:v>
                </c:pt>
                <c:pt idx="855">
                  <c:v>36.556999999999995</c:v>
                </c:pt>
                <c:pt idx="856">
                  <c:v>36.556999999999995</c:v>
                </c:pt>
                <c:pt idx="857">
                  <c:v>36.556999999999995</c:v>
                </c:pt>
                <c:pt idx="858">
                  <c:v>36.556999999999995</c:v>
                </c:pt>
                <c:pt idx="859">
                  <c:v>36.556999999999995</c:v>
                </c:pt>
                <c:pt idx="860">
                  <c:v>36.556999999999995</c:v>
                </c:pt>
                <c:pt idx="861">
                  <c:v>36.556999999999995</c:v>
                </c:pt>
                <c:pt idx="862">
                  <c:v>36.556999999999995</c:v>
                </c:pt>
                <c:pt idx="863">
                  <c:v>36.556999999999995</c:v>
                </c:pt>
                <c:pt idx="864">
                  <c:v>36.556999999999995</c:v>
                </c:pt>
                <c:pt idx="865">
                  <c:v>36.556999999999995</c:v>
                </c:pt>
                <c:pt idx="866">
                  <c:v>36.556999999999995</c:v>
                </c:pt>
                <c:pt idx="867">
                  <c:v>36.556999999999995</c:v>
                </c:pt>
                <c:pt idx="868">
                  <c:v>36.556999999999995</c:v>
                </c:pt>
                <c:pt idx="869">
                  <c:v>36.556999999999995</c:v>
                </c:pt>
                <c:pt idx="870">
                  <c:v>36.556999999999995</c:v>
                </c:pt>
                <c:pt idx="871">
                  <c:v>36.556999999999995</c:v>
                </c:pt>
                <c:pt idx="872">
                  <c:v>36.556999999999995</c:v>
                </c:pt>
                <c:pt idx="873">
                  <c:v>36.556999999999995</c:v>
                </c:pt>
                <c:pt idx="874">
                  <c:v>36.556999999999995</c:v>
                </c:pt>
                <c:pt idx="875">
                  <c:v>36.556999999999995</c:v>
                </c:pt>
                <c:pt idx="876">
                  <c:v>36.556999999999995</c:v>
                </c:pt>
                <c:pt idx="877">
                  <c:v>36.556999999999995</c:v>
                </c:pt>
                <c:pt idx="878">
                  <c:v>36.556999999999995</c:v>
                </c:pt>
                <c:pt idx="879">
                  <c:v>36.556999999999995</c:v>
                </c:pt>
                <c:pt idx="880">
                  <c:v>36.556999999999995</c:v>
                </c:pt>
                <c:pt idx="881">
                  <c:v>36.556999999999995</c:v>
                </c:pt>
                <c:pt idx="882">
                  <c:v>36.556999999999995</c:v>
                </c:pt>
                <c:pt idx="883">
                  <c:v>36.556999999999995</c:v>
                </c:pt>
                <c:pt idx="884">
                  <c:v>36.556999999999995</c:v>
                </c:pt>
                <c:pt idx="885">
                  <c:v>36.556999999999995</c:v>
                </c:pt>
                <c:pt idx="886">
                  <c:v>36.556999999999995</c:v>
                </c:pt>
                <c:pt idx="887">
                  <c:v>36.556999999999995</c:v>
                </c:pt>
                <c:pt idx="888">
                  <c:v>36.556999999999995</c:v>
                </c:pt>
                <c:pt idx="889">
                  <c:v>36.556999999999995</c:v>
                </c:pt>
                <c:pt idx="890">
                  <c:v>36.556999999999995</c:v>
                </c:pt>
                <c:pt idx="891">
                  <c:v>36.556999999999995</c:v>
                </c:pt>
                <c:pt idx="892">
                  <c:v>36.556999999999995</c:v>
                </c:pt>
                <c:pt idx="893">
                  <c:v>36.556999999999995</c:v>
                </c:pt>
                <c:pt idx="894">
                  <c:v>36.556999999999995</c:v>
                </c:pt>
                <c:pt idx="895">
                  <c:v>36.556999999999995</c:v>
                </c:pt>
                <c:pt idx="896">
                  <c:v>36.556999999999995</c:v>
                </c:pt>
                <c:pt idx="897">
                  <c:v>36.556999999999995</c:v>
                </c:pt>
                <c:pt idx="898">
                  <c:v>36.556999999999995</c:v>
                </c:pt>
                <c:pt idx="899">
                  <c:v>36.556999999999995</c:v>
                </c:pt>
                <c:pt idx="900">
                  <c:v>36.556999999999995</c:v>
                </c:pt>
                <c:pt idx="901">
                  <c:v>36.556999999999995</c:v>
                </c:pt>
                <c:pt idx="902">
                  <c:v>36.556999999999995</c:v>
                </c:pt>
                <c:pt idx="903">
                  <c:v>36.556999999999995</c:v>
                </c:pt>
                <c:pt idx="904">
                  <c:v>36.556999999999995</c:v>
                </c:pt>
                <c:pt idx="905">
                  <c:v>36.556999999999995</c:v>
                </c:pt>
                <c:pt idx="906">
                  <c:v>36.556999999999995</c:v>
                </c:pt>
                <c:pt idx="907">
                  <c:v>36.556999999999995</c:v>
                </c:pt>
                <c:pt idx="908">
                  <c:v>36.556999999999995</c:v>
                </c:pt>
                <c:pt idx="909">
                  <c:v>36.556999999999995</c:v>
                </c:pt>
                <c:pt idx="910">
                  <c:v>36.556999999999995</c:v>
                </c:pt>
                <c:pt idx="911">
                  <c:v>36.556999999999995</c:v>
                </c:pt>
                <c:pt idx="912">
                  <c:v>36.556999999999995</c:v>
                </c:pt>
                <c:pt idx="913">
                  <c:v>36.556999999999995</c:v>
                </c:pt>
                <c:pt idx="914">
                  <c:v>36.556999999999995</c:v>
                </c:pt>
                <c:pt idx="915">
                  <c:v>36.556999999999995</c:v>
                </c:pt>
                <c:pt idx="916">
                  <c:v>36.556999999999995</c:v>
                </c:pt>
                <c:pt idx="917">
                  <c:v>36.556999999999995</c:v>
                </c:pt>
                <c:pt idx="918">
                  <c:v>36.556999999999995</c:v>
                </c:pt>
                <c:pt idx="919">
                  <c:v>36.556999999999995</c:v>
                </c:pt>
                <c:pt idx="920">
                  <c:v>36.556999999999995</c:v>
                </c:pt>
                <c:pt idx="921">
                  <c:v>36.556999999999995</c:v>
                </c:pt>
                <c:pt idx="922">
                  <c:v>36.556999999999995</c:v>
                </c:pt>
                <c:pt idx="923">
                  <c:v>36.556999999999995</c:v>
                </c:pt>
                <c:pt idx="924">
                  <c:v>36.556999999999995</c:v>
                </c:pt>
                <c:pt idx="925">
                  <c:v>36.556999999999995</c:v>
                </c:pt>
                <c:pt idx="926">
                  <c:v>36.556999999999995</c:v>
                </c:pt>
                <c:pt idx="927">
                  <c:v>36.556999999999995</c:v>
                </c:pt>
                <c:pt idx="928">
                  <c:v>36.556999999999995</c:v>
                </c:pt>
                <c:pt idx="929">
                  <c:v>36.556999999999995</c:v>
                </c:pt>
                <c:pt idx="930">
                  <c:v>36.556999999999995</c:v>
                </c:pt>
                <c:pt idx="931">
                  <c:v>36.556999999999995</c:v>
                </c:pt>
                <c:pt idx="932">
                  <c:v>36.556999999999995</c:v>
                </c:pt>
                <c:pt idx="933">
                  <c:v>36.556999999999995</c:v>
                </c:pt>
                <c:pt idx="934">
                  <c:v>36.556999999999995</c:v>
                </c:pt>
                <c:pt idx="935">
                  <c:v>36.556999999999995</c:v>
                </c:pt>
                <c:pt idx="936">
                  <c:v>36.556999999999995</c:v>
                </c:pt>
                <c:pt idx="937">
                  <c:v>36.556999999999995</c:v>
                </c:pt>
                <c:pt idx="938">
                  <c:v>36.556999999999995</c:v>
                </c:pt>
                <c:pt idx="939">
                  <c:v>36.556999999999995</c:v>
                </c:pt>
                <c:pt idx="940">
                  <c:v>36.556999999999995</c:v>
                </c:pt>
                <c:pt idx="941">
                  <c:v>36.556999999999995</c:v>
                </c:pt>
                <c:pt idx="942">
                  <c:v>36.556999999999995</c:v>
                </c:pt>
                <c:pt idx="943">
                  <c:v>36.556999999999995</c:v>
                </c:pt>
                <c:pt idx="944">
                  <c:v>36.556999999999995</c:v>
                </c:pt>
                <c:pt idx="945">
                  <c:v>36.556999999999995</c:v>
                </c:pt>
                <c:pt idx="946">
                  <c:v>36.556999999999995</c:v>
                </c:pt>
                <c:pt idx="947">
                  <c:v>36.556999999999995</c:v>
                </c:pt>
                <c:pt idx="948">
                  <c:v>36.556999999999995</c:v>
                </c:pt>
                <c:pt idx="949">
                  <c:v>36.556999999999995</c:v>
                </c:pt>
                <c:pt idx="950">
                  <c:v>36.556999999999995</c:v>
                </c:pt>
                <c:pt idx="951">
                  <c:v>36.556999999999995</c:v>
                </c:pt>
                <c:pt idx="952">
                  <c:v>36.556999999999995</c:v>
                </c:pt>
                <c:pt idx="953">
                  <c:v>36.556999999999995</c:v>
                </c:pt>
                <c:pt idx="954">
                  <c:v>36.556999999999995</c:v>
                </c:pt>
                <c:pt idx="955">
                  <c:v>36.556999999999995</c:v>
                </c:pt>
                <c:pt idx="956">
                  <c:v>36.556999999999995</c:v>
                </c:pt>
                <c:pt idx="957">
                  <c:v>36.556999999999995</c:v>
                </c:pt>
                <c:pt idx="958">
                  <c:v>36.556999999999995</c:v>
                </c:pt>
                <c:pt idx="959">
                  <c:v>36.556999999999995</c:v>
                </c:pt>
                <c:pt idx="960">
                  <c:v>36.556999999999995</c:v>
                </c:pt>
                <c:pt idx="961">
                  <c:v>36.556999999999995</c:v>
                </c:pt>
                <c:pt idx="962">
                  <c:v>36.556999999999995</c:v>
                </c:pt>
                <c:pt idx="963">
                  <c:v>36.556999999999995</c:v>
                </c:pt>
                <c:pt idx="964">
                  <c:v>36.556999999999995</c:v>
                </c:pt>
                <c:pt idx="965">
                  <c:v>36.556999999999995</c:v>
                </c:pt>
                <c:pt idx="966">
                  <c:v>36.556999999999995</c:v>
                </c:pt>
                <c:pt idx="967">
                  <c:v>36.556999999999995</c:v>
                </c:pt>
                <c:pt idx="968">
                  <c:v>36.556999999999995</c:v>
                </c:pt>
                <c:pt idx="969">
                  <c:v>36.556999999999995</c:v>
                </c:pt>
                <c:pt idx="970">
                  <c:v>36.556999999999995</c:v>
                </c:pt>
                <c:pt idx="971">
                  <c:v>36.556999999999995</c:v>
                </c:pt>
                <c:pt idx="972">
                  <c:v>36.556999999999995</c:v>
                </c:pt>
                <c:pt idx="973">
                  <c:v>36.556999999999995</c:v>
                </c:pt>
                <c:pt idx="974">
                  <c:v>36.556999999999995</c:v>
                </c:pt>
                <c:pt idx="975">
                  <c:v>36.556999999999995</c:v>
                </c:pt>
                <c:pt idx="976">
                  <c:v>36.556999999999995</c:v>
                </c:pt>
                <c:pt idx="977">
                  <c:v>36.556999999999995</c:v>
                </c:pt>
                <c:pt idx="978">
                  <c:v>36.556999999999995</c:v>
                </c:pt>
                <c:pt idx="979">
                  <c:v>36.556999999999995</c:v>
                </c:pt>
                <c:pt idx="980">
                  <c:v>36.556999999999995</c:v>
                </c:pt>
                <c:pt idx="981">
                  <c:v>36.556999999999995</c:v>
                </c:pt>
                <c:pt idx="982">
                  <c:v>36.556999999999995</c:v>
                </c:pt>
                <c:pt idx="983">
                  <c:v>36.556999999999995</c:v>
                </c:pt>
                <c:pt idx="984">
                  <c:v>36.556999999999995</c:v>
                </c:pt>
                <c:pt idx="985">
                  <c:v>36.556999999999995</c:v>
                </c:pt>
                <c:pt idx="986">
                  <c:v>36.556999999999995</c:v>
                </c:pt>
                <c:pt idx="987">
                  <c:v>36.556999999999995</c:v>
                </c:pt>
                <c:pt idx="988">
                  <c:v>36.556999999999995</c:v>
                </c:pt>
                <c:pt idx="989">
                  <c:v>36.556999999999995</c:v>
                </c:pt>
                <c:pt idx="990">
                  <c:v>36.556999999999995</c:v>
                </c:pt>
                <c:pt idx="991">
                  <c:v>36.556999999999995</c:v>
                </c:pt>
                <c:pt idx="992">
                  <c:v>36.556999999999995</c:v>
                </c:pt>
                <c:pt idx="993">
                  <c:v>36.556999999999995</c:v>
                </c:pt>
                <c:pt idx="994">
                  <c:v>36.556999999999995</c:v>
                </c:pt>
                <c:pt idx="995">
                  <c:v>36.556999999999995</c:v>
                </c:pt>
                <c:pt idx="996">
                  <c:v>36.556999999999995</c:v>
                </c:pt>
                <c:pt idx="997">
                  <c:v>36.556999999999995</c:v>
                </c:pt>
                <c:pt idx="998">
                  <c:v>36.556999999999995</c:v>
                </c:pt>
                <c:pt idx="999">
                  <c:v>36.556999999999995</c:v>
                </c:pt>
                <c:pt idx="1000">
                  <c:v>36.556999999999995</c:v>
                </c:pt>
                <c:pt idx="1001">
                  <c:v>36.556999999999995</c:v>
                </c:pt>
                <c:pt idx="1002">
                  <c:v>36.556999999999995</c:v>
                </c:pt>
                <c:pt idx="1003">
                  <c:v>36.556999999999995</c:v>
                </c:pt>
                <c:pt idx="1004">
                  <c:v>36.556999999999995</c:v>
                </c:pt>
                <c:pt idx="1005">
                  <c:v>36.556999999999995</c:v>
                </c:pt>
                <c:pt idx="1006">
                  <c:v>36.556999999999995</c:v>
                </c:pt>
                <c:pt idx="1007">
                  <c:v>36.556999999999995</c:v>
                </c:pt>
                <c:pt idx="1008">
                  <c:v>36.556999999999995</c:v>
                </c:pt>
                <c:pt idx="1009">
                  <c:v>36.556999999999995</c:v>
                </c:pt>
                <c:pt idx="1010">
                  <c:v>36.556999999999995</c:v>
                </c:pt>
                <c:pt idx="1011">
                  <c:v>36.556999999999995</c:v>
                </c:pt>
                <c:pt idx="1012">
                  <c:v>36.556999999999995</c:v>
                </c:pt>
                <c:pt idx="1013">
                  <c:v>36.556999999999995</c:v>
                </c:pt>
                <c:pt idx="1014">
                  <c:v>36.556999999999995</c:v>
                </c:pt>
                <c:pt idx="1015">
                  <c:v>36.556999999999995</c:v>
                </c:pt>
                <c:pt idx="1016">
                  <c:v>36.556999999999995</c:v>
                </c:pt>
                <c:pt idx="1017">
                  <c:v>36.556999999999995</c:v>
                </c:pt>
                <c:pt idx="1018">
                  <c:v>36.556999999999995</c:v>
                </c:pt>
                <c:pt idx="1019">
                  <c:v>36.556999999999995</c:v>
                </c:pt>
                <c:pt idx="1020">
                  <c:v>36.556999999999995</c:v>
                </c:pt>
                <c:pt idx="1021">
                  <c:v>36.556999999999995</c:v>
                </c:pt>
                <c:pt idx="1022">
                  <c:v>36.556999999999995</c:v>
                </c:pt>
                <c:pt idx="1023">
                  <c:v>36.556999999999995</c:v>
                </c:pt>
                <c:pt idx="1024">
                  <c:v>36.556999999999995</c:v>
                </c:pt>
                <c:pt idx="1025">
                  <c:v>36.556999999999995</c:v>
                </c:pt>
                <c:pt idx="1026">
                  <c:v>36.556999999999995</c:v>
                </c:pt>
                <c:pt idx="1027">
                  <c:v>36.556999999999995</c:v>
                </c:pt>
                <c:pt idx="1028">
                  <c:v>36.556999999999995</c:v>
                </c:pt>
                <c:pt idx="1029">
                  <c:v>36.556999999999995</c:v>
                </c:pt>
                <c:pt idx="1030">
                  <c:v>36.556999999999995</c:v>
                </c:pt>
                <c:pt idx="1031">
                  <c:v>36.556999999999995</c:v>
                </c:pt>
                <c:pt idx="1032">
                  <c:v>36.556999999999995</c:v>
                </c:pt>
                <c:pt idx="1033">
                  <c:v>36.556999999999995</c:v>
                </c:pt>
                <c:pt idx="1034">
                  <c:v>36.556999999999995</c:v>
                </c:pt>
                <c:pt idx="1035">
                  <c:v>36.556999999999995</c:v>
                </c:pt>
                <c:pt idx="1036">
                  <c:v>36.556999999999995</c:v>
                </c:pt>
                <c:pt idx="1037">
                  <c:v>36.556999999999995</c:v>
                </c:pt>
                <c:pt idx="1038">
                  <c:v>36.556999999999995</c:v>
                </c:pt>
                <c:pt idx="1039">
                  <c:v>36.556999999999995</c:v>
                </c:pt>
                <c:pt idx="1040">
                  <c:v>36.556999999999995</c:v>
                </c:pt>
                <c:pt idx="1041">
                  <c:v>36.556999999999995</c:v>
                </c:pt>
                <c:pt idx="1042">
                  <c:v>36.556999999999995</c:v>
                </c:pt>
                <c:pt idx="1043">
                  <c:v>36.556999999999995</c:v>
                </c:pt>
                <c:pt idx="1044">
                  <c:v>36.556999999999995</c:v>
                </c:pt>
                <c:pt idx="1045">
                  <c:v>36.556999999999995</c:v>
                </c:pt>
                <c:pt idx="1046">
                  <c:v>36.556999999999995</c:v>
                </c:pt>
                <c:pt idx="1047">
                  <c:v>36.556999999999995</c:v>
                </c:pt>
                <c:pt idx="1048">
                  <c:v>36.556999999999995</c:v>
                </c:pt>
                <c:pt idx="1049">
                  <c:v>36.556999999999995</c:v>
                </c:pt>
                <c:pt idx="1050">
                  <c:v>36.556999999999995</c:v>
                </c:pt>
                <c:pt idx="1051">
                  <c:v>36.556999999999995</c:v>
                </c:pt>
                <c:pt idx="1052">
                  <c:v>36.556999999999995</c:v>
                </c:pt>
                <c:pt idx="1053">
                  <c:v>36.556999999999995</c:v>
                </c:pt>
                <c:pt idx="1054">
                  <c:v>36.556999999999995</c:v>
                </c:pt>
                <c:pt idx="1055">
                  <c:v>36.556999999999995</c:v>
                </c:pt>
                <c:pt idx="1056">
                  <c:v>36.556999999999995</c:v>
                </c:pt>
                <c:pt idx="1057">
                  <c:v>36.556999999999995</c:v>
                </c:pt>
                <c:pt idx="1058">
                  <c:v>36.556999999999995</c:v>
                </c:pt>
                <c:pt idx="1059">
                  <c:v>36.556999999999995</c:v>
                </c:pt>
                <c:pt idx="1060">
                  <c:v>36.556999999999995</c:v>
                </c:pt>
                <c:pt idx="1061">
                  <c:v>36.556999999999995</c:v>
                </c:pt>
                <c:pt idx="1062">
                  <c:v>36.556999999999995</c:v>
                </c:pt>
                <c:pt idx="1063">
                  <c:v>36.556999999999995</c:v>
                </c:pt>
                <c:pt idx="1064">
                  <c:v>36.556999999999995</c:v>
                </c:pt>
                <c:pt idx="1065">
                  <c:v>36.556999999999995</c:v>
                </c:pt>
                <c:pt idx="1066">
                  <c:v>36.556999999999995</c:v>
                </c:pt>
                <c:pt idx="1067">
                  <c:v>36.556999999999995</c:v>
                </c:pt>
                <c:pt idx="1068">
                  <c:v>36.556999999999995</c:v>
                </c:pt>
                <c:pt idx="1069">
                  <c:v>36.556999999999995</c:v>
                </c:pt>
                <c:pt idx="1070">
                  <c:v>36.556899999999999</c:v>
                </c:pt>
                <c:pt idx="1071">
                  <c:v>36.556599999999996</c:v>
                </c:pt>
                <c:pt idx="1072">
                  <c:v>36.555600000000005</c:v>
                </c:pt>
                <c:pt idx="1073">
                  <c:v>36.549900000000001</c:v>
                </c:pt>
                <c:pt idx="1074">
                  <c:v>36.528900000000192</c:v>
                </c:pt>
                <c:pt idx="1075">
                  <c:v>36.473800000000004</c:v>
                </c:pt>
                <c:pt idx="1076">
                  <c:v>36.2744</c:v>
                </c:pt>
                <c:pt idx="1077">
                  <c:v>35.809599999999996</c:v>
                </c:pt>
                <c:pt idx="1078">
                  <c:v>34.955100000000002</c:v>
                </c:pt>
                <c:pt idx="1079">
                  <c:v>32.703700000000012</c:v>
                </c:pt>
                <c:pt idx="1080">
                  <c:v>30.065199999999866</c:v>
                </c:pt>
                <c:pt idx="1081">
                  <c:v>25.963999999999889</c:v>
                </c:pt>
                <c:pt idx="1082">
                  <c:v>20.305199999999989</c:v>
                </c:pt>
                <c:pt idx="1083">
                  <c:v>10.957700000000004</c:v>
                </c:pt>
                <c:pt idx="1084">
                  <c:v>5.6760799999999998</c:v>
                </c:pt>
                <c:pt idx="1085">
                  <c:v>4.4724199999999996</c:v>
                </c:pt>
                <c:pt idx="1086">
                  <c:v>6.8662900000000002</c:v>
                </c:pt>
                <c:pt idx="1087">
                  <c:v>4.3712400000000295</c:v>
                </c:pt>
                <c:pt idx="1088">
                  <c:v>0</c:v>
                </c:pt>
                <c:pt idx="1089">
                  <c:v>1.37344</c:v>
                </c:pt>
                <c:pt idx="1090">
                  <c:v>1.9240200000000001</c:v>
                </c:pt>
                <c:pt idx="1091">
                  <c:v>1.83741</c:v>
                </c:pt>
                <c:pt idx="1092">
                  <c:v>5.7420400000000003</c:v>
                </c:pt>
                <c:pt idx="1093">
                  <c:v>12.498100000000001</c:v>
                </c:pt>
                <c:pt idx="1094">
                  <c:v>15.915500000000026</c:v>
                </c:pt>
                <c:pt idx="1095">
                  <c:v>18.364599999999989</c:v>
                </c:pt>
                <c:pt idx="1096">
                  <c:v>24.860900000000001</c:v>
                </c:pt>
                <c:pt idx="1097">
                  <c:v>32.1678</c:v>
                </c:pt>
                <c:pt idx="1098">
                  <c:v>35.5105</c:v>
                </c:pt>
                <c:pt idx="1099">
                  <c:v>36.323400000000007</c:v>
                </c:pt>
                <c:pt idx="1100">
                  <c:v>36.5285000000002</c:v>
                </c:pt>
                <c:pt idx="1101">
                  <c:v>36.554399999999994</c:v>
                </c:pt>
                <c:pt idx="1102">
                  <c:v>36.556799999999996</c:v>
                </c:pt>
                <c:pt idx="1103">
                  <c:v>36.556999999999995</c:v>
                </c:pt>
                <c:pt idx="1104">
                  <c:v>36.556999999999995</c:v>
                </c:pt>
                <c:pt idx="1105">
                  <c:v>36.556999999999995</c:v>
                </c:pt>
                <c:pt idx="1106">
                  <c:v>36.556999999999995</c:v>
                </c:pt>
                <c:pt idx="1107">
                  <c:v>36.556999999999995</c:v>
                </c:pt>
                <c:pt idx="1108">
                  <c:v>36.556999999999995</c:v>
                </c:pt>
                <c:pt idx="1109">
                  <c:v>36.556999999999995</c:v>
                </c:pt>
                <c:pt idx="1110">
                  <c:v>36.556999999999995</c:v>
                </c:pt>
                <c:pt idx="1111">
                  <c:v>36.556999999999995</c:v>
                </c:pt>
                <c:pt idx="1112">
                  <c:v>36.556999999999995</c:v>
                </c:pt>
                <c:pt idx="1113">
                  <c:v>36.556999999999995</c:v>
                </c:pt>
                <c:pt idx="1114">
                  <c:v>36.556999999999995</c:v>
                </c:pt>
                <c:pt idx="1115">
                  <c:v>36.556999999999995</c:v>
                </c:pt>
                <c:pt idx="1116">
                  <c:v>36.556999999999995</c:v>
                </c:pt>
                <c:pt idx="1117">
                  <c:v>36.556999999999995</c:v>
                </c:pt>
                <c:pt idx="1118">
                  <c:v>36.556999999999995</c:v>
                </c:pt>
                <c:pt idx="1119">
                  <c:v>36.556999999999995</c:v>
                </c:pt>
                <c:pt idx="1120">
                  <c:v>36.556999999999995</c:v>
                </c:pt>
                <c:pt idx="1121">
                  <c:v>36.556999999999995</c:v>
                </c:pt>
                <c:pt idx="1122">
                  <c:v>36.556999999999995</c:v>
                </c:pt>
                <c:pt idx="1123">
                  <c:v>36.556999999999995</c:v>
                </c:pt>
                <c:pt idx="1124">
                  <c:v>36.556999999999995</c:v>
                </c:pt>
                <c:pt idx="1125">
                  <c:v>36.556999999999995</c:v>
                </c:pt>
                <c:pt idx="1126">
                  <c:v>36.556999999999995</c:v>
                </c:pt>
                <c:pt idx="1127">
                  <c:v>36.556999999999995</c:v>
                </c:pt>
                <c:pt idx="1128">
                  <c:v>36.556999999999995</c:v>
                </c:pt>
                <c:pt idx="1129">
                  <c:v>36.556999999999995</c:v>
                </c:pt>
                <c:pt idx="1130">
                  <c:v>36.556999999999995</c:v>
                </c:pt>
                <c:pt idx="1131">
                  <c:v>36.556999999999995</c:v>
                </c:pt>
                <c:pt idx="1132">
                  <c:v>36.556999999999995</c:v>
                </c:pt>
                <c:pt idx="1133">
                  <c:v>36.556999999999995</c:v>
                </c:pt>
                <c:pt idx="1134">
                  <c:v>36.556999999999995</c:v>
                </c:pt>
                <c:pt idx="1135">
                  <c:v>36.556999999999995</c:v>
                </c:pt>
                <c:pt idx="1136">
                  <c:v>36.556999999999995</c:v>
                </c:pt>
                <c:pt idx="1137">
                  <c:v>36.556999999999995</c:v>
                </c:pt>
                <c:pt idx="1138">
                  <c:v>36.556999999999995</c:v>
                </c:pt>
                <c:pt idx="1139">
                  <c:v>36.556999999999995</c:v>
                </c:pt>
                <c:pt idx="1140">
                  <c:v>36.556999999999995</c:v>
                </c:pt>
                <c:pt idx="1141">
                  <c:v>36.556999999999995</c:v>
                </c:pt>
                <c:pt idx="1142">
                  <c:v>36.556999999999995</c:v>
                </c:pt>
                <c:pt idx="1143">
                  <c:v>36.556999999999995</c:v>
                </c:pt>
                <c:pt idx="1144">
                  <c:v>36.556999999999995</c:v>
                </c:pt>
                <c:pt idx="1145">
                  <c:v>36.556999999999995</c:v>
                </c:pt>
                <c:pt idx="1146">
                  <c:v>36.556999999999995</c:v>
                </c:pt>
                <c:pt idx="1147">
                  <c:v>36.556999999999995</c:v>
                </c:pt>
                <c:pt idx="1148">
                  <c:v>36.556999999999995</c:v>
                </c:pt>
                <c:pt idx="1149">
                  <c:v>36.556999999999995</c:v>
                </c:pt>
                <c:pt idx="1150">
                  <c:v>36.556999999999995</c:v>
                </c:pt>
                <c:pt idx="1151">
                  <c:v>36.556999999999995</c:v>
                </c:pt>
                <c:pt idx="1152">
                  <c:v>36.556999999999995</c:v>
                </c:pt>
                <c:pt idx="1153">
                  <c:v>36.556999999999995</c:v>
                </c:pt>
                <c:pt idx="1154">
                  <c:v>36.556999999999995</c:v>
                </c:pt>
                <c:pt idx="1155">
                  <c:v>36.556999999999995</c:v>
                </c:pt>
                <c:pt idx="1156">
                  <c:v>36.556999999999995</c:v>
                </c:pt>
                <c:pt idx="1157">
                  <c:v>36.556999999999995</c:v>
                </c:pt>
                <c:pt idx="1158">
                  <c:v>36.556999999999995</c:v>
                </c:pt>
                <c:pt idx="1159">
                  <c:v>36.556999999999995</c:v>
                </c:pt>
                <c:pt idx="1160">
                  <c:v>36.556999999999995</c:v>
                </c:pt>
                <c:pt idx="1161">
                  <c:v>36.556999999999995</c:v>
                </c:pt>
                <c:pt idx="1162">
                  <c:v>36.556999999999995</c:v>
                </c:pt>
                <c:pt idx="1163">
                  <c:v>36.556999999999995</c:v>
                </c:pt>
                <c:pt idx="1164">
                  <c:v>36.556999999999995</c:v>
                </c:pt>
                <c:pt idx="1165">
                  <c:v>36.556999999999995</c:v>
                </c:pt>
                <c:pt idx="1166">
                  <c:v>36.556999999999995</c:v>
                </c:pt>
                <c:pt idx="1167">
                  <c:v>36.556999999999995</c:v>
                </c:pt>
                <c:pt idx="1168">
                  <c:v>36.556999999999995</c:v>
                </c:pt>
                <c:pt idx="1169">
                  <c:v>36.556999999999995</c:v>
                </c:pt>
                <c:pt idx="1170">
                  <c:v>36.556999999999995</c:v>
                </c:pt>
                <c:pt idx="1171">
                  <c:v>36.556999999999995</c:v>
                </c:pt>
                <c:pt idx="1172">
                  <c:v>36.556999999999995</c:v>
                </c:pt>
                <c:pt idx="1173">
                  <c:v>36.556999999999995</c:v>
                </c:pt>
                <c:pt idx="1174">
                  <c:v>36.556999999999995</c:v>
                </c:pt>
                <c:pt idx="1175">
                  <c:v>36.556999999999995</c:v>
                </c:pt>
                <c:pt idx="1176">
                  <c:v>36.556999999999995</c:v>
                </c:pt>
                <c:pt idx="1177">
                  <c:v>36.556999999999995</c:v>
                </c:pt>
                <c:pt idx="1178">
                  <c:v>36.556999999999995</c:v>
                </c:pt>
                <c:pt idx="1179">
                  <c:v>36.556999999999995</c:v>
                </c:pt>
                <c:pt idx="1180">
                  <c:v>36.556999999999995</c:v>
                </c:pt>
                <c:pt idx="1181">
                  <c:v>36.556999999999995</c:v>
                </c:pt>
                <c:pt idx="1182">
                  <c:v>36.556999999999995</c:v>
                </c:pt>
                <c:pt idx="1183">
                  <c:v>36.556999999999995</c:v>
                </c:pt>
                <c:pt idx="1184">
                  <c:v>36.556999999999995</c:v>
                </c:pt>
                <c:pt idx="1185">
                  <c:v>36.556999999999995</c:v>
                </c:pt>
                <c:pt idx="1186">
                  <c:v>36.556999999999995</c:v>
                </c:pt>
                <c:pt idx="1187">
                  <c:v>36.556999999999995</c:v>
                </c:pt>
                <c:pt idx="1188">
                  <c:v>36.556999999999995</c:v>
                </c:pt>
                <c:pt idx="1189">
                  <c:v>36.556999999999995</c:v>
                </c:pt>
                <c:pt idx="1190">
                  <c:v>36.556999999999995</c:v>
                </c:pt>
                <c:pt idx="1191">
                  <c:v>36.556999999999995</c:v>
                </c:pt>
                <c:pt idx="1192">
                  <c:v>36.556999999999995</c:v>
                </c:pt>
                <c:pt idx="1193">
                  <c:v>36.556999999999995</c:v>
                </c:pt>
                <c:pt idx="1194">
                  <c:v>36.556999999999995</c:v>
                </c:pt>
                <c:pt idx="1195">
                  <c:v>36.556999999999995</c:v>
                </c:pt>
                <c:pt idx="1196">
                  <c:v>36.556999999999995</c:v>
                </c:pt>
                <c:pt idx="1197">
                  <c:v>36.556999999999995</c:v>
                </c:pt>
                <c:pt idx="1198">
                  <c:v>36.556999999999995</c:v>
                </c:pt>
                <c:pt idx="1199">
                  <c:v>36.556999999999995</c:v>
                </c:pt>
                <c:pt idx="1200">
                  <c:v>36.556999999999995</c:v>
                </c:pt>
                <c:pt idx="1201">
                  <c:v>36.556999999999995</c:v>
                </c:pt>
                <c:pt idx="1202">
                  <c:v>36.556999999999995</c:v>
                </c:pt>
                <c:pt idx="1203">
                  <c:v>36.556999999999995</c:v>
                </c:pt>
                <c:pt idx="1204">
                  <c:v>36.556999999999995</c:v>
                </c:pt>
                <c:pt idx="1205">
                  <c:v>36.556999999999995</c:v>
                </c:pt>
                <c:pt idx="1206">
                  <c:v>36.556999999999995</c:v>
                </c:pt>
                <c:pt idx="1207">
                  <c:v>36.556999999999995</c:v>
                </c:pt>
                <c:pt idx="1208">
                  <c:v>36.556999999999995</c:v>
                </c:pt>
                <c:pt idx="1209">
                  <c:v>36.556999999999995</c:v>
                </c:pt>
                <c:pt idx="1210">
                  <c:v>36.556999999999995</c:v>
                </c:pt>
                <c:pt idx="1211">
                  <c:v>36.556999999999995</c:v>
                </c:pt>
                <c:pt idx="1212">
                  <c:v>36.556999999999995</c:v>
                </c:pt>
                <c:pt idx="1213">
                  <c:v>36.556999999999995</c:v>
                </c:pt>
                <c:pt idx="1214">
                  <c:v>36.556999999999995</c:v>
                </c:pt>
                <c:pt idx="1215">
                  <c:v>36.556999999999995</c:v>
                </c:pt>
                <c:pt idx="1216">
                  <c:v>36.556999999999995</c:v>
                </c:pt>
                <c:pt idx="1217">
                  <c:v>36.556999999999995</c:v>
                </c:pt>
                <c:pt idx="1218">
                  <c:v>36.556999999999995</c:v>
                </c:pt>
                <c:pt idx="1219">
                  <c:v>36.556999999999995</c:v>
                </c:pt>
                <c:pt idx="1220">
                  <c:v>36.556999999999995</c:v>
                </c:pt>
                <c:pt idx="1221">
                  <c:v>36.556999999999995</c:v>
                </c:pt>
                <c:pt idx="1222">
                  <c:v>36.556999999999995</c:v>
                </c:pt>
                <c:pt idx="1223">
                  <c:v>36.556999999999995</c:v>
                </c:pt>
                <c:pt idx="1224">
                  <c:v>36.556999999999995</c:v>
                </c:pt>
                <c:pt idx="1225">
                  <c:v>36.556999999999995</c:v>
                </c:pt>
                <c:pt idx="1226">
                  <c:v>36.556999999999995</c:v>
                </c:pt>
                <c:pt idx="1227">
                  <c:v>36.556999999999995</c:v>
                </c:pt>
                <c:pt idx="1228">
                  <c:v>36.556999999999995</c:v>
                </c:pt>
                <c:pt idx="1229">
                  <c:v>36.556999999999995</c:v>
                </c:pt>
                <c:pt idx="1230">
                  <c:v>36.556999999999995</c:v>
                </c:pt>
                <c:pt idx="1231">
                  <c:v>36.556999999999995</c:v>
                </c:pt>
                <c:pt idx="1232">
                  <c:v>36.556999999999995</c:v>
                </c:pt>
                <c:pt idx="1233">
                  <c:v>36.556999999999995</c:v>
                </c:pt>
                <c:pt idx="1234">
                  <c:v>36.556999999999995</c:v>
                </c:pt>
                <c:pt idx="1235">
                  <c:v>36.556999999999995</c:v>
                </c:pt>
                <c:pt idx="1236">
                  <c:v>36.556999999999995</c:v>
                </c:pt>
                <c:pt idx="1237">
                  <c:v>36.556999999999995</c:v>
                </c:pt>
                <c:pt idx="1238">
                  <c:v>36.556999999999995</c:v>
                </c:pt>
                <c:pt idx="1239">
                  <c:v>36.556999999999995</c:v>
                </c:pt>
                <c:pt idx="1240">
                  <c:v>36.556999999999995</c:v>
                </c:pt>
                <c:pt idx="1241">
                  <c:v>36.556999999999995</c:v>
                </c:pt>
                <c:pt idx="1242">
                  <c:v>36.556999999999995</c:v>
                </c:pt>
                <c:pt idx="1243">
                  <c:v>36.556999999999995</c:v>
                </c:pt>
                <c:pt idx="1244">
                  <c:v>36.556999999999995</c:v>
                </c:pt>
                <c:pt idx="1245">
                  <c:v>36.556999999999995</c:v>
                </c:pt>
                <c:pt idx="1246">
                  <c:v>36.556999999999995</c:v>
                </c:pt>
                <c:pt idx="1247">
                  <c:v>36.556999999999995</c:v>
                </c:pt>
                <c:pt idx="1248">
                  <c:v>36.556999999999995</c:v>
                </c:pt>
                <c:pt idx="1249">
                  <c:v>36.556999999999995</c:v>
                </c:pt>
                <c:pt idx="1250">
                  <c:v>36.556999999999995</c:v>
                </c:pt>
                <c:pt idx="1251">
                  <c:v>36.556999999999995</c:v>
                </c:pt>
                <c:pt idx="1252">
                  <c:v>36.556999999999995</c:v>
                </c:pt>
                <c:pt idx="1253">
                  <c:v>36.556999999999995</c:v>
                </c:pt>
                <c:pt idx="1254">
                  <c:v>36.556999999999995</c:v>
                </c:pt>
                <c:pt idx="1255">
                  <c:v>36.556999999999995</c:v>
                </c:pt>
                <c:pt idx="1256">
                  <c:v>36.556999999999995</c:v>
                </c:pt>
                <c:pt idx="1257">
                  <c:v>36.556999999999995</c:v>
                </c:pt>
                <c:pt idx="1258">
                  <c:v>36.556999999999995</c:v>
                </c:pt>
                <c:pt idx="1259">
                  <c:v>36.556999999999995</c:v>
                </c:pt>
                <c:pt idx="1260">
                  <c:v>36.556999999999995</c:v>
                </c:pt>
                <c:pt idx="1261">
                  <c:v>36.556999999999995</c:v>
                </c:pt>
                <c:pt idx="1262">
                  <c:v>36.556999999999995</c:v>
                </c:pt>
                <c:pt idx="1263">
                  <c:v>36.556999999999995</c:v>
                </c:pt>
                <c:pt idx="1264">
                  <c:v>36.556999999999995</c:v>
                </c:pt>
                <c:pt idx="1265">
                  <c:v>36.556999999999995</c:v>
                </c:pt>
                <c:pt idx="1266">
                  <c:v>36.556999999999995</c:v>
                </c:pt>
                <c:pt idx="1267">
                  <c:v>36.556999999999995</c:v>
                </c:pt>
                <c:pt idx="1268">
                  <c:v>36.556999999999995</c:v>
                </c:pt>
                <c:pt idx="1269">
                  <c:v>36.556999999999995</c:v>
                </c:pt>
                <c:pt idx="1270">
                  <c:v>36.556999999999995</c:v>
                </c:pt>
                <c:pt idx="1271">
                  <c:v>36.556999999999995</c:v>
                </c:pt>
                <c:pt idx="1272">
                  <c:v>36.556999999999995</c:v>
                </c:pt>
                <c:pt idx="1273">
                  <c:v>36.556999999999995</c:v>
                </c:pt>
                <c:pt idx="1274">
                  <c:v>36.556999999999995</c:v>
                </c:pt>
                <c:pt idx="1275">
                  <c:v>36.556999999999995</c:v>
                </c:pt>
                <c:pt idx="1276">
                  <c:v>36.556999999999995</c:v>
                </c:pt>
                <c:pt idx="1277">
                  <c:v>36.556999999999995</c:v>
                </c:pt>
                <c:pt idx="1278">
                  <c:v>36.556999999999995</c:v>
                </c:pt>
                <c:pt idx="1279">
                  <c:v>36.556999999999995</c:v>
                </c:pt>
                <c:pt idx="1280">
                  <c:v>36.556999999999995</c:v>
                </c:pt>
                <c:pt idx="1281">
                  <c:v>36.556999999999995</c:v>
                </c:pt>
                <c:pt idx="1282">
                  <c:v>36.556999999999995</c:v>
                </c:pt>
                <c:pt idx="1283">
                  <c:v>36.556999999999995</c:v>
                </c:pt>
                <c:pt idx="1284">
                  <c:v>36.556999999999995</c:v>
                </c:pt>
                <c:pt idx="1285">
                  <c:v>36.556999999999995</c:v>
                </c:pt>
                <c:pt idx="1286">
                  <c:v>36.556999999999995</c:v>
                </c:pt>
                <c:pt idx="1287">
                  <c:v>36.556999999999995</c:v>
                </c:pt>
                <c:pt idx="1288">
                  <c:v>36.556999999999995</c:v>
                </c:pt>
                <c:pt idx="1289">
                  <c:v>36.556999999999995</c:v>
                </c:pt>
                <c:pt idx="1290">
                  <c:v>36.556999999999995</c:v>
                </c:pt>
                <c:pt idx="1291">
                  <c:v>36.556999999999995</c:v>
                </c:pt>
                <c:pt idx="1292">
                  <c:v>36.556999999999995</c:v>
                </c:pt>
                <c:pt idx="1293">
                  <c:v>36.556999999999995</c:v>
                </c:pt>
                <c:pt idx="1294">
                  <c:v>36.556999999999995</c:v>
                </c:pt>
                <c:pt idx="1295">
                  <c:v>36.556999999999995</c:v>
                </c:pt>
                <c:pt idx="1296">
                  <c:v>36.556999999999995</c:v>
                </c:pt>
                <c:pt idx="1297">
                  <c:v>36.556999999999995</c:v>
                </c:pt>
                <c:pt idx="1298">
                  <c:v>36.556999999999995</c:v>
                </c:pt>
                <c:pt idx="1299">
                  <c:v>36.556999999999995</c:v>
                </c:pt>
                <c:pt idx="1300">
                  <c:v>36.556999999999995</c:v>
                </c:pt>
                <c:pt idx="1301">
                  <c:v>36.556999999999995</c:v>
                </c:pt>
                <c:pt idx="1302">
                  <c:v>36.556999999999995</c:v>
                </c:pt>
                <c:pt idx="1303">
                  <c:v>36.556999999999995</c:v>
                </c:pt>
                <c:pt idx="1304">
                  <c:v>36.556999999999995</c:v>
                </c:pt>
                <c:pt idx="1305">
                  <c:v>36.556999999999995</c:v>
                </c:pt>
                <c:pt idx="1306">
                  <c:v>36.556999999999995</c:v>
                </c:pt>
                <c:pt idx="1307">
                  <c:v>36.556999999999995</c:v>
                </c:pt>
                <c:pt idx="1308">
                  <c:v>36.556999999999995</c:v>
                </c:pt>
                <c:pt idx="1309">
                  <c:v>36.556999999999995</c:v>
                </c:pt>
                <c:pt idx="1310">
                  <c:v>36.556999999999995</c:v>
                </c:pt>
                <c:pt idx="1311">
                  <c:v>36.556999999999995</c:v>
                </c:pt>
                <c:pt idx="1312">
                  <c:v>36.556999999999995</c:v>
                </c:pt>
                <c:pt idx="1313">
                  <c:v>36.556999999999995</c:v>
                </c:pt>
                <c:pt idx="1314">
                  <c:v>36.556999999999995</c:v>
                </c:pt>
                <c:pt idx="1315">
                  <c:v>36.556999999999995</c:v>
                </c:pt>
                <c:pt idx="1316">
                  <c:v>36.556999999999995</c:v>
                </c:pt>
                <c:pt idx="1317">
                  <c:v>36.556999999999995</c:v>
                </c:pt>
                <c:pt idx="1318">
                  <c:v>36.556999999999995</c:v>
                </c:pt>
                <c:pt idx="1319">
                  <c:v>36.556999999999995</c:v>
                </c:pt>
                <c:pt idx="1320">
                  <c:v>36.556999999999995</c:v>
                </c:pt>
                <c:pt idx="1321">
                  <c:v>36.556999999999995</c:v>
                </c:pt>
                <c:pt idx="1322">
                  <c:v>36.556999999999995</c:v>
                </c:pt>
                <c:pt idx="1323">
                  <c:v>36.556999999999995</c:v>
                </c:pt>
                <c:pt idx="1324">
                  <c:v>36.556999999999995</c:v>
                </c:pt>
                <c:pt idx="1325">
                  <c:v>36.556999999999995</c:v>
                </c:pt>
                <c:pt idx="1326">
                  <c:v>36.556999999999995</c:v>
                </c:pt>
                <c:pt idx="1327">
                  <c:v>36.556999999999995</c:v>
                </c:pt>
                <c:pt idx="1328">
                  <c:v>36.556999999999995</c:v>
                </c:pt>
                <c:pt idx="1329">
                  <c:v>36.556999999999995</c:v>
                </c:pt>
                <c:pt idx="1330">
                  <c:v>36.556999999999995</c:v>
                </c:pt>
                <c:pt idx="1331">
                  <c:v>36.556999999999995</c:v>
                </c:pt>
                <c:pt idx="1332">
                  <c:v>36.556999999999995</c:v>
                </c:pt>
                <c:pt idx="1333">
                  <c:v>36.556999999999995</c:v>
                </c:pt>
                <c:pt idx="1334">
                  <c:v>36.556999999999995</c:v>
                </c:pt>
                <c:pt idx="1335">
                  <c:v>36.556999999999995</c:v>
                </c:pt>
                <c:pt idx="1336">
                  <c:v>36.556999999999995</c:v>
                </c:pt>
                <c:pt idx="1337">
                  <c:v>36.556999999999995</c:v>
                </c:pt>
                <c:pt idx="1338">
                  <c:v>36.556999999999995</c:v>
                </c:pt>
                <c:pt idx="1339">
                  <c:v>36.556999999999995</c:v>
                </c:pt>
                <c:pt idx="1340">
                  <c:v>36.556999999999995</c:v>
                </c:pt>
                <c:pt idx="1341">
                  <c:v>36.556999999999995</c:v>
                </c:pt>
                <c:pt idx="1342">
                  <c:v>36.556999999999995</c:v>
                </c:pt>
                <c:pt idx="1343">
                  <c:v>36.556999999999995</c:v>
                </c:pt>
                <c:pt idx="1344">
                  <c:v>36.556999999999995</c:v>
                </c:pt>
                <c:pt idx="1345">
                  <c:v>36.556999999999995</c:v>
                </c:pt>
                <c:pt idx="1346">
                  <c:v>36.556999999999995</c:v>
                </c:pt>
                <c:pt idx="1347">
                  <c:v>36.556999999999995</c:v>
                </c:pt>
                <c:pt idx="1348">
                  <c:v>36.556999999999995</c:v>
                </c:pt>
                <c:pt idx="1349">
                  <c:v>36.556999999999995</c:v>
                </c:pt>
                <c:pt idx="1350">
                  <c:v>36.556999999999995</c:v>
                </c:pt>
                <c:pt idx="1351">
                  <c:v>36.556999999999995</c:v>
                </c:pt>
                <c:pt idx="1352">
                  <c:v>36.556999999999995</c:v>
                </c:pt>
                <c:pt idx="1353">
                  <c:v>36.556999999999995</c:v>
                </c:pt>
                <c:pt idx="1354">
                  <c:v>36.556999999999995</c:v>
                </c:pt>
                <c:pt idx="1355">
                  <c:v>36.556999999999995</c:v>
                </c:pt>
                <c:pt idx="1356">
                  <c:v>36.556999999999995</c:v>
                </c:pt>
                <c:pt idx="1357">
                  <c:v>36.556999999999995</c:v>
                </c:pt>
                <c:pt idx="1358">
                  <c:v>36.556999999999995</c:v>
                </c:pt>
                <c:pt idx="1359">
                  <c:v>36.556999999999995</c:v>
                </c:pt>
                <c:pt idx="1360">
                  <c:v>36.556999999999995</c:v>
                </c:pt>
                <c:pt idx="1361">
                  <c:v>36.556999999999995</c:v>
                </c:pt>
                <c:pt idx="1362">
                  <c:v>36.556999999999995</c:v>
                </c:pt>
                <c:pt idx="1363">
                  <c:v>36.556999999999995</c:v>
                </c:pt>
                <c:pt idx="1364">
                  <c:v>36.556999999999995</c:v>
                </c:pt>
                <c:pt idx="1365">
                  <c:v>36.556999999999995</c:v>
                </c:pt>
                <c:pt idx="1366">
                  <c:v>36.556999999999995</c:v>
                </c:pt>
                <c:pt idx="1367">
                  <c:v>36.556999999999995</c:v>
                </c:pt>
                <c:pt idx="1368">
                  <c:v>36.556999999999995</c:v>
                </c:pt>
                <c:pt idx="1369">
                  <c:v>36.556999999999995</c:v>
                </c:pt>
                <c:pt idx="1370">
                  <c:v>36.556999999999995</c:v>
                </c:pt>
                <c:pt idx="1371">
                  <c:v>36.556999999999995</c:v>
                </c:pt>
                <c:pt idx="1372">
                  <c:v>36.556999999999995</c:v>
                </c:pt>
                <c:pt idx="1373">
                  <c:v>36.556999999999995</c:v>
                </c:pt>
                <c:pt idx="1374">
                  <c:v>36.556999999999995</c:v>
                </c:pt>
                <c:pt idx="1375">
                  <c:v>36.556999999999995</c:v>
                </c:pt>
                <c:pt idx="1376">
                  <c:v>36.556999999999995</c:v>
                </c:pt>
                <c:pt idx="1377">
                  <c:v>36.556999999999995</c:v>
                </c:pt>
                <c:pt idx="1378">
                  <c:v>36.556999999999995</c:v>
                </c:pt>
                <c:pt idx="1379">
                  <c:v>36.556999999999995</c:v>
                </c:pt>
                <c:pt idx="1380">
                  <c:v>36.556999999999995</c:v>
                </c:pt>
                <c:pt idx="1381">
                  <c:v>36.556999999999995</c:v>
                </c:pt>
                <c:pt idx="1382">
                  <c:v>36.556999999999995</c:v>
                </c:pt>
                <c:pt idx="1383">
                  <c:v>36.556999999999995</c:v>
                </c:pt>
                <c:pt idx="1384">
                  <c:v>36.556999999999995</c:v>
                </c:pt>
                <c:pt idx="1385">
                  <c:v>36.556999999999995</c:v>
                </c:pt>
                <c:pt idx="1386">
                  <c:v>36.556999999999995</c:v>
                </c:pt>
                <c:pt idx="1387">
                  <c:v>36.556999999999995</c:v>
                </c:pt>
                <c:pt idx="1388">
                  <c:v>36.556999999999995</c:v>
                </c:pt>
                <c:pt idx="1389">
                  <c:v>36.556999999999995</c:v>
                </c:pt>
                <c:pt idx="1390">
                  <c:v>36.556999999999995</c:v>
                </c:pt>
                <c:pt idx="1391">
                  <c:v>36.556999999999995</c:v>
                </c:pt>
                <c:pt idx="1392">
                  <c:v>36.556999999999995</c:v>
                </c:pt>
                <c:pt idx="1393">
                  <c:v>36.556999999999995</c:v>
                </c:pt>
                <c:pt idx="1394">
                  <c:v>36.556999999999995</c:v>
                </c:pt>
                <c:pt idx="1395">
                  <c:v>36.556999999999995</c:v>
                </c:pt>
                <c:pt idx="1396">
                  <c:v>36.556999999999995</c:v>
                </c:pt>
                <c:pt idx="1397">
                  <c:v>36.556999999999995</c:v>
                </c:pt>
                <c:pt idx="1398">
                  <c:v>36.556999999999995</c:v>
                </c:pt>
                <c:pt idx="1399">
                  <c:v>36.556999999999995</c:v>
                </c:pt>
                <c:pt idx="1400">
                  <c:v>36.556999999999995</c:v>
                </c:pt>
                <c:pt idx="1401">
                  <c:v>36.556999999999995</c:v>
                </c:pt>
                <c:pt idx="1402">
                  <c:v>36.556999999999995</c:v>
                </c:pt>
                <c:pt idx="1403">
                  <c:v>36.556999999999995</c:v>
                </c:pt>
                <c:pt idx="1404">
                  <c:v>36.556999999999995</c:v>
                </c:pt>
                <c:pt idx="1405">
                  <c:v>36.556999999999995</c:v>
                </c:pt>
                <c:pt idx="1406">
                  <c:v>36.556999999999995</c:v>
                </c:pt>
                <c:pt idx="1407">
                  <c:v>36.556999999999995</c:v>
                </c:pt>
                <c:pt idx="1408">
                  <c:v>36.556999999999995</c:v>
                </c:pt>
                <c:pt idx="1409">
                  <c:v>36.556999999999995</c:v>
                </c:pt>
                <c:pt idx="1410">
                  <c:v>36.556999999999995</c:v>
                </c:pt>
                <c:pt idx="1411">
                  <c:v>36.556999999999995</c:v>
                </c:pt>
                <c:pt idx="1412">
                  <c:v>36.556999999999995</c:v>
                </c:pt>
                <c:pt idx="1413">
                  <c:v>36.556999999999995</c:v>
                </c:pt>
                <c:pt idx="1414">
                  <c:v>36.556999999999995</c:v>
                </c:pt>
                <c:pt idx="1415">
                  <c:v>36.556999999999995</c:v>
                </c:pt>
                <c:pt idx="1416">
                  <c:v>36.556999999999995</c:v>
                </c:pt>
                <c:pt idx="1417">
                  <c:v>36.556999999999995</c:v>
                </c:pt>
                <c:pt idx="1418">
                  <c:v>36.556999999999995</c:v>
                </c:pt>
                <c:pt idx="1419">
                  <c:v>36.556999999999995</c:v>
                </c:pt>
                <c:pt idx="1420">
                  <c:v>36.556999999999995</c:v>
                </c:pt>
                <c:pt idx="1421">
                  <c:v>36.556999999999995</c:v>
                </c:pt>
                <c:pt idx="1422">
                  <c:v>36.556999999999995</c:v>
                </c:pt>
                <c:pt idx="1423">
                  <c:v>36.556999999999995</c:v>
                </c:pt>
                <c:pt idx="1424">
                  <c:v>36.556999999999995</c:v>
                </c:pt>
                <c:pt idx="1425">
                  <c:v>36.556999999999995</c:v>
                </c:pt>
                <c:pt idx="1426">
                  <c:v>36.556999999999995</c:v>
                </c:pt>
                <c:pt idx="1427">
                  <c:v>36.556999999999995</c:v>
                </c:pt>
                <c:pt idx="1428">
                  <c:v>36.556999999999995</c:v>
                </c:pt>
                <c:pt idx="1429">
                  <c:v>36.556999999999995</c:v>
                </c:pt>
                <c:pt idx="1430">
                  <c:v>36.556999999999995</c:v>
                </c:pt>
                <c:pt idx="1431">
                  <c:v>36.556999999999995</c:v>
                </c:pt>
                <c:pt idx="1432">
                  <c:v>36.556999999999995</c:v>
                </c:pt>
                <c:pt idx="1433">
                  <c:v>36.556999999999995</c:v>
                </c:pt>
                <c:pt idx="1434">
                  <c:v>36.556999999999995</c:v>
                </c:pt>
                <c:pt idx="1435">
                  <c:v>36.556999999999995</c:v>
                </c:pt>
                <c:pt idx="1436">
                  <c:v>36.556999999999995</c:v>
                </c:pt>
                <c:pt idx="1437">
                  <c:v>36.556999999999995</c:v>
                </c:pt>
                <c:pt idx="1438">
                  <c:v>36.556999999999995</c:v>
                </c:pt>
                <c:pt idx="1439">
                  <c:v>36.556999999999995</c:v>
                </c:pt>
              </c:numCache>
            </c:numRef>
          </c:yVal>
        </c:ser>
        <c:ser>
          <c:idx val="1"/>
          <c:order val="1"/>
          <c:tx>
            <c:strRef>
              <c:f>plume3.obs!$F$1</c:f>
              <c:strCache>
                <c:ptCount val="1"/>
                <c:pt idx="0">
                  <c:v>O3 (Observed)</c:v>
                </c:pt>
              </c:strCache>
            </c:strRef>
          </c:tx>
          <c:marker>
            <c:symbol val="square"/>
            <c:size val="2"/>
          </c:marker>
          <c:xVal>
            <c:numRef>
              <c:f>plume3.obs!$K$2:$K$34</c:f>
              <c:numCache>
                <c:formatCode>General</c:formatCode>
                <c:ptCount val="33"/>
                <c:pt idx="0">
                  <c:v>-692.37099999999998</c:v>
                </c:pt>
                <c:pt idx="1">
                  <c:v>-582.56899999999996</c:v>
                </c:pt>
                <c:pt idx="2">
                  <c:v>-464.43400000000003</c:v>
                </c:pt>
                <c:pt idx="3">
                  <c:v>-355.17599999999999</c:v>
                </c:pt>
                <c:pt idx="4">
                  <c:v>-236.31800000000001</c:v>
                </c:pt>
                <c:pt idx="5">
                  <c:v>-118.15499999999999</c:v>
                </c:pt>
                <c:pt idx="6">
                  <c:v>0</c:v>
                </c:pt>
                <c:pt idx="7">
                  <c:v>118.85799999999999</c:v>
                </c:pt>
                <c:pt idx="8">
                  <c:v>227.98200000000077</c:v>
                </c:pt>
                <c:pt idx="9">
                  <c:v>346.84000000000032</c:v>
                </c:pt>
                <c:pt idx="10">
                  <c:v>465.00299999999999</c:v>
                </c:pt>
                <c:pt idx="11">
                  <c:v>583.26</c:v>
                </c:pt>
                <c:pt idx="12">
                  <c:v>693.06399999999996</c:v>
                </c:pt>
                <c:pt idx="13">
                  <c:v>811.21400000000051</c:v>
                </c:pt>
                <c:pt idx="14">
                  <c:v>920.32899999999938</c:v>
                </c:pt>
                <c:pt idx="15">
                  <c:v>1039.1799999999998</c:v>
                </c:pt>
                <c:pt idx="16">
                  <c:v>1157.337</c:v>
                </c:pt>
                <c:pt idx="17">
                  <c:v>1275.4949999999999</c:v>
                </c:pt>
                <c:pt idx="18">
                  <c:v>1394.3419999999999</c:v>
                </c:pt>
                <c:pt idx="19">
                  <c:v>1503.47</c:v>
                </c:pt>
                <c:pt idx="20">
                  <c:v>1622.4280000000001</c:v>
                </c:pt>
                <c:pt idx="21">
                  <c:v>1740.5809999999999</c:v>
                </c:pt>
                <c:pt idx="22">
                  <c:v>1849.6959999999999</c:v>
                </c:pt>
                <c:pt idx="23">
                  <c:v>1968.547</c:v>
                </c:pt>
                <c:pt idx="24">
                  <c:v>2086.703</c:v>
                </c:pt>
                <c:pt idx="25">
                  <c:v>2195.8209999999999</c:v>
                </c:pt>
                <c:pt idx="26">
                  <c:v>2314.674</c:v>
                </c:pt>
                <c:pt idx="27">
                  <c:v>2432.8320000000012</c:v>
                </c:pt>
                <c:pt idx="28">
                  <c:v>2550.9830000000002</c:v>
                </c:pt>
                <c:pt idx="29">
                  <c:v>2669.8370000000123</c:v>
                </c:pt>
                <c:pt idx="30">
                  <c:v>2787.9969999999998</c:v>
                </c:pt>
                <c:pt idx="31">
                  <c:v>2897.9140000000002</c:v>
                </c:pt>
                <c:pt idx="32">
                  <c:v>3007.0390000000002</c:v>
                </c:pt>
              </c:numCache>
            </c:numRef>
          </c:xVal>
          <c:yVal>
            <c:numRef>
              <c:f>plume3.obs!$F$2:$F$34</c:f>
              <c:numCache>
                <c:formatCode>General</c:formatCode>
                <c:ptCount val="33"/>
                <c:pt idx="0">
                  <c:v>33.28</c:v>
                </c:pt>
                <c:pt idx="1">
                  <c:v>29.630000000000031</c:v>
                </c:pt>
                <c:pt idx="2">
                  <c:v>23.38</c:v>
                </c:pt>
                <c:pt idx="3">
                  <c:v>3.3499999999999988</c:v>
                </c:pt>
                <c:pt idx="4">
                  <c:v>0.23</c:v>
                </c:pt>
                <c:pt idx="5">
                  <c:v>0.11</c:v>
                </c:pt>
                <c:pt idx="6">
                  <c:v>3.06</c:v>
                </c:pt>
                <c:pt idx="7">
                  <c:v>9.0500000000000007</c:v>
                </c:pt>
                <c:pt idx="8">
                  <c:v>27.110000000000031</c:v>
                </c:pt>
                <c:pt idx="9">
                  <c:v>28.95</c:v>
                </c:pt>
                <c:pt idx="10">
                  <c:v>27.1</c:v>
                </c:pt>
                <c:pt idx="11">
                  <c:v>31.130000000000031</c:v>
                </c:pt>
                <c:pt idx="12">
                  <c:v>31.21</c:v>
                </c:pt>
                <c:pt idx="13">
                  <c:v>33.020000000000003</c:v>
                </c:pt>
                <c:pt idx="14">
                  <c:v>33.090000000000003</c:v>
                </c:pt>
                <c:pt idx="15">
                  <c:v>32.020000000000003</c:v>
                </c:pt>
                <c:pt idx="16">
                  <c:v>28.9</c:v>
                </c:pt>
                <c:pt idx="17">
                  <c:v>30.5</c:v>
                </c:pt>
                <c:pt idx="18">
                  <c:v>33.379999999999995</c:v>
                </c:pt>
                <c:pt idx="19">
                  <c:v>33.67</c:v>
                </c:pt>
                <c:pt idx="20">
                  <c:v>33.690000000000012</c:v>
                </c:pt>
                <c:pt idx="21">
                  <c:v>33.65</c:v>
                </c:pt>
                <c:pt idx="22">
                  <c:v>33.700000000000003</c:v>
                </c:pt>
                <c:pt idx="23">
                  <c:v>34.18</c:v>
                </c:pt>
                <c:pt idx="24">
                  <c:v>34.28</c:v>
                </c:pt>
                <c:pt idx="25">
                  <c:v>34.200000000000003</c:v>
                </c:pt>
                <c:pt idx="26">
                  <c:v>34.520000000000003</c:v>
                </c:pt>
                <c:pt idx="27">
                  <c:v>34.51</c:v>
                </c:pt>
                <c:pt idx="28">
                  <c:v>33.839999999999996</c:v>
                </c:pt>
                <c:pt idx="29">
                  <c:v>33.270000000000003</c:v>
                </c:pt>
                <c:pt idx="30">
                  <c:v>33.03</c:v>
                </c:pt>
                <c:pt idx="31">
                  <c:v>33.6</c:v>
                </c:pt>
                <c:pt idx="32">
                  <c:v>34.449999999999996</c:v>
                </c:pt>
              </c:numCache>
            </c:numRef>
          </c:yVal>
        </c:ser>
        <c:axId val="77472128"/>
        <c:axId val="77474048"/>
      </c:scatterChart>
      <c:valAx>
        <c:axId val="77472128"/>
        <c:scaling>
          <c:orientation val="minMax"/>
          <c:max val="4000"/>
          <c:min val="-40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(meter)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7474048"/>
        <c:crosses val="autoZero"/>
        <c:crossBetween val="midCat"/>
      </c:valAx>
      <c:valAx>
        <c:axId val="77474048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ppb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77472128"/>
        <c:crossesAt val="-8000"/>
        <c:crossBetween val="midCat"/>
      </c:valAx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164870" name="Picture 6" descr="Environlogo_PMS_548 no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263" y="6553200"/>
            <a:ext cx="1419225" cy="163513"/>
          </a:xfrm>
          <a:prstGeom prst="rect">
            <a:avLst/>
          </a:prstGeom>
          <a:noFill/>
        </p:spPr>
      </p:pic>
      <p:grpSp>
        <p:nvGrpSpPr>
          <p:cNvPr id="164871" name="Group 7"/>
          <p:cNvGrpSpPr>
            <a:grpSpLocks/>
          </p:cNvGrpSpPr>
          <p:nvPr/>
        </p:nvGrpSpPr>
        <p:grpSpPr bwMode="auto">
          <a:xfrm>
            <a:off x="511175" y="2182813"/>
            <a:ext cx="8072438" cy="1398587"/>
            <a:chOff x="811" y="1702"/>
            <a:chExt cx="3775" cy="654"/>
          </a:xfrm>
        </p:grpSpPr>
        <p:pic>
          <p:nvPicPr>
            <p:cNvPr id="164872" name="Picture 8" descr="balloonP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2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3" name="Picture 9" descr="GoldHandsP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4" name="Picture 10" descr="GreenJarP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5" name="Picture 11" descr="helixP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9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6" name="Picture 12" descr="PurpleRainPR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1" y="1702"/>
              <a:ext cx="654" cy="654"/>
            </a:xfrm>
            <a:prstGeom prst="rect">
              <a:avLst/>
            </a:prstGeom>
            <a:noFill/>
          </p:spPr>
        </p:pic>
      </p:grp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773 San Marin Drive, Suite 2115, Novato, CA 94998 P: 415-899-0700 F: 415-899-0707 </a:t>
            </a:r>
          </a:p>
          <a:p>
            <a:r>
              <a:rPr lang="en-US" dirty="0" smtClean="0"/>
              <a:t>www.environcorp.com</a:t>
            </a:r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6B4D-1A9B-485F-897F-3AFD79379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52425"/>
            <a:ext cx="22098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52425"/>
            <a:ext cx="64770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D41A-3715-42F1-A723-98D6790E6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B0A0-5410-4A50-B179-15B166CC9A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2667000" y="6541008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773 San Marin Drive, Suite 2115, Novato, CA 94998 P: 415-899-0700 F: 415-899-0707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www.environcorp.com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636B-A82C-42C2-B34E-DA7DB76B9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2B7A-DBC6-4DA4-A750-7846D7864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F92E-BC76-44AA-A5DA-771A8CB7C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AB98-9311-4091-AE47-31627F998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D9A21-8BF5-450F-A89A-3C26815F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1D09-EC9A-46F6-87A6-B916D888B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D227-5B1B-4F0B-B631-F7928D444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60241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773 San Marin Drive, Suite 2115, Novato, CA 94998 P: 415-899-0700 F: 415-899-0707 </a:t>
            </a:r>
          </a:p>
          <a:p>
            <a:r>
              <a:rPr lang="en-US" dirty="0" smtClean="0"/>
              <a:t>www.environcorp.com</a:t>
            </a:r>
          </a:p>
          <a:p>
            <a:endParaRPr lang="en-US" dirty="0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88CDAA-3741-4945-B5F2-FC9B7F66BBE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63848" name="Group 8"/>
          <p:cNvGrpSpPr>
            <a:grpSpLocks/>
          </p:cNvGrpSpPr>
          <p:nvPr/>
        </p:nvGrpSpPr>
        <p:grpSpPr bwMode="auto">
          <a:xfrm>
            <a:off x="152400" y="69850"/>
            <a:ext cx="1524000" cy="273050"/>
            <a:chOff x="120" y="337"/>
            <a:chExt cx="982" cy="170"/>
          </a:xfrm>
        </p:grpSpPr>
        <p:pic>
          <p:nvPicPr>
            <p:cNvPr id="163849" name="Picture 9" descr="balloonPR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32" y="337"/>
              <a:ext cx="170" cy="170"/>
            </a:xfrm>
            <a:prstGeom prst="rect">
              <a:avLst/>
            </a:prstGeom>
            <a:noFill/>
          </p:spPr>
        </p:pic>
        <p:pic>
          <p:nvPicPr>
            <p:cNvPr id="163850" name="Picture 10" descr="GoldHandsPR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0" y="337"/>
              <a:ext cx="170" cy="170"/>
            </a:xfrm>
            <a:prstGeom prst="rect">
              <a:avLst/>
            </a:prstGeom>
            <a:noFill/>
          </p:spPr>
        </p:pic>
        <p:pic>
          <p:nvPicPr>
            <p:cNvPr id="163851" name="Picture 11" descr="GreenJarP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25" y="337"/>
              <a:ext cx="170" cy="170"/>
            </a:xfrm>
            <a:prstGeom prst="rect">
              <a:avLst/>
            </a:prstGeom>
            <a:noFill/>
          </p:spPr>
        </p:pic>
        <p:pic>
          <p:nvPicPr>
            <p:cNvPr id="163852" name="Picture 12" descr="helixPR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2" y="337"/>
              <a:ext cx="170" cy="170"/>
            </a:xfrm>
            <a:prstGeom prst="rect">
              <a:avLst/>
            </a:prstGeom>
            <a:noFill/>
          </p:spPr>
        </p:pic>
        <p:pic>
          <p:nvPicPr>
            <p:cNvPr id="163853" name="Picture 13" descr="PurpleRainPR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28" y="337"/>
              <a:ext cx="171" cy="170"/>
            </a:xfrm>
            <a:prstGeom prst="rect">
              <a:avLst/>
            </a:prstGeom>
            <a:noFill/>
          </p:spPr>
        </p:pic>
      </p:grpSp>
      <p:pic>
        <p:nvPicPr>
          <p:cNvPr id="163854" name="Picture 14" descr="Environlogo_PMS_548 nobar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4275" y="85725"/>
            <a:ext cx="1466850" cy="1682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Reactive Plume Modeling to Investigate </a:t>
            </a:r>
            <a:r>
              <a:rPr lang="en-US" sz="3200" dirty="0" err="1" smtClean="0"/>
              <a:t>NO</a:t>
            </a:r>
            <a:r>
              <a:rPr lang="en-US" sz="3200" baseline="-25000" dirty="0" err="1" smtClean="0"/>
              <a:t>x</a:t>
            </a:r>
            <a:r>
              <a:rPr lang="en-US" sz="3200" dirty="0" smtClean="0"/>
              <a:t> Reactions and Transport in Nighttime Plumes and Impact on Next-day Ozone</a:t>
            </a:r>
            <a:endParaRPr lang="en-US" sz="32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0000"/>
            <a:ext cx="8534400" cy="2784475"/>
          </a:xfrm>
        </p:spPr>
        <p:txBody>
          <a:bodyPr/>
          <a:lstStyle/>
          <a:p>
            <a:pPr marL="3175" lvl="2" indent="0" algn="ctr">
              <a:buFont typeface="Wingdings" pitchFamily="2" charset="2"/>
              <a:buNone/>
            </a:pPr>
            <a:r>
              <a:rPr lang="en-US" sz="2200" dirty="0" smtClean="0"/>
              <a:t>Prakash Karamchandani, Greg Yarwood, Chris Emery and Shu-Yun Chen</a:t>
            </a:r>
          </a:p>
          <a:p>
            <a:pPr marL="3175" lvl="2" indent="0" algn="ctr">
              <a:spcBef>
                <a:spcPts val="600"/>
              </a:spcBef>
              <a:buFont typeface="Wingdings" pitchFamily="2" charset="2"/>
              <a:buNone/>
            </a:pPr>
            <a:r>
              <a:rPr lang="en-US" sz="2200" dirty="0" smtClean="0"/>
              <a:t>ENVIRON International Corporation, Novato, CA</a:t>
            </a:r>
          </a:p>
          <a:p>
            <a:pPr marL="3175" lvl="2" indent="0" algn="ctr">
              <a:spcBef>
                <a:spcPts val="1200"/>
              </a:spcBef>
              <a:buNone/>
            </a:pPr>
            <a:r>
              <a:rPr lang="en-US" sz="2200" dirty="0" smtClean="0"/>
              <a:t>Steven S. Brown and David D. Parrish</a:t>
            </a:r>
          </a:p>
          <a:p>
            <a:pPr marL="3175" lvl="2" indent="0" algn="ctr">
              <a:spcBef>
                <a:spcPts val="600"/>
              </a:spcBef>
              <a:buNone/>
            </a:pPr>
            <a:r>
              <a:rPr lang="en-US" sz="2200" dirty="0" smtClean="0"/>
              <a:t>NOAA ESRL Chemical Sciences Division, Boulder, CO</a:t>
            </a:r>
          </a:p>
          <a:p>
            <a:pPr marL="3175" lvl="2" indent="0" algn="ctr">
              <a:lnSpc>
                <a:spcPct val="9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sz="2200" dirty="0" smtClean="0"/>
              <a:t>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Annual CMAS Conference, </a:t>
            </a:r>
            <a:r>
              <a:rPr lang="en-US" sz="2200" dirty="0" smtClean="0">
                <a:solidFill>
                  <a:srgbClr val="404040"/>
                </a:solidFill>
              </a:rPr>
              <a:t>October 24-26, 2011</a:t>
            </a:r>
            <a:endParaRPr lang="en-US" sz="2200" dirty="0" smtClean="0"/>
          </a:p>
          <a:p>
            <a:pPr marL="3175" lvl="2" indent="0" algn="ctr">
              <a:buFont typeface="Wingdings" pitchFamily="2" charset="2"/>
              <a:buNone/>
            </a:pPr>
            <a:r>
              <a:rPr lang="en-US" sz="2200" dirty="0" smtClean="0">
                <a:solidFill>
                  <a:srgbClr val="404040"/>
                </a:solidFill>
              </a:rPr>
              <a:t>Chapel Hill, North Carolina</a:t>
            </a:r>
            <a:endParaRPr lang="en-US" sz="2200" dirty="0" smtClean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Plume NO</a:t>
            </a:r>
            <a:r>
              <a:rPr lang="en-US" baseline="-25000" dirty="0" smtClean="0"/>
              <a:t>Y</a:t>
            </a:r>
            <a:r>
              <a:rPr lang="en-US" dirty="0" smtClean="0"/>
              <a:t> Comparisons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2189" y="3048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18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7:17:36 pm to 7:18:02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996625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25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7:21:21 pm to 7:22:08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715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14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9:24:47 pm to 9:25:01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5715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30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9:33:26 pm to 9:34:13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533400" y="990600"/>
          <a:ext cx="3962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800600" y="914400"/>
          <a:ext cx="3733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85800" y="38100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800600" y="3810000"/>
          <a:ext cx="3886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Plume O</a:t>
            </a:r>
            <a:r>
              <a:rPr lang="en-US" baseline="-25000" dirty="0" smtClean="0"/>
              <a:t>3</a:t>
            </a:r>
            <a:r>
              <a:rPr lang="en-US" dirty="0" smtClean="0"/>
              <a:t> Comparisons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2189" y="3048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18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7:17:36 pm to 7:18:02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996625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25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7:21:21 pm to 7:22:08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715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14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9:24:47 pm to 9:25:01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5715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30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9:33:26 pm to 9:34:13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304800" y="914400"/>
          <a:ext cx="3962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648200" y="914400"/>
          <a:ext cx="4114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381000" y="3733800"/>
          <a:ext cx="4114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4724400" y="3733800"/>
          <a:ext cx="4038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Plume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2189" y="3048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18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7:17:36 pm to 7:18:02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996625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25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7:21:21 pm to 7:22:08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715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14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9:24:47 pm to 9:25:01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5715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30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9:33:26 pm to 9:34:13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Chart 16"/>
          <p:cNvGraphicFramePr/>
          <p:nvPr/>
        </p:nvGraphicFramePr>
        <p:xfrm>
          <a:off x="304800" y="990600"/>
          <a:ext cx="39624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4572000" y="990600"/>
          <a:ext cx="40386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381000" y="3733800"/>
          <a:ext cx="4038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4724400" y="3657600"/>
          <a:ext cx="4038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CAMx</a:t>
            </a:r>
            <a:r>
              <a:rPr lang="en-US" dirty="0" smtClean="0"/>
              <a:t> Grid and Plume-in-Grid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</a:t>
            </a:r>
            <a:r>
              <a:rPr lang="en-US" dirty="0" err="1" smtClean="0"/>
              <a:t>CAMx</a:t>
            </a:r>
            <a:r>
              <a:rPr lang="en-US" dirty="0" smtClean="0"/>
              <a:t> represent the plume structure?</a:t>
            </a:r>
          </a:p>
          <a:p>
            <a:pPr lvl="1"/>
            <a:r>
              <a:rPr lang="en-US" dirty="0" smtClean="0"/>
              <a:t>200 m high resolution (hi-res) grid</a:t>
            </a:r>
          </a:p>
          <a:p>
            <a:pPr lvl="2"/>
            <a:r>
              <a:rPr lang="en-US" dirty="0" smtClean="0"/>
              <a:t>Only feasible to run for a few hours</a:t>
            </a:r>
          </a:p>
          <a:p>
            <a:pPr lvl="2"/>
            <a:r>
              <a:rPr lang="en-US" dirty="0" smtClean="0"/>
              <a:t>Reveals sheared plume structure that helps to explain the observations and plume model results</a:t>
            </a:r>
          </a:p>
          <a:p>
            <a:pPr lvl="1"/>
            <a:r>
              <a:rPr lang="en-US" dirty="0" err="1" smtClean="0"/>
              <a:t>CAMx</a:t>
            </a:r>
            <a:r>
              <a:rPr lang="en-US" dirty="0" smtClean="0"/>
              <a:t> </a:t>
            </a:r>
            <a:r>
              <a:rPr lang="en-US" dirty="0" err="1" smtClean="0"/>
              <a:t>PiG</a:t>
            </a:r>
            <a:endParaRPr lang="en-US" dirty="0" smtClean="0"/>
          </a:p>
          <a:p>
            <a:pPr lvl="2"/>
            <a:r>
              <a:rPr lang="en-US" dirty="0" smtClean="0"/>
              <a:t>Investigate contribution of shear to puff growth</a:t>
            </a:r>
          </a:p>
          <a:p>
            <a:pPr lvl="2"/>
            <a:r>
              <a:rPr lang="en-US" dirty="0" smtClean="0"/>
              <a:t>Compare using single reactor vs. 5 reactor puffs</a:t>
            </a:r>
          </a:p>
          <a:p>
            <a:pPr lvl="2"/>
            <a:r>
              <a:rPr lang="en-US" dirty="0" smtClean="0"/>
              <a:t>Multiple reactor puffs are needed to get “N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wings”</a:t>
            </a:r>
          </a:p>
          <a:p>
            <a:r>
              <a:rPr lang="en-US" dirty="0" smtClean="0"/>
              <a:t>Quantify the next-day ozone impacts of emissions from </a:t>
            </a:r>
            <a:r>
              <a:rPr lang="en-US" dirty="0" err="1" smtClean="0"/>
              <a:t>Oklaunion</a:t>
            </a:r>
            <a:r>
              <a:rPr lang="en-US" dirty="0" smtClean="0"/>
              <a:t> released at night</a:t>
            </a:r>
          </a:p>
          <a:p>
            <a:pPr lvl="1"/>
            <a:r>
              <a:rPr lang="en-US" dirty="0" smtClean="0"/>
              <a:t>Plume-in-grid vs.12 km grid</a:t>
            </a:r>
          </a:p>
          <a:p>
            <a:pPr lvl="1"/>
            <a:r>
              <a:rPr lang="en-US" dirty="0" smtClean="0"/>
              <a:t>Cases with full emissions and 75% </a:t>
            </a:r>
            <a:r>
              <a:rPr lang="en-US" dirty="0" err="1" smtClean="0"/>
              <a:t>NOx</a:t>
            </a:r>
            <a:r>
              <a:rPr lang="en-US" dirty="0" smtClean="0"/>
              <a:t> reduction</a:t>
            </a:r>
          </a:p>
        </p:txBody>
      </p:sp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85800" y="51212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Symbol"/>
              </a:rPr>
              <a:t></a:t>
            </a:r>
            <a:r>
              <a:rPr lang="en-US" b="0" baseline="-250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Symbol"/>
              </a:rPr>
              <a:t>x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Symbol"/>
              </a:rPr>
              <a:t>/</a:t>
            </a:r>
            <a:r>
              <a:rPr lang="en-US" b="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Symbol"/>
              </a:rPr>
              <a:t>dt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sym typeface="Symbol"/>
              </a:rPr>
              <a:t> = f(turbulence, shear)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2091" y="914400"/>
            <a:ext cx="4481910" cy="5943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9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PiG</a:t>
            </a:r>
            <a:r>
              <a:rPr lang="en-US" dirty="0" smtClean="0"/>
              <a:t> and Hi-Res Plume Spread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152400" y="1295400"/>
            <a:ext cx="441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Relative to P-3 </a:t>
            </a:r>
            <a:r>
              <a:rPr lang="en-US" dirty="0" err="1" smtClean="0"/>
              <a:t>obs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 err="1" smtClean="0"/>
              <a:t>PiG</a:t>
            </a:r>
            <a:r>
              <a:rPr lang="en-US" dirty="0" smtClean="0"/>
              <a:t> gets too wide</a:t>
            </a:r>
          </a:p>
          <a:p>
            <a:pPr lvl="1"/>
            <a:r>
              <a:rPr lang="en-US" dirty="0" smtClean="0"/>
              <a:t>Hi-Res plume is better</a:t>
            </a:r>
          </a:p>
          <a:p>
            <a:pPr lvl="2"/>
            <a:r>
              <a:rPr lang="en-US" dirty="0" smtClean="0"/>
              <a:t>Zero explicit diffusion has minor effect</a:t>
            </a:r>
          </a:p>
          <a:p>
            <a:pPr lvl="2"/>
            <a:r>
              <a:rPr lang="en-US" dirty="0" smtClean="0"/>
              <a:t>Spread controlled by grid resolution &amp; numerical diffusion</a:t>
            </a:r>
          </a:p>
          <a:p>
            <a:r>
              <a:rPr lang="en-US" dirty="0" smtClean="0"/>
              <a:t>Modified </a:t>
            </a:r>
            <a:r>
              <a:rPr lang="en-US" dirty="0" err="1" smtClean="0"/>
              <a:t>PiG</a:t>
            </a:r>
            <a:endParaRPr lang="en-US" dirty="0" smtClean="0"/>
          </a:p>
          <a:p>
            <a:pPr lvl="1"/>
            <a:r>
              <a:rPr lang="en-US" dirty="0" smtClean="0"/>
              <a:t>No horizontal growth from shear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Agrees better with Hi-Res plume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090" y="914400"/>
            <a:ext cx="448191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1295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latin typeface="Calibri" pitchFamily="34" charset="0"/>
              </a:rPr>
              <a:t>Oklaunion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5700" y="44958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Standard </a:t>
            </a:r>
            <a:r>
              <a:rPr lang="en-US" sz="16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PiG</a:t>
            </a:r>
            <a:endParaRPr lang="en-US" sz="1600" b="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 bwMode="auto">
          <a:xfrm rot="10800000" flipV="1">
            <a:off x="7048500" y="4665076"/>
            <a:ext cx="457200" cy="2879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91325" y="41910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No Shear </a:t>
            </a:r>
            <a:r>
              <a:rPr lang="en-US" sz="1600" b="0" dirty="0" err="1" smtClean="0">
                <a:latin typeface="Calibri" pitchFamily="34" charset="0"/>
              </a:rPr>
              <a:t>PiG</a:t>
            </a:r>
            <a:endParaRPr lang="en-US" sz="1600" b="0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rot="10800000" flipV="1">
            <a:off x="6334125" y="4360276"/>
            <a:ext cx="457200" cy="5927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57975" y="386715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Hi-Res NO</a:t>
            </a:r>
            <a:r>
              <a:rPr lang="en-US" sz="1600" b="0" baseline="-250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plume</a:t>
            </a:r>
            <a:endParaRPr lang="en-US" sz="1600" b="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5867400" y="4038600"/>
            <a:ext cx="838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657600" y="4953000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rgbClr val="FF0000"/>
                </a:solidFill>
                <a:latin typeface="Calibri" pitchFamily="34" charset="0"/>
              </a:rPr>
              <a:t>X</a:t>
            </a:r>
            <a:endParaRPr lang="en-US" sz="48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8376" y="2514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12 km grid cell</a:t>
            </a:r>
            <a:endParaRPr lang="en-US" sz="1600" b="0" dirty="0">
              <a:latin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 bwMode="auto">
          <a:xfrm rot="5400000" flipH="1" flipV="1">
            <a:off x="7637526" y="2038350"/>
            <a:ext cx="381000" cy="571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17" idx="0"/>
          </p:cNvCxnSpPr>
          <p:nvPr/>
        </p:nvCxnSpPr>
        <p:spPr bwMode="auto">
          <a:xfrm rot="16200000" flipV="1">
            <a:off x="6989826" y="1962150"/>
            <a:ext cx="3810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7" idx="2"/>
          </p:cNvCxnSpPr>
          <p:nvPr/>
        </p:nvCxnSpPr>
        <p:spPr bwMode="auto">
          <a:xfrm rot="5400000">
            <a:off x="6892403" y="2779127"/>
            <a:ext cx="575846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17" idx="2"/>
          </p:cNvCxnSpPr>
          <p:nvPr/>
        </p:nvCxnSpPr>
        <p:spPr bwMode="auto">
          <a:xfrm rot="16200000" flipH="1">
            <a:off x="7578203" y="2817227"/>
            <a:ext cx="499646" cy="571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Plume Nighttime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Processing with </a:t>
            </a:r>
            <a:r>
              <a:rPr lang="en-US" dirty="0" err="1" smtClean="0"/>
              <a:t>PiG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Day Ozone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2578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Max 1-hour ozone from </a:t>
            </a:r>
            <a:r>
              <a:rPr lang="en-US" sz="2700" dirty="0" err="1" smtClean="0"/>
              <a:t>Oklaunion</a:t>
            </a:r>
            <a:r>
              <a:rPr lang="en-US" sz="2700" dirty="0" smtClean="0"/>
              <a:t> plume on Oct 11</a:t>
            </a:r>
          </a:p>
          <a:p>
            <a:pPr lvl="1"/>
            <a:r>
              <a:rPr lang="en-US" dirty="0" smtClean="0"/>
              <a:t>Plume near Waco</a:t>
            </a:r>
          </a:p>
          <a:p>
            <a:pPr marL="342900" lvl="1" indent="-342900">
              <a:lnSpc>
                <a:spcPct val="90000"/>
              </a:lnSpc>
              <a:buSzPct val="120000"/>
              <a:buFont typeface="Arial"/>
              <a:buChar char="•"/>
            </a:pPr>
            <a:r>
              <a:rPr lang="en-US" sz="2700" dirty="0" smtClean="0">
                <a:solidFill>
                  <a:schemeClr val="tx1"/>
                </a:solidFill>
                <a:ea typeface="+mn-ea"/>
                <a:cs typeface="+mn-cs"/>
                <a:sym typeface="Symbol"/>
              </a:rPr>
              <a:t>80% reduction in downwind ozone impact</a:t>
            </a:r>
          </a:p>
          <a:p>
            <a:pPr lvl="1"/>
            <a:r>
              <a:rPr lang="en-US" dirty="0" smtClean="0">
                <a:sym typeface="Symbol"/>
              </a:rPr>
              <a:t>Emissions were reduced  only 75%</a:t>
            </a:r>
          </a:p>
          <a:p>
            <a:pPr lvl="1"/>
            <a:r>
              <a:rPr lang="en-US" dirty="0" smtClean="0">
                <a:sym typeface="Symbol"/>
              </a:rPr>
              <a:t>More conversion of </a:t>
            </a:r>
            <a:r>
              <a:rPr lang="en-US" dirty="0" err="1" smtClean="0">
                <a:sym typeface="Symbol"/>
              </a:rPr>
              <a:t>NO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to </a:t>
            </a:r>
            <a:r>
              <a:rPr lang="en-US" dirty="0" err="1" smtClean="0">
                <a:sym typeface="Symbol"/>
              </a:rPr>
              <a:t>NO</a:t>
            </a:r>
            <a:r>
              <a:rPr lang="en-US" baseline="-25000" dirty="0" err="1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in plume with reduced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control-zero.1rct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9596" y="3962400"/>
            <a:ext cx="3404404" cy="2609849"/>
          </a:xfrm>
          <a:prstGeom prst="rect">
            <a:avLst/>
          </a:prstGeom>
        </p:spPr>
      </p:pic>
      <p:pic>
        <p:nvPicPr>
          <p:cNvPr id="9" name="Picture 8" descr="base-zero.1rct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9596" y="1447800"/>
            <a:ext cx="3404404" cy="2609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2743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Waco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257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Waco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9596" y="1722475"/>
            <a:ext cx="92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0.4 ppb</a:t>
            </a:r>
            <a:endParaRPr lang="en-US" sz="1600" b="0" baseline="-250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9596" y="4238171"/>
            <a:ext cx="92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0.1 ppb</a:t>
            </a:r>
            <a:endParaRPr lang="en-US" sz="1600" b="0" baseline="-25000" dirty="0"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ntrol-zero.nop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4566" y="3962400"/>
            <a:ext cx="3399434" cy="2606040"/>
          </a:xfrm>
          <a:prstGeom prst="rect">
            <a:avLst/>
          </a:prstGeom>
        </p:spPr>
      </p:pic>
      <p:pic>
        <p:nvPicPr>
          <p:cNvPr id="12" name="Content Placeholder 11" descr="base-zero.nop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44565" y="1447800"/>
            <a:ext cx="3399435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Plume Nighttime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Processing w/o </a:t>
            </a:r>
            <a:r>
              <a:rPr lang="en-US" dirty="0" err="1" smtClean="0"/>
              <a:t>PiG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Next Day Ozone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257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Oklaunion</a:t>
            </a:r>
            <a:r>
              <a:rPr lang="en-US" dirty="0" smtClean="0"/>
              <a:t> emits directly into 12 km grid</a:t>
            </a:r>
          </a:p>
          <a:p>
            <a:pPr lvl="1"/>
            <a:r>
              <a:rPr lang="en-US" dirty="0" smtClean="0"/>
              <a:t>Typical grid model configuration</a:t>
            </a:r>
          </a:p>
          <a:p>
            <a:r>
              <a:rPr lang="en-US" dirty="0" smtClean="0"/>
              <a:t>Fivefold smaller ozone impact than with </a:t>
            </a:r>
            <a:r>
              <a:rPr lang="en-US" dirty="0" err="1" smtClean="0"/>
              <a:t>PiG</a:t>
            </a:r>
            <a:endParaRPr lang="en-US" dirty="0" smtClean="0"/>
          </a:p>
          <a:p>
            <a:pPr lvl="1"/>
            <a:r>
              <a:rPr lang="en-US" dirty="0" smtClean="0"/>
              <a:t>12 km grid over-states conversion of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to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z</a:t>
            </a:r>
            <a:r>
              <a:rPr lang="en-US" dirty="0" smtClean="0"/>
              <a:t> at night</a:t>
            </a:r>
          </a:p>
          <a:p>
            <a:r>
              <a:rPr lang="en-US" dirty="0" smtClean="0">
                <a:sym typeface="Symbol"/>
              </a:rPr>
              <a:t>70% reduction in downwind peak ozone impact</a:t>
            </a:r>
          </a:p>
          <a:p>
            <a:pPr lvl="1"/>
            <a:r>
              <a:rPr lang="en-US" dirty="0" smtClean="0">
                <a:sym typeface="Symbol"/>
              </a:rPr>
              <a:t>Emissions reduced 75%</a:t>
            </a:r>
          </a:p>
          <a:p>
            <a:pPr lvl="1"/>
            <a:r>
              <a:rPr lang="en-US" dirty="0" smtClean="0">
                <a:sym typeface="Symbol"/>
              </a:rPr>
              <a:t>12 km grid predicts non-linear </a:t>
            </a:r>
            <a:r>
              <a:rPr lang="en-US" dirty="0" smtClean="0"/>
              <a:t>effect in the opposite direction to plume models</a:t>
            </a: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27432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Waco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257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Waco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9596" y="1722475"/>
            <a:ext cx="92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0.1 ppb</a:t>
            </a:r>
            <a:endParaRPr lang="en-US" sz="1600" b="0" baseline="-250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9596" y="4238171"/>
            <a:ext cx="1404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0.025 ppb</a:t>
            </a:r>
            <a:endParaRPr lang="en-US" sz="1600" b="0" baseline="-25000" dirty="0">
              <a:latin typeface="Calibri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877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Plume models and high resolution (200 m) grids tended to over-dilute emissions from </a:t>
            </a:r>
            <a:r>
              <a:rPr lang="en-US" dirty="0" err="1" smtClean="0"/>
              <a:t>Oklaunion</a:t>
            </a:r>
            <a:r>
              <a:rPr lang="en-US" dirty="0" smtClean="0"/>
              <a:t> at night</a:t>
            </a:r>
          </a:p>
          <a:p>
            <a:pPr lvl="1"/>
            <a:r>
              <a:rPr lang="en-US" dirty="0" smtClean="0"/>
              <a:t>Possible to refine puff growth and improve plume model performance</a:t>
            </a:r>
          </a:p>
          <a:p>
            <a:pPr lvl="1"/>
            <a:r>
              <a:rPr lang="en-US" dirty="0" smtClean="0"/>
              <a:t>Observed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“wings” captured by increasing puff resolution</a:t>
            </a:r>
          </a:p>
          <a:p>
            <a:pPr lvl="1"/>
            <a:r>
              <a:rPr lang="en-US" dirty="0" smtClean="0"/>
              <a:t>Grid result was limited by numerical diffusion</a:t>
            </a:r>
          </a:p>
          <a:p>
            <a:r>
              <a:rPr lang="en-US" dirty="0" err="1" smtClean="0"/>
              <a:t>PiG</a:t>
            </a:r>
            <a:r>
              <a:rPr lang="en-US" dirty="0" smtClean="0"/>
              <a:t> chemistry can predict correct nocturnal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chemistry for </a:t>
            </a:r>
            <a:r>
              <a:rPr lang="en-US" dirty="0" err="1" smtClean="0"/>
              <a:t>Oklaunion</a:t>
            </a:r>
            <a:r>
              <a:rPr lang="en-US" dirty="0" smtClean="0"/>
              <a:t> source</a:t>
            </a:r>
          </a:p>
          <a:p>
            <a:pPr lvl="1"/>
            <a:r>
              <a:rPr lang="en-US" dirty="0" smtClean="0"/>
              <a:t>Puff growth must first be modeled correctly</a:t>
            </a:r>
          </a:p>
          <a:p>
            <a:pPr lvl="1"/>
            <a:r>
              <a:rPr lang="en-US" dirty="0" smtClean="0"/>
              <a:t>Consequence of more efficient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processing at night when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emissions are reduced</a:t>
            </a:r>
          </a:p>
          <a:p>
            <a:r>
              <a:rPr lang="en-US" dirty="0" smtClean="0"/>
              <a:t>12-km grids misrepresent nocturnal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chemistry for </a:t>
            </a:r>
            <a:r>
              <a:rPr lang="en-US" dirty="0" err="1" smtClean="0"/>
              <a:t>Oklaunion</a:t>
            </a:r>
            <a:r>
              <a:rPr lang="en-US" dirty="0" smtClean="0"/>
              <a:t> source </a:t>
            </a:r>
          </a:p>
          <a:p>
            <a:pPr lvl="1"/>
            <a:r>
              <a:rPr lang="en-US" dirty="0" smtClean="0"/>
              <a:t>Consequence of excessive plume dilution</a:t>
            </a:r>
          </a:p>
          <a:p>
            <a:r>
              <a:rPr lang="en-US" dirty="0" smtClean="0"/>
              <a:t>Considerations for future </a:t>
            </a:r>
            <a:r>
              <a:rPr lang="en-US" dirty="0" err="1" smtClean="0"/>
              <a:t>CAMx</a:t>
            </a:r>
            <a:r>
              <a:rPr lang="en-US" dirty="0" smtClean="0"/>
              <a:t> </a:t>
            </a:r>
            <a:r>
              <a:rPr lang="en-US" dirty="0" err="1" smtClean="0"/>
              <a:t>PiG</a:t>
            </a:r>
            <a:r>
              <a:rPr lang="en-US" dirty="0" smtClean="0"/>
              <a:t> models:</a:t>
            </a:r>
          </a:p>
          <a:p>
            <a:pPr lvl="1"/>
            <a:r>
              <a:rPr lang="en-US" dirty="0" smtClean="0"/>
              <a:t>Limit horizontal &amp; vertical growth in nighttime/stable environments</a:t>
            </a:r>
          </a:p>
          <a:p>
            <a:pPr lvl="1"/>
            <a:r>
              <a:rPr lang="en-US" dirty="0" smtClean="0"/>
              <a:t>Review/revise minimum limits on puff growth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This research was supported by the State of Texas through the Air Quality Research Program (AQRP) administered by The University of Texas at Austin by means of a grant from the Texas Commission on Environmental Quality (TCEQ)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TCEQ has not yet reviewed the final project report and has not fully reviewed the findings presented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4ACA-E159-4A51-A9C8-AB0489ED84CC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AQRP Study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Analysis of nighttime chemistry and mixing in power plant plumes </a:t>
            </a:r>
          </a:p>
          <a:p>
            <a:pPr lvl="1"/>
            <a:r>
              <a:rPr lang="en-US" dirty="0" smtClean="0"/>
              <a:t>NOAA P-3 aircraft measurements (summary in this talk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Brown et al. </a:t>
            </a:r>
            <a:r>
              <a:rPr lang="en-US" dirty="0" smtClean="0"/>
              <a:t>(2011), </a:t>
            </a:r>
            <a:r>
              <a:rPr lang="en-US" i="1" dirty="0" smtClean="0"/>
              <a:t>The Effects of </a:t>
            </a:r>
            <a:r>
              <a:rPr lang="en-US" i="1" dirty="0" err="1" smtClean="0"/>
              <a:t>NO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Control and Plume </a:t>
            </a:r>
            <a:r>
              <a:rPr lang="en-US" i="1" dirty="0" smtClean="0"/>
              <a:t>Mixing </a:t>
            </a:r>
            <a:r>
              <a:rPr lang="en-US" i="1" dirty="0" smtClean="0"/>
              <a:t>on </a:t>
            </a:r>
            <a:r>
              <a:rPr lang="en-US" i="1" dirty="0" smtClean="0"/>
              <a:t>Nighttime Chemical </a:t>
            </a:r>
            <a:r>
              <a:rPr lang="en-US" i="1" dirty="0" smtClean="0"/>
              <a:t>Processing of Plumes from Coal-Fired Power </a:t>
            </a:r>
            <a:r>
              <a:rPr lang="en-US" i="1" dirty="0" smtClean="0"/>
              <a:t>Plants</a:t>
            </a:r>
            <a:r>
              <a:rPr lang="en-US" dirty="0" smtClean="0"/>
              <a:t>, </a:t>
            </a:r>
            <a:r>
              <a:rPr lang="en-US" b="1" dirty="0" smtClean="0"/>
              <a:t>JGR</a:t>
            </a:r>
            <a:r>
              <a:rPr lang="en-US" dirty="0" smtClean="0"/>
              <a:t>, submitted</a:t>
            </a:r>
            <a:endParaRPr lang="en-US" dirty="0" smtClean="0"/>
          </a:p>
          <a:p>
            <a:r>
              <a:rPr lang="en-US" dirty="0" smtClean="0"/>
              <a:t>Reactive plume modeling with SCICHEM</a:t>
            </a:r>
          </a:p>
          <a:p>
            <a:r>
              <a:rPr lang="en-US" dirty="0" err="1" smtClean="0"/>
              <a:t>CAMx</a:t>
            </a:r>
            <a:r>
              <a:rPr lang="en-US" dirty="0" smtClean="0"/>
              <a:t> Plume-in-Grid (</a:t>
            </a:r>
            <a:r>
              <a:rPr lang="en-US" dirty="0" err="1" smtClean="0"/>
              <a:t>PiG</a:t>
            </a:r>
            <a:r>
              <a:rPr lang="en-US" dirty="0" smtClean="0"/>
              <a:t>) modeling</a:t>
            </a:r>
          </a:p>
          <a:p>
            <a:r>
              <a:rPr lang="en-US" dirty="0" err="1" smtClean="0"/>
              <a:t>CAMx</a:t>
            </a:r>
            <a:r>
              <a:rPr lang="en-US" dirty="0" smtClean="0"/>
              <a:t> grid modeling</a:t>
            </a:r>
          </a:p>
          <a:p>
            <a:pPr lvl="1"/>
            <a:r>
              <a:rPr lang="en-US" sz="2400" dirty="0" smtClean="0"/>
              <a:t>200 m “high resolution” grid</a:t>
            </a:r>
          </a:p>
          <a:p>
            <a:pPr lvl="1"/>
            <a:r>
              <a:rPr lang="en-US" sz="2400" dirty="0" smtClean="0"/>
              <a:t>Conventional 12 km grid</a:t>
            </a:r>
          </a:p>
          <a:p>
            <a:r>
              <a:rPr lang="en-US" dirty="0" smtClean="0"/>
              <a:t>Next-day ozone impacts</a:t>
            </a:r>
          </a:p>
          <a:p>
            <a:pPr lvl="1"/>
            <a:r>
              <a:rPr lang="en-US" sz="2000" dirty="0" err="1" smtClean="0"/>
              <a:t>CAMx</a:t>
            </a:r>
            <a:r>
              <a:rPr lang="en-US" sz="2000" dirty="0" smtClean="0"/>
              <a:t> </a:t>
            </a:r>
            <a:r>
              <a:rPr lang="en-US" sz="2000" dirty="0" err="1" smtClean="0"/>
              <a:t>PiG</a:t>
            </a:r>
            <a:endParaRPr lang="en-US" sz="2000" dirty="0" smtClean="0"/>
          </a:p>
          <a:p>
            <a:pPr lvl="1"/>
            <a:r>
              <a:rPr lang="en-US" sz="2000" dirty="0" err="1" smtClean="0"/>
              <a:t>CAMx</a:t>
            </a:r>
            <a:r>
              <a:rPr lang="en-US" sz="2000" dirty="0" smtClean="0"/>
              <a:t> 12 km grid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Plant Plume Measurements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495800" cy="5181600"/>
          </a:xfrm>
        </p:spPr>
        <p:txBody>
          <a:bodyPr/>
          <a:lstStyle/>
          <a:p>
            <a:r>
              <a:rPr lang="en-US" sz="2400" dirty="0" smtClean="0"/>
              <a:t>Second Texas Air Quality Study (TEXAQS II)</a:t>
            </a:r>
          </a:p>
          <a:p>
            <a:r>
              <a:rPr lang="en-US" sz="2400" dirty="0" smtClean="0"/>
              <a:t>NOAA P-3 aircraft</a:t>
            </a:r>
          </a:p>
          <a:p>
            <a:r>
              <a:rPr lang="en-US" sz="2400" dirty="0" smtClean="0"/>
              <a:t>Night flights sampled </a:t>
            </a:r>
            <a:r>
              <a:rPr lang="en-US" sz="2400" dirty="0" err="1" smtClean="0"/>
              <a:t>Oklaunion</a:t>
            </a:r>
            <a:r>
              <a:rPr lang="en-US" sz="2400" dirty="0" smtClean="0"/>
              <a:t> (near Wichita Falls) on October 10, 2006 and W.A. Parish (near Houston) on October 11-12, 2006</a:t>
            </a:r>
          </a:p>
          <a:p>
            <a:r>
              <a:rPr lang="en-US" sz="2400" dirty="0" err="1" smtClean="0"/>
              <a:t>Oklaunion</a:t>
            </a:r>
            <a:r>
              <a:rPr lang="en-US" sz="2400" dirty="0" smtClean="0"/>
              <a:t> = 21.7 tons/day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Low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burners without SCR control.  Single boiler/exhaust stack.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B7A-DBC6-4DA4-A750-7846D78640A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Texas Power Plant Map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47" r="4553" b="9129"/>
          <a:stretch/>
        </p:blipFill>
        <p:spPr>
          <a:xfrm>
            <a:off x="228601" y="1752600"/>
            <a:ext cx="4066728" cy="38862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Oklaunion</a:t>
            </a:r>
            <a:r>
              <a:rPr lang="en-US" dirty="0" smtClean="0"/>
              <a:t> Intercepts, October 10, 2006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914400"/>
            <a:ext cx="4724400" cy="5867400"/>
          </a:xfrm>
        </p:spPr>
        <p:txBody>
          <a:bodyPr/>
          <a:lstStyle/>
          <a:p>
            <a:r>
              <a:rPr lang="en-US" sz="1900" dirty="0" smtClean="0"/>
              <a:t>Northerly winds</a:t>
            </a:r>
          </a:p>
          <a:p>
            <a:r>
              <a:rPr lang="en-US" sz="1900" dirty="0" smtClean="0"/>
              <a:t>Eighteen plume intercepts</a:t>
            </a:r>
          </a:p>
          <a:p>
            <a:r>
              <a:rPr lang="en-US" sz="1900" dirty="0" smtClean="0"/>
              <a:t>No systematic dependence of plume width with transport distance/time</a:t>
            </a:r>
          </a:p>
          <a:p>
            <a:r>
              <a:rPr lang="en-US" sz="1900" dirty="0" smtClean="0"/>
              <a:t>Observations suggest that horizontal plume width established shortly after emission or during plume rise, with little increase in plume width, or mixing with background air, as plume transports downwind</a:t>
            </a:r>
          </a:p>
          <a:p>
            <a:r>
              <a:rPr lang="en-US" sz="1900" dirty="0" smtClean="0"/>
              <a:t>Frequent excess NO/titration of O</a:t>
            </a:r>
            <a:r>
              <a:rPr lang="en-US" sz="1900" baseline="-25000" dirty="0" smtClean="0"/>
              <a:t>3</a:t>
            </a:r>
            <a:r>
              <a:rPr lang="en-US" sz="1900" dirty="0" smtClean="0"/>
              <a:t> to zero at plume center</a:t>
            </a:r>
          </a:p>
          <a:p>
            <a:r>
              <a:rPr lang="en-US" sz="1900" dirty="0" smtClean="0"/>
              <a:t>N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O</a:t>
            </a:r>
            <a:r>
              <a:rPr lang="en-US" sz="1900" baseline="-25000" dirty="0" smtClean="0"/>
              <a:t>5</a:t>
            </a:r>
            <a:r>
              <a:rPr lang="en-US" sz="1900" dirty="0" smtClean="0"/>
              <a:t> present in “wing” structures at plume edge only, where NO = 0</a:t>
            </a:r>
          </a:p>
          <a:p>
            <a:r>
              <a:rPr lang="en-US" sz="1900" dirty="0" smtClean="0"/>
              <a:t>Nighttime NO</a:t>
            </a:r>
            <a:r>
              <a:rPr lang="en-US" sz="1900" baseline="-25000" dirty="0" smtClean="0"/>
              <a:t>X</a:t>
            </a:r>
            <a:r>
              <a:rPr lang="en-US" sz="1900" dirty="0" smtClean="0"/>
              <a:t> oxidation to HNO</a:t>
            </a:r>
            <a:r>
              <a:rPr lang="en-US" sz="1900" baseline="-25000" dirty="0" smtClean="0"/>
              <a:t>3</a:t>
            </a:r>
            <a:r>
              <a:rPr lang="en-US" sz="1900" dirty="0" smtClean="0"/>
              <a:t> takes place only in these wing structures and is suppressed across the majority of the plume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B7A-DBC6-4DA4-A750-7846D78640A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Figure 2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219200"/>
            <a:ext cx="3886200" cy="54102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Plume Modeling with SCICHEM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Second-order Closure Integrated Puff model with Chemistry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Three dimensional </a:t>
            </a:r>
            <a:r>
              <a:rPr lang="en-US" sz="2400" dirty="0" err="1" smtClean="0"/>
              <a:t>Lagrangian</a:t>
            </a:r>
            <a:r>
              <a:rPr lang="en-US" sz="2400" dirty="0" smtClean="0"/>
              <a:t> puff model, with efficient adaptive time-step algorithm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Puff-splitting and merging algorithms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Model can use either routine observations of meteorology and concentrations or modeled 3-D fields.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Detailed gas-phase photochemistry based on CB-IV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Updated to CB05 for AQRP study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Heterogeneous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 hydrolysis based on uptake coefficients derived from P-3 measurements by NOAA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CMAQ modules for aerosol and aqueous-phase chemistry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Initial SCICHEM Simulation of October 10, 2006 </a:t>
            </a:r>
            <a:r>
              <a:rPr lang="en-US" dirty="0" err="1" smtClean="0"/>
              <a:t>Oklaunion</a:t>
            </a:r>
            <a:r>
              <a:rPr lang="en-US" dirty="0" smtClean="0"/>
              <a:t> Night-time Plume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Default model configuration: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Puff growth parameters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Plume rise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Coarse puff resolution-controlled by puff splitting and merging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Routine surface and upper air met observations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CEMS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emissions from CAMD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Captured some features observed in the aircraft plume transects close to </a:t>
            </a:r>
            <a:r>
              <a:rPr lang="en-US" sz="2400" dirty="0" err="1" smtClean="0"/>
              <a:t>Oklaunion</a:t>
            </a:r>
            <a:r>
              <a:rPr lang="en-US" sz="2400" dirty="0" smtClean="0"/>
              <a:t>, such as: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Titration of background ozone and zero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 in the plume core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Plume widths of 1 to 1.5 km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For transects further downwind, the modeled plume was significantly wider than observed and plume edge effects (formation of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 wings) were not reproduced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Refinements to SCICHEM Simulation Based on Plume Data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Specify initial plume dimensions and plume height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Limit horizontal and vertical puff growth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 met observations from P-3 measurements to drive the model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Change puff splitting/merging criteria to increase splits and limit merges, resulting in much higher puff resolution: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Need multiple puffs across plume to represent features such as “N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 wings”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Nearly 10,000 puffs instead of 100-300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Increases computational time for simulation and post-processing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Area for model improvement, e.g., introduce splitting criteria based on plume chemistry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Plume SO</a:t>
            </a:r>
            <a:r>
              <a:rPr lang="en-US" baseline="-25000" dirty="0" smtClean="0"/>
              <a:t>2</a:t>
            </a:r>
            <a:r>
              <a:rPr lang="en-US" dirty="0" smtClean="0"/>
              <a:t> Comparisons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4825" y="966788"/>
          <a:ext cx="3838576" cy="208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953000" y="914400"/>
          <a:ext cx="3505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2189" y="3048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18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7:17:36 pm to 7:18:02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996625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25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7:21:21 pm to 7:22:08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609600" y="3810000"/>
          <a:ext cx="37338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838200" y="5715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14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9:24:47 pm to 9:25:01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4953000" y="3810000"/>
          <a:ext cx="3657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5257800" y="5715000"/>
            <a:ext cx="2700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Downwind Distance: 30 km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9:33:26 pm to 9:34:13 pm LST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ato_twncenttemplate">
  <a:themeElements>
    <a:clrScheme name="2008 environtemplate_twncent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08 environtemplate_twncent (2)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2008 environtemplate_twncent (2)">
    <a:majorFont>
      <a:latin typeface="Tw Cen MT"/>
      <a:ea typeface=""/>
      <a:cs typeface=""/>
    </a:majorFont>
    <a:minorFont>
      <a:latin typeface="Tw Cen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Novato_twncenttemplate</Template>
  <TotalTime>267</TotalTime>
  <Words>1360</Words>
  <Application>Microsoft Office PowerPoint</Application>
  <PresentationFormat>On-screen Show (4:3)</PresentationFormat>
  <Paragraphs>230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Novato_twncenttemplate</vt:lpstr>
      <vt:lpstr>Reactive Plume Modeling to Investigate NOx Reactions and Transport in Nighttime Plumes and Impact on Next-day Ozone</vt:lpstr>
      <vt:lpstr>Acknowledgement</vt:lpstr>
      <vt:lpstr>Scope of AQRP Study</vt:lpstr>
      <vt:lpstr>Power Plant Plume Measurements</vt:lpstr>
      <vt:lpstr>Oklaunion Intercepts, October 10, 2006 </vt:lpstr>
      <vt:lpstr>Reactive Plume Modeling with SCICHEM</vt:lpstr>
      <vt:lpstr>Initial SCICHEM Simulation of October 10, 2006 Oklaunion Night-time Plume </vt:lpstr>
      <vt:lpstr>Refinements to SCICHEM Simulation Based on Plume Data Analysis </vt:lpstr>
      <vt:lpstr>Plume SO2 Comparisons </vt:lpstr>
      <vt:lpstr>Plume NOY Comparisons </vt:lpstr>
      <vt:lpstr>Plume O3 Comparisons </vt:lpstr>
      <vt:lpstr>Plume N2O5 Comparisons</vt:lpstr>
      <vt:lpstr>CAMx Grid and Plume-in-Grid</vt:lpstr>
      <vt:lpstr>PiG and Hi-Res Plume Spread</vt:lpstr>
      <vt:lpstr>Plume Nighttime NOx Processing with PiG Next Day Ozone Impact</vt:lpstr>
      <vt:lpstr>Plume Nighttime NOx Processing w/o PiG Next Day Ozone Impact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Smith - Novato</dc:creator>
  <cp:lastModifiedBy>prakash</cp:lastModifiedBy>
  <cp:revision>41</cp:revision>
  <dcterms:created xsi:type="dcterms:W3CDTF">2010-07-21T23:36:13Z</dcterms:created>
  <dcterms:modified xsi:type="dcterms:W3CDTF">2011-10-26T03:43:09Z</dcterms:modified>
</cp:coreProperties>
</file>