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384" r:id="rId3"/>
    <p:sldId id="258" r:id="rId4"/>
    <p:sldId id="260" r:id="rId5"/>
    <p:sldId id="364" r:id="rId6"/>
    <p:sldId id="365" r:id="rId7"/>
    <p:sldId id="367" r:id="rId8"/>
    <p:sldId id="382" r:id="rId9"/>
    <p:sldId id="366" r:id="rId10"/>
    <p:sldId id="302" r:id="rId11"/>
    <p:sldId id="363" r:id="rId12"/>
    <p:sldId id="372" r:id="rId13"/>
    <p:sldId id="373" r:id="rId14"/>
    <p:sldId id="374" r:id="rId15"/>
    <p:sldId id="378" r:id="rId16"/>
    <p:sldId id="381" r:id="rId17"/>
    <p:sldId id="380" r:id="rId18"/>
    <p:sldId id="383" r:id="rId19"/>
    <p:sldId id="385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3333"/>
    <a:srgbClr val="161D26"/>
    <a:srgbClr val="000000"/>
    <a:srgbClr val="FDF4C8"/>
    <a:srgbClr val="FFFFFF"/>
    <a:srgbClr val="FF6600"/>
    <a:srgbClr val="FAE475"/>
    <a:srgbClr val="4D4D4D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92D-D133-400D-A385-0270A0DE48A4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2828-D084-4597-9BF5-627E4D28E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2828-D084-4597-9BF5-627E4D28E1D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D7E78-4006-4FB9-8CC4-EE3BE1A103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16C-F696-4C83-A36F-3D648773DCA3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2E2B-AB13-4685-848B-18FFD7ABE124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A89-656E-4007-8B70-727E20E55212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4AF8-0099-4B9D-B39F-7569FEEEB7B0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0083" y="6356350"/>
            <a:ext cx="2133600" cy="365125"/>
          </a:xfrm>
        </p:spPr>
        <p:txBody>
          <a:bodyPr lIns="0" tIns="0" rIns="0" bIns="0" anchor="b" anchorCtr="0"/>
          <a:lstStyle>
            <a:lvl1pPr>
              <a:defRPr b="0" i="0" u="none" baseline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solidFill>
                    <a:schemeClr val="accent3">
                      <a:lumMod val="50000"/>
                    </a:schemeClr>
                  </a:solidFill>
                </a:uFill>
              </a:defRPr>
            </a:lvl1pPr>
          </a:lstStyle>
          <a:p>
            <a:fld id="{29E7454C-6F81-4078-B017-4D9AD2CA68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94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ADAE-90BB-4FEC-BD81-B95DB8B5CCC3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CB3-1880-41D2-9B06-C15BDDB9DD73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6156" y="6356350"/>
            <a:ext cx="2133600" cy="365125"/>
          </a:xfrm>
        </p:spPr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EC66-30BA-48CF-B127-46A4C7FF4FA6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72FD-B34F-4398-99AD-5437FE811190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642C-9C1D-4A11-AD53-A308127E0F14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D967-3426-4F86-83D5-1BD7549BB957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A31E-80D0-4E20-BD9F-B66C192157AC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82EF-E4BF-4011-AFC7-F3C5D7EE239A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454C-6F81-4078-B017-4D9AD2CA6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cs typeface="Arabic Transparent" pitchFamily="2" charset="-78"/>
              </a:rPr>
              <a:t>Analysis of Vertical Fire Emissions Distribution in CMAQ</a:t>
            </a:r>
            <a:endParaRPr lang="en-US" b="1" dirty="0">
              <a:cs typeface="Arabic Transparent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8006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Fernando Garcia-Menendez</a:t>
            </a:r>
          </a:p>
          <a:p>
            <a:pPr algn="r"/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Deniz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Genc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Tokgoz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Talat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Odman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en-US" sz="1600" i="1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Annual CMAS Conference</a:t>
            </a:r>
          </a:p>
          <a:p>
            <a:pPr algn="r"/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October 25, 2011</a:t>
            </a:r>
            <a:endParaRPr lang="en-U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TShort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5181600"/>
            <a:ext cx="1682496" cy="101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24400"/>
            <a:ext cx="2947737" cy="17526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71600" y="3657600"/>
            <a:ext cx="6597206" cy="533925"/>
          </a:xfrm>
          <a:custGeom>
            <a:avLst/>
            <a:gdLst>
              <a:gd name="connsiteX0" fmla="*/ 0 w 8065827"/>
              <a:gd name="connsiteY0" fmla="*/ 1248770 h 1542197"/>
              <a:gd name="connsiteX1" fmla="*/ 900752 w 8065827"/>
              <a:gd name="connsiteY1" fmla="*/ 47767 h 1542197"/>
              <a:gd name="connsiteX2" fmla="*/ 1815152 w 8065827"/>
              <a:gd name="connsiteY2" fmla="*/ 1535373 h 1542197"/>
              <a:gd name="connsiteX3" fmla="*/ 2879678 w 8065827"/>
              <a:gd name="connsiteY3" fmla="*/ 88710 h 1542197"/>
              <a:gd name="connsiteX4" fmla="*/ 6769290 w 8065827"/>
              <a:gd name="connsiteY4" fmla="*/ 1098645 h 1542197"/>
              <a:gd name="connsiteX5" fmla="*/ 8065827 w 8065827"/>
              <a:gd name="connsiteY5" fmla="*/ 170597 h 1542197"/>
              <a:gd name="connsiteX0" fmla="*/ 0 w 8065827"/>
              <a:gd name="connsiteY0" fmla="*/ 1234067 h 1439282"/>
              <a:gd name="connsiteX1" fmla="*/ 900752 w 8065827"/>
              <a:gd name="connsiteY1" fmla="*/ 33064 h 1439282"/>
              <a:gd name="connsiteX2" fmla="*/ 1315324 w 8065827"/>
              <a:gd name="connsiteY2" fmla="*/ 1432456 h 1439282"/>
              <a:gd name="connsiteX3" fmla="*/ 2879678 w 8065827"/>
              <a:gd name="connsiteY3" fmla="*/ 74007 h 1439282"/>
              <a:gd name="connsiteX4" fmla="*/ 6769290 w 8065827"/>
              <a:gd name="connsiteY4" fmla="*/ 1083942 h 1439282"/>
              <a:gd name="connsiteX5" fmla="*/ 8065827 w 8065827"/>
              <a:gd name="connsiteY5" fmla="*/ 155894 h 1439282"/>
              <a:gd name="connsiteX0" fmla="*/ 0 w 8065827"/>
              <a:gd name="connsiteY0" fmla="*/ 1281838 h 1495015"/>
              <a:gd name="connsiteX1" fmla="*/ 1127421 w 8065827"/>
              <a:gd name="connsiteY1" fmla="*/ 33064 h 1495015"/>
              <a:gd name="connsiteX2" fmla="*/ 1315324 w 8065827"/>
              <a:gd name="connsiteY2" fmla="*/ 1480227 h 1495015"/>
              <a:gd name="connsiteX3" fmla="*/ 2879678 w 8065827"/>
              <a:gd name="connsiteY3" fmla="*/ 121778 h 1495015"/>
              <a:gd name="connsiteX4" fmla="*/ 6769290 w 8065827"/>
              <a:gd name="connsiteY4" fmla="*/ 1131713 h 1495015"/>
              <a:gd name="connsiteX5" fmla="*/ 8065827 w 8065827"/>
              <a:gd name="connsiteY5" fmla="*/ 203665 h 1495015"/>
              <a:gd name="connsiteX0" fmla="*/ 0 w 8065827"/>
              <a:gd name="connsiteY0" fmla="*/ 1596290 h 1842918"/>
              <a:gd name="connsiteX1" fmla="*/ 1127421 w 8065827"/>
              <a:gd name="connsiteY1" fmla="*/ 347516 h 1842918"/>
              <a:gd name="connsiteX2" fmla="*/ 1315324 w 8065827"/>
              <a:gd name="connsiteY2" fmla="*/ 1794679 h 1842918"/>
              <a:gd name="connsiteX3" fmla="*/ 2724600 w 8065827"/>
              <a:gd name="connsiteY3" fmla="*/ 58088 h 1842918"/>
              <a:gd name="connsiteX4" fmla="*/ 6769290 w 8065827"/>
              <a:gd name="connsiteY4" fmla="*/ 1446165 h 1842918"/>
              <a:gd name="connsiteX5" fmla="*/ 8065827 w 8065827"/>
              <a:gd name="connsiteY5" fmla="*/ 518117 h 1842918"/>
              <a:gd name="connsiteX0" fmla="*/ 0 w 8065827"/>
              <a:gd name="connsiteY0" fmla="*/ 1538202 h 1784830"/>
              <a:gd name="connsiteX1" fmla="*/ 1127421 w 8065827"/>
              <a:gd name="connsiteY1" fmla="*/ 289428 h 1784830"/>
              <a:gd name="connsiteX2" fmla="*/ 1315324 w 8065827"/>
              <a:gd name="connsiteY2" fmla="*/ 1736591 h 1784830"/>
              <a:gd name="connsiteX3" fmla="*/ 2724600 w 8065827"/>
              <a:gd name="connsiteY3" fmla="*/ 0 h 1784830"/>
              <a:gd name="connsiteX4" fmla="*/ 6769290 w 8065827"/>
              <a:gd name="connsiteY4" fmla="*/ 1388077 h 1784830"/>
              <a:gd name="connsiteX5" fmla="*/ 8065827 w 8065827"/>
              <a:gd name="connsiteY5" fmla="*/ 460029 h 1784830"/>
              <a:gd name="connsiteX0" fmla="*/ 0 w 8065827"/>
              <a:gd name="connsiteY0" fmla="*/ 1538202 h 1784830"/>
              <a:gd name="connsiteX1" fmla="*/ 1127421 w 8065827"/>
              <a:gd name="connsiteY1" fmla="*/ 289428 h 1784830"/>
              <a:gd name="connsiteX2" fmla="*/ 1315324 w 8065827"/>
              <a:gd name="connsiteY2" fmla="*/ 1736591 h 1784830"/>
              <a:gd name="connsiteX3" fmla="*/ 2724600 w 8065827"/>
              <a:gd name="connsiteY3" fmla="*/ 0 h 1784830"/>
              <a:gd name="connsiteX4" fmla="*/ 6769290 w 8065827"/>
              <a:gd name="connsiteY4" fmla="*/ 1388077 h 1784830"/>
              <a:gd name="connsiteX5" fmla="*/ 8065827 w 8065827"/>
              <a:gd name="connsiteY5" fmla="*/ 460029 h 1784830"/>
              <a:gd name="connsiteX0" fmla="*/ 0 w 8065827"/>
              <a:gd name="connsiteY0" fmla="*/ 1769546 h 2016174"/>
              <a:gd name="connsiteX1" fmla="*/ 1127421 w 8065827"/>
              <a:gd name="connsiteY1" fmla="*/ 520772 h 2016174"/>
              <a:gd name="connsiteX2" fmla="*/ 1315324 w 8065827"/>
              <a:gd name="connsiteY2" fmla="*/ 1967935 h 2016174"/>
              <a:gd name="connsiteX3" fmla="*/ 2724600 w 8065827"/>
              <a:gd name="connsiteY3" fmla="*/ 231344 h 2016174"/>
              <a:gd name="connsiteX4" fmla="*/ 6769290 w 8065827"/>
              <a:gd name="connsiteY4" fmla="*/ 1619421 h 2016174"/>
              <a:gd name="connsiteX5" fmla="*/ 8065827 w 8065827"/>
              <a:gd name="connsiteY5" fmla="*/ 691373 h 2016174"/>
              <a:gd name="connsiteX0" fmla="*/ 0 w 8065827"/>
              <a:gd name="connsiteY0" fmla="*/ 1447159 h 2016174"/>
              <a:gd name="connsiteX1" fmla="*/ 1127421 w 8065827"/>
              <a:gd name="connsiteY1" fmla="*/ 520772 h 2016174"/>
              <a:gd name="connsiteX2" fmla="*/ 1315324 w 8065827"/>
              <a:gd name="connsiteY2" fmla="*/ 1967935 h 2016174"/>
              <a:gd name="connsiteX3" fmla="*/ 2724600 w 8065827"/>
              <a:gd name="connsiteY3" fmla="*/ 231344 h 2016174"/>
              <a:gd name="connsiteX4" fmla="*/ 6769290 w 8065827"/>
              <a:gd name="connsiteY4" fmla="*/ 1619421 h 2016174"/>
              <a:gd name="connsiteX5" fmla="*/ 8065827 w 8065827"/>
              <a:gd name="connsiteY5" fmla="*/ 691373 h 2016174"/>
              <a:gd name="connsiteX0" fmla="*/ 68280 w 8134107"/>
              <a:gd name="connsiteY0" fmla="*/ 1447159 h 2028017"/>
              <a:gd name="connsiteX1" fmla="*/ 1195701 w 8134107"/>
              <a:gd name="connsiteY1" fmla="*/ 520772 h 2028017"/>
              <a:gd name="connsiteX2" fmla="*/ 1383604 w 8134107"/>
              <a:gd name="connsiteY2" fmla="*/ 1967935 h 2028017"/>
              <a:gd name="connsiteX3" fmla="*/ 2792880 w 8134107"/>
              <a:gd name="connsiteY3" fmla="*/ 231344 h 2028017"/>
              <a:gd name="connsiteX4" fmla="*/ 6837570 w 8134107"/>
              <a:gd name="connsiteY4" fmla="*/ 1619421 h 2028017"/>
              <a:gd name="connsiteX5" fmla="*/ 8134107 w 8134107"/>
              <a:gd name="connsiteY5" fmla="*/ 691373 h 20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107" h="2028017">
                <a:moveTo>
                  <a:pt x="68280" y="1447159"/>
                </a:moveTo>
                <a:cubicBezTo>
                  <a:pt x="0" y="2028017"/>
                  <a:pt x="976480" y="433976"/>
                  <a:pt x="1195701" y="520772"/>
                </a:cubicBezTo>
                <a:cubicBezTo>
                  <a:pt x="1414922" y="607568"/>
                  <a:pt x="1117407" y="2016173"/>
                  <a:pt x="1383604" y="1967935"/>
                </a:cubicBezTo>
                <a:cubicBezTo>
                  <a:pt x="1649801" y="1919697"/>
                  <a:pt x="1885289" y="0"/>
                  <a:pt x="2792880" y="231344"/>
                </a:cubicBezTo>
                <a:cubicBezTo>
                  <a:pt x="4192668" y="410852"/>
                  <a:pt x="5947366" y="1542750"/>
                  <a:pt x="6837570" y="1619421"/>
                </a:cubicBezTo>
                <a:cubicBezTo>
                  <a:pt x="7727774" y="1696092"/>
                  <a:pt x="7922567" y="846048"/>
                  <a:pt x="8134107" y="691373"/>
                </a:cubicBezTo>
              </a:path>
            </a:pathLst>
          </a:cu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27594" y="3565352"/>
            <a:ext cx="6597206" cy="533925"/>
          </a:xfrm>
          <a:custGeom>
            <a:avLst/>
            <a:gdLst>
              <a:gd name="connsiteX0" fmla="*/ 0 w 8065827"/>
              <a:gd name="connsiteY0" fmla="*/ 1248770 h 1542197"/>
              <a:gd name="connsiteX1" fmla="*/ 900752 w 8065827"/>
              <a:gd name="connsiteY1" fmla="*/ 47767 h 1542197"/>
              <a:gd name="connsiteX2" fmla="*/ 1815152 w 8065827"/>
              <a:gd name="connsiteY2" fmla="*/ 1535373 h 1542197"/>
              <a:gd name="connsiteX3" fmla="*/ 2879678 w 8065827"/>
              <a:gd name="connsiteY3" fmla="*/ 88710 h 1542197"/>
              <a:gd name="connsiteX4" fmla="*/ 6769290 w 8065827"/>
              <a:gd name="connsiteY4" fmla="*/ 1098645 h 1542197"/>
              <a:gd name="connsiteX5" fmla="*/ 8065827 w 8065827"/>
              <a:gd name="connsiteY5" fmla="*/ 170597 h 1542197"/>
              <a:gd name="connsiteX0" fmla="*/ 0 w 8065827"/>
              <a:gd name="connsiteY0" fmla="*/ 1234067 h 1439282"/>
              <a:gd name="connsiteX1" fmla="*/ 900752 w 8065827"/>
              <a:gd name="connsiteY1" fmla="*/ 33064 h 1439282"/>
              <a:gd name="connsiteX2" fmla="*/ 1315324 w 8065827"/>
              <a:gd name="connsiteY2" fmla="*/ 1432456 h 1439282"/>
              <a:gd name="connsiteX3" fmla="*/ 2879678 w 8065827"/>
              <a:gd name="connsiteY3" fmla="*/ 74007 h 1439282"/>
              <a:gd name="connsiteX4" fmla="*/ 6769290 w 8065827"/>
              <a:gd name="connsiteY4" fmla="*/ 1083942 h 1439282"/>
              <a:gd name="connsiteX5" fmla="*/ 8065827 w 8065827"/>
              <a:gd name="connsiteY5" fmla="*/ 155894 h 1439282"/>
              <a:gd name="connsiteX0" fmla="*/ 0 w 8065827"/>
              <a:gd name="connsiteY0" fmla="*/ 1281838 h 1495015"/>
              <a:gd name="connsiteX1" fmla="*/ 1127421 w 8065827"/>
              <a:gd name="connsiteY1" fmla="*/ 33064 h 1495015"/>
              <a:gd name="connsiteX2" fmla="*/ 1315324 w 8065827"/>
              <a:gd name="connsiteY2" fmla="*/ 1480227 h 1495015"/>
              <a:gd name="connsiteX3" fmla="*/ 2879678 w 8065827"/>
              <a:gd name="connsiteY3" fmla="*/ 121778 h 1495015"/>
              <a:gd name="connsiteX4" fmla="*/ 6769290 w 8065827"/>
              <a:gd name="connsiteY4" fmla="*/ 1131713 h 1495015"/>
              <a:gd name="connsiteX5" fmla="*/ 8065827 w 8065827"/>
              <a:gd name="connsiteY5" fmla="*/ 203665 h 1495015"/>
              <a:gd name="connsiteX0" fmla="*/ 0 w 8065827"/>
              <a:gd name="connsiteY0" fmla="*/ 1596290 h 1842918"/>
              <a:gd name="connsiteX1" fmla="*/ 1127421 w 8065827"/>
              <a:gd name="connsiteY1" fmla="*/ 347516 h 1842918"/>
              <a:gd name="connsiteX2" fmla="*/ 1315324 w 8065827"/>
              <a:gd name="connsiteY2" fmla="*/ 1794679 h 1842918"/>
              <a:gd name="connsiteX3" fmla="*/ 2724600 w 8065827"/>
              <a:gd name="connsiteY3" fmla="*/ 58088 h 1842918"/>
              <a:gd name="connsiteX4" fmla="*/ 6769290 w 8065827"/>
              <a:gd name="connsiteY4" fmla="*/ 1446165 h 1842918"/>
              <a:gd name="connsiteX5" fmla="*/ 8065827 w 8065827"/>
              <a:gd name="connsiteY5" fmla="*/ 518117 h 1842918"/>
              <a:gd name="connsiteX0" fmla="*/ 0 w 8065827"/>
              <a:gd name="connsiteY0" fmla="*/ 1538202 h 1784830"/>
              <a:gd name="connsiteX1" fmla="*/ 1127421 w 8065827"/>
              <a:gd name="connsiteY1" fmla="*/ 289428 h 1784830"/>
              <a:gd name="connsiteX2" fmla="*/ 1315324 w 8065827"/>
              <a:gd name="connsiteY2" fmla="*/ 1736591 h 1784830"/>
              <a:gd name="connsiteX3" fmla="*/ 2724600 w 8065827"/>
              <a:gd name="connsiteY3" fmla="*/ 0 h 1784830"/>
              <a:gd name="connsiteX4" fmla="*/ 6769290 w 8065827"/>
              <a:gd name="connsiteY4" fmla="*/ 1388077 h 1784830"/>
              <a:gd name="connsiteX5" fmla="*/ 8065827 w 8065827"/>
              <a:gd name="connsiteY5" fmla="*/ 460029 h 1784830"/>
              <a:gd name="connsiteX0" fmla="*/ 0 w 8065827"/>
              <a:gd name="connsiteY0" fmla="*/ 1538202 h 1784830"/>
              <a:gd name="connsiteX1" fmla="*/ 1127421 w 8065827"/>
              <a:gd name="connsiteY1" fmla="*/ 289428 h 1784830"/>
              <a:gd name="connsiteX2" fmla="*/ 1315324 w 8065827"/>
              <a:gd name="connsiteY2" fmla="*/ 1736591 h 1784830"/>
              <a:gd name="connsiteX3" fmla="*/ 2724600 w 8065827"/>
              <a:gd name="connsiteY3" fmla="*/ 0 h 1784830"/>
              <a:gd name="connsiteX4" fmla="*/ 6769290 w 8065827"/>
              <a:gd name="connsiteY4" fmla="*/ 1388077 h 1784830"/>
              <a:gd name="connsiteX5" fmla="*/ 8065827 w 8065827"/>
              <a:gd name="connsiteY5" fmla="*/ 460029 h 1784830"/>
              <a:gd name="connsiteX0" fmla="*/ 0 w 8065827"/>
              <a:gd name="connsiteY0" fmla="*/ 1769546 h 2016174"/>
              <a:gd name="connsiteX1" fmla="*/ 1127421 w 8065827"/>
              <a:gd name="connsiteY1" fmla="*/ 520772 h 2016174"/>
              <a:gd name="connsiteX2" fmla="*/ 1315324 w 8065827"/>
              <a:gd name="connsiteY2" fmla="*/ 1967935 h 2016174"/>
              <a:gd name="connsiteX3" fmla="*/ 2724600 w 8065827"/>
              <a:gd name="connsiteY3" fmla="*/ 231344 h 2016174"/>
              <a:gd name="connsiteX4" fmla="*/ 6769290 w 8065827"/>
              <a:gd name="connsiteY4" fmla="*/ 1619421 h 2016174"/>
              <a:gd name="connsiteX5" fmla="*/ 8065827 w 8065827"/>
              <a:gd name="connsiteY5" fmla="*/ 691373 h 2016174"/>
              <a:gd name="connsiteX0" fmla="*/ 0 w 8065827"/>
              <a:gd name="connsiteY0" fmla="*/ 1447159 h 2016174"/>
              <a:gd name="connsiteX1" fmla="*/ 1127421 w 8065827"/>
              <a:gd name="connsiteY1" fmla="*/ 520772 h 2016174"/>
              <a:gd name="connsiteX2" fmla="*/ 1315324 w 8065827"/>
              <a:gd name="connsiteY2" fmla="*/ 1967935 h 2016174"/>
              <a:gd name="connsiteX3" fmla="*/ 2724600 w 8065827"/>
              <a:gd name="connsiteY3" fmla="*/ 231344 h 2016174"/>
              <a:gd name="connsiteX4" fmla="*/ 6769290 w 8065827"/>
              <a:gd name="connsiteY4" fmla="*/ 1619421 h 2016174"/>
              <a:gd name="connsiteX5" fmla="*/ 8065827 w 8065827"/>
              <a:gd name="connsiteY5" fmla="*/ 691373 h 2016174"/>
              <a:gd name="connsiteX0" fmla="*/ 68280 w 8134107"/>
              <a:gd name="connsiteY0" fmla="*/ 1447159 h 2028017"/>
              <a:gd name="connsiteX1" fmla="*/ 1195701 w 8134107"/>
              <a:gd name="connsiteY1" fmla="*/ 520772 h 2028017"/>
              <a:gd name="connsiteX2" fmla="*/ 1383604 w 8134107"/>
              <a:gd name="connsiteY2" fmla="*/ 1967935 h 2028017"/>
              <a:gd name="connsiteX3" fmla="*/ 2792880 w 8134107"/>
              <a:gd name="connsiteY3" fmla="*/ 231344 h 2028017"/>
              <a:gd name="connsiteX4" fmla="*/ 6837570 w 8134107"/>
              <a:gd name="connsiteY4" fmla="*/ 1619421 h 2028017"/>
              <a:gd name="connsiteX5" fmla="*/ 8134107 w 8134107"/>
              <a:gd name="connsiteY5" fmla="*/ 691373 h 20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107" h="2028017">
                <a:moveTo>
                  <a:pt x="68280" y="1447159"/>
                </a:moveTo>
                <a:cubicBezTo>
                  <a:pt x="0" y="2028017"/>
                  <a:pt x="976480" y="433976"/>
                  <a:pt x="1195701" y="520772"/>
                </a:cubicBezTo>
                <a:cubicBezTo>
                  <a:pt x="1414922" y="607568"/>
                  <a:pt x="1117407" y="2016173"/>
                  <a:pt x="1383604" y="1967935"/>
                </a:cubicBezTo>
                <a:cubicBezTo>
                  <a:pt x="1649801" y="1919697"/>
                  <a:pt x="1885289" y="0"/>
                  <a:pt x="2792880" y="231344"/>
                </a:cubicBezTo>
                <a:cubicBezTo>
                  <a:pt x="4192668" y="410852"/>
                  <a:pt x="5947366" y="1542750"/>
                  <a:pt x="6837570" y="1619421"/>
                </a:cubicBezTo>
                <a:cubicBezTo>
                  <a:pt x="7727774" y="1696092"/>
                  <a:pt x="7922567" y="846048"/>
                  <a:pt x="8134107" y="691373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87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12" y="1660358"/>
            <a:ext cx="7828572" cy="6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60" y="152400"/>
            <a:ext cx="775534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Order Sensitivity Analysis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7772400" cy="4419600"/>
          </a:xfrm>
        </p:spPr>
        <p:txBody>
          <a:bodyPr>
            <a:normAutofit/>
          </a:bodyPr>
          <a:lstStyle/>
          <a:p>
            <a:pPr lvl="1"/>
            <a:endParaRPr lang="en-US" sz="1800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22" name="Slide Number Placeholder 2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6EE4-5EEB-40DA-A191-2EC181CAEE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621" y="2719137"/>
            <a:ext cx="7780953" cy="6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Rectangle 227"/>
          <p:cNvSpPr/>
          <p:nvPr/>
        </p:nvSpPr>
        <p:spPr>
          <a:xfrm rot="10800000">
            <a:off x="3368842" y="1636294"/>
            <a:ext cx="5775158" cy="93846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609600" y="3657600"/>
            <a:ext cx="822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52400" y="2514600"/>
            <a:ext cx="32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810001"/>
            <a:ext cx="6023810" cy="6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" name="Rectangle 235"/>
          <p:cNvSpPr/>
          <p:nvPr/>
        </p:nvSpPr>
        <p:spPr>
          <a:xfrm rot="10800000">
            <a:off x="4648201" y="3785937"/>
            <a:ext cx="3276600" cy="93846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9323" y="4781666"/>
            <a:ext cx="3090477" cy="9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2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8" grpId="1" animBg="1"/>
      <p:bldP spid="2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60" y="429136"/>
            <a:ext cx="775534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Brute Force Analysis of </a:t>
            </a:r>
            <a:r>
              <a:rPr lang="en-US" sz="3600" b="1" dirty="0" smtClean="0"/>
              <a:t>Concentration </a:t>
            </a:r>
            <a:r>
              <a:rPr lang="en-US" sz="3600" b="1" dirty="0" smtClean="0"/>
              <a:t>Sensitivity </a:t>
            </a:r>
            <a:r>
              <a:rPr lang="en-US" sz="3600" b="1" dirty="0" smtClean="0"/>
              <a:t>to Fire Emissions</a:t>
            </a:r>
            <a:endParaRPr lang="en-US" sz="3600" b="1" dirty="0"/>
          </a:p>
        </p:txBody>
      </p:sp>
      <p:sp>
        <p:nvSpPr>
          <p:cNvPr id="222" name="Slide Number Placeholder 2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6EE4-5EEB-40DA-A191-2EC181CAEE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40695"/>
            <a:ext cx="2566667" cy="9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257" y="3007495"/>
            <a:ext cx="2757143" cy="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257" y="3921895"/>
            <a:ext cx="2757143" cy="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257" y="4760095"/>
            <a:ext cx="2757143" cy="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016895"/>
            <a:ext cx="857143" cy="6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4572000" y="2169295"/>
            <a:ext cx="1143000" cy="304800"/>
          </a:xfrm>
          <a:prstGeom prst="rightArrow">
            <a:avLst>
              <a:gd name="adj1" fmla="val 50000"/>
              <a:gd name="adj2" fmla="val 813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3845695"/>
            <a:ext cx="3733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79095"/>
            <a:ext cx="3957143" cy="10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475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2475" y="2514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98702"/>
            <a:ext cx="8229600" cy="6400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Arabic Transparent" pitchFamily="2" charset="-78"/>
              </a:rPr>
              <a:t>Brute Force </a:t>
            </a:r>
            <a:r>
              <a:rPr lang="en-US" sz="3600" b="1" noProof="0" dirty="0" smtClean="0">
                <a:latin typeface="+mj-lt"/>
                <a:ea typeface="+mj-ea"/>
                <a:cs typeface="Arabic Transparent" pitchFamily="2" charset="-78"/>
              </a:rPr>
              <a:t>Sensitivity to Fire </a:t>
            </a:r>
            <a:r>
              <a:rPr lang="en-US" sz="3600" b="1" noProof="0" dirty="0" smtClean="0">
                <a:latin typeface="+mj-lt"/>
                <a:ea typeface="+mj-ea"/>
                <a:cs typeface="Arabic Transparent" pitchFamily="2" charset="-78"/>
              </a:rPr>
              <a:t>Emissions by Vertical Layer (S</a:t>
            </a:r>
            <a:r>
              <a:rPr lang="en-US" sz="2000" b="1" noProof="0" dirty="0" smtClean="0">
                <a:latin typeface="+mj-lt"/>
                <a:ea typeface="+mj-ea"/>
                <a:cs typeface="Arabic Transparent" pitchFamily="2" charset="-78"/>
              </a:rPr>
              <a:t>10%</a:t>
            </a:r>
            <a:r>
              <a:rPr lang="en-US" sz="3600" b="1" noProof="0" dirty="0" smtClean="0">
                <a:latin typeface="+mj-lt"/>
                <a:ea typeface="+mj-ea"/>
                <a:cs typeface="Arabic Transparent" pitchFamily="2" charset="-78"/>
              </a:rPr>
              <a:t>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advTm="114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096019"/>
            <a:ext cx="73342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98702"/>
            <a:ext cx="8229600" cy="6400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Arabic Transparent" pitchFamily="2" charset="-78"/>
              </a:rPr>
              <a:t>Impact Estimated from </a:t>
            </a:r>
            <a:r>
              <a:rPr lang="el-GR" sz="3600" b="1" dirty="0" smtClean="0">
                <a:latin typeface="+mj-lt"/>
                <a:ea typeface="+mj-ea"/>
                <a:cs typeface="Arabic Transparent" pitchFamily="2" charset="-78"/>
              </a:rPr>
              <a:t>Σ</a:t>
            </a:r>
            <a:r>
              <a:rPr lang="en-US" sz="3600" b="1" dirty="0" smtClean="0">
                <a:latin typeface="+mj-lt"/>
                <a:ea typeface="+mj-ea"/>
                <a:cs typeface="Arabic Transparent" pitchFamily="2" charset="-78"/>
              </a:rPr>
              <a:t>S</a:t>
            </a:r>
            <a:r>
              <a:rPr lang="en-US" sz="3600" b="1" baseline="-25000" dirty="0" smtClean="0">
                <a:latin typeface="+mj-lt"/>
                <a:ea typeface="+mj-ea"/>
                <a:cs typeface="Arabic Transparent" pitchFamily="2" charset="-78"/>
              </a:rPr>
              <a:t>10%  </a:t>
            </a:r>
            <a:endParaRPr kumimoji="0" lang="en-US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</p:spTree>
  </p:cSld>
  <p:clrMapOvr>
    <a:masterClrMapping/>
  </p:clrMapOvr>
  <p:transition advTm="7378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2860" y="152400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30%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" y="693808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520" y="693808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620" y="693808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30289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2770" y="4095750"/>
            <a:ext cx="30289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5578" y="4098007"/>
            <a:ext cx="30289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98844" y="3565472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50%</a:t>
            </a:r>
            <a:r>
              <a:rPr lang="en-US" sz="3200" b="1" dirty="0" smtClean="0"/>
              <a:t>: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442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860" y="152400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cs typeface="Arabic Transparent" pitchFamily="2" charset="-78"/>
              </a:rPr>
              <a:t>S</a:t>
            </a:r>
            <a:r>
              <a:rPr lang="en-US" sz="3600" b="1" baseline="-25000" dirty="0" smtClean="0">
                <a:cs typeface="Arabic Transparent" pitchFamily="2" charset="-78"/>
              </a:rPr>
              <a:t>10%</a:t>
            </a:r>
            <a:r>
              <a:rPr lang="en-US" sz="3600" b="1" dirty="0" smtClean="0">
                <a:cs typeface="Arabic Transparent" pitchFamily="2" charset="-78"/>
              </a:rPr>
              <a:t> at McDonough, GA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985"/>
          <a:stretch>
            <a:fillRect/>
          </a:stretch>
        </p:blipFill>
        <p:spPr bwMode="auto">
          <a:xfrm>
            <a:off x="298450" y="990710"/>
            <a:ext cx="4540092" cy="28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32" y="3866239"/>
            <a:ext cx="4778310" cy="28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3" descr="2.jpg"/>
          <p:cNvPicPr>
            <a:picLocks noChangeAspect="1"/>
          </p:cNvPicPr>
          <p:nvPr/>
        </p:nvPicPr>
        <p:blipFill>
          <a:blip r:embed="rId4" cstate="print"/>
          <a:srcRect l="9561" r="43650" b="20883"/>
          <a:stretch>
            <a:fillRect/>
          </a:stretch>
        </p:blipFill>
        <p:spPr bwMode="auto">
          <a:xfrm>
            <a:off x="5053256" y="1530107"/>
            <a:ext cx="3886200" cy="4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7399420" y="3681663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18683" y="3088077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 l="693" t="52090" r="92257" b="29328"/>
          <a:stretch>
            <a:fillRect/>
          </a:stretch>
        </p:blipFill>
        <p:spPr bwMode="auto">
          <a:xfrm>
            <a:off x="0" y="2111291"/>
            <a:ext cx="336884" cy="533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202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3" descr="2.jpg"/>
          <p:cNvPicPr>
            <a:picLocks noChangeAspect="1"/>
          </p:cNvPicPr>
          <p:nvPr/>
        </p:nvPicPr>
        <p:blipFill>
          <a:blip r:embed="rId2" cstate="print"/>
          <a:srcRect l="9561" r="43650" b="20883"/>
          <a:stretch>
            <a:fillRect/>
          </a:stretch>
        </p:blipFill>
        <p:spPr bwMode="auto">
          <a:xfrm>
            <a:off x="5053256" y="1530107"/>
            <a:ext cx="3886200" cy="4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882044" y="2839423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18683" y="3088077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19709"/>
            <a:ext cx="4896853" cy="29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78784"/>
            <a:ext cx="4896853" cy="29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02860" y="152400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cs typeface="Arabic Transparent" pitchFamily="2" charset="-78"/>
              </a:rPr>
              <a:t>S</a:t>
            </a:r>
            <a:r>
              <a:rPr lang="en-US" sz="3600" b="1" baseline="-25000" dirty="0" smtClean="0">
                <a:cs typeface="Arabic Transparent" pitchFamily="2" charset="-78"/>
              </a:rPr>
              <a:t>10%</a:t>
            </a:r>
            <a:r>
              <a:rPr lang="en-US" sz="3600" b="1" dirty="0" smtClean="0">
                <a:cs typeface="Arabic Transparent" pitchFamily="2" charset="-78"/>
              </a:rPr>
              <a:t> at Jefferson St.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38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860" y="152400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cs typeface="Arabic Transparent" pitchFamily="2" charset="-78"/>
              </a:rPr>
              <a:t>S</a:t>
            </a:r>
            <a:r>
              <a:rPr lang="en-US" sz="3600" b="1" baseline="-25000" dirty="0" smtClean="0">
                <a:cs typeface="Arabic Transparent" pitchFamily="2" charset="-78"/>
              </a:rPr>
              <a:t>10%</a:t>
            </a:r>
            <a:r>
              <a:rPr lang="en-US" sz="3600" b="1" dirty="0" smtClean="0">
                <a:cs typeface="Arabic Transparent" pitchFamily="2" charset="-78"/>
              </a:rPr>
              <a:t> at Walton, GA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2.jpg"/>
          <p:cNvPicPr>
            <a:picLocks noChangeAspect="1"/>
          </p:cNvPicPr>
          <p:nvPr/>
        </p:nvPicPr>
        <p:blipFill>
          <a:blip r:embed="rId2" cstate="print"/>
          <a:srcRect l="9561" r="43650" b="20883"/>
          <a:stretch>
            <a:fillRect/>
          </a:stretch>
        </p:blipFill>
        <p:spPr bwMode="auto">
          <a:xfrm>
            <a:off x="5053256" y="1530107"/>
            <a:ext cx="3886200" cy="4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8406063" y="3236495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18683" y="3088077"/>
            <a:ext cx="280737" cy="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0" y="3815679"/>
            <a:ext cx="4692228" cy="28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8417" y="968066"/>
            <a:ext cx="5082925" cy="306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45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2" cstate="print"/>
          <a:srcRect l="10006" t="1813" r="53198" b="52099"/>
          <a:stretch>
            <a:fillRect/>
          </a:stretch>
        </p:blipFill>
        <p:spPr bwMode="auto">
          <a:xfrm>
            <a:off x="1646751" y="1384300"/>
            <a:ext cx="5863712" cy="45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2" cstate="print"/>
          <a:srcRect l="83714" t="20539" r="8559" b="35253"/>
          <a:stretch>
            <a:fillRect/>
          </a:stretch>
        </p:blipFill>
        <p:spPr bwMode="auto">
          <a:xfrm>
            <a:off x="7510463" y="2354580"/>
            <a:ext cx="593139" cy="212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2860" y="152400"/>
            <a:ext cx="77553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cs typeface="Arabic Transparent" pitchFamily="2" charset="-78"/>
              </a:rPr>
              <a:t>S from Direct Decoupled Method (CMAQ-DDM-3D 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89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557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Vertical fire emissions distribution can play an important role in fire air quality modeling.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Sufficient vertical model resolution could be important for successful fire modeling.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Sensitivity analyses of vertical emissions layering can provide useful insight into fire simulations.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sensitivities provide accurate results for small (~10%) perturbations in layered fire emissions of primary pollutants.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Brute force estimates agree with DDM results.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The sensitivities could be applied to improve model performance by optimizing vertical emissions profiles.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15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uncertainties related to fire air quality modeling with 3D photochemical models</a:t>
            </a:r>
          </a:p>
          <a:p>
            <a:endParaRPr lang="en-US" sz="1200" dirty="0" smtClean="0"/>
          </a:p>
          <a:p>
            <a:r>
              <a:rPr lang="en-US" dirty="0" smtClean="0"/>
              <a:t>Sensitivity analyses:</a:t>
            </a:r>
          </a:p>
          <a:p>
            <a:pPr lvl="1"/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Meteorology</a:t>
            </a:r>
          </a:p>
          <a:p>
            <a:pPr lvl="1"/>
            <a:r>
              <a:rPr lang="en-US" u="sng" dirty="0" smtClean="0"/>
              <a:t>Plume rise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5" descr="pb_fire4.jpg"/>
          <p:cNvPicPr>
            <a:picLocks noChangeAspect="1"/>
          </p:cNvPicPr>
          <p:nvPr/>
        </p:nvPicPr>
        <p:blipFill>
          <a:blip r:embed="rId2" cstate="print"/>
          <a:srcRect b="4878"/>
          <a:stretch>
            <a:fillRect/>
          </a:stretch>
        </p:blipFill>
        <p:spPr bwMode="auto">
          <a:xfrm>
            <a:off x="5562601" y="3238500"/>
            <a:ext cx="2730500" cy="3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1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21503"/>
            <a:ext cx="8229600" cy="2798379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Questions?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6EE4-5EEB-40DA-A191-2EC181CAEE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14" descr="SERD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1" y="2466001"/>
            <a:ext cx="19748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ighresjfsplogonobor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4336" y="3332776"/>
            <a:ext cx="772630" cy="1095375"/>
          </a:xfrm>
          <a:prstGeom prst="rect">
            <a:avLst/>
          </a:prstGeom>
          <a:noFill/>
        </p:spPr>
      </p:pic>
      <p:pic>
        <p:nvPicPr>
          <p:cNvPr id="6" name="Picture 175" descr="492px-USFS_Logo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812" y="5694975"/>
            <a:ext cx="1152148" cy="10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12" y="4551976"/>
            <a:ext cx="1016000" cy="101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4917" y="2718673"/>
            <a:ext cx="5325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Strategic Environmental Research and Development Program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Joint Fire Science Program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Georgia Department of Natural Resources,                    Environmental Protection Division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US Forest Service, Southern Research Station</a:t>
            </a:r>
          </a:p>
          <a:p>
            <a:endParaRPr lang="en-US" dirty="0"/>
          </a:p>
        </p:txBody>
      </p:sp>
    </p:spTree>
  </p:cSld>
  <p:clrMapOvr>
    <a:masterClrMapping/>
  </p:clrMapOvr>
  <p:transition advTm="22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49" y="2325840"/>
            <a:ext cx="4234815" cy="7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b="1" dirty="0" smtClean="0">
                <a:cs typeface="Arabic Transparent" pitchFamily="2" charset="-78"/>
              </a:rPr>
              <a:t>Typical Approaches for Estimating Plume Rise</a:t>
            </a:r>
            <a:endParaRPr lang="en-US" b="1" dirty="0">
              <a:cs typeface="Arabic Transparent" pitchFamily="2" charset="-78"/>
            </a:endParaRPr>
          </a:p>
        </p:txBody>
      </p:sp>
      <p:sp>
        <p:nvSpPr>
          <p:cNvPr id="1024" name="Content Placeholder 10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Theoretical Maximum: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3" name="Content Placeholder 103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Empirical Maximum and Minimum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9636" name="AutoShape 4" descr="data:image/jpg;base64,/9j/4AAQSkZJRgABAQAAAQABAAD/2wCEAAkGBhQSEBAUEhQUEBQWFRUUFBUVFRQUFRUVFBQVFBQVFRQXHCYeFxkjGRQUHy8gIycpLCwsFR4xNTAqNSYrLCkBCQoKDgwOGg8PGiwcHRwsKSwsLCkpKSkpLCksLCkpKSwsKSksKSkpKSkpKSkpLCkpLCksLCkpLCwpLCwsLCkpLP/AABEIAOEA4QMBIgACEQEDEQH/xAAbAAABBQEBAAAAAAAAAAAAAAAFAAECAwQGB//EAD0QAAIBAgMEBwYEBQQDAQAAAAABAgMRBAUhEjFBUQYiYXGBkaETMrHB4fAjUnLRFBVCYoKSssLxY3OiB//EABkBAAMBAQEAAAAAAAAAAAAAAAECAwQABf/EACYRAAICAgIBBAMAAwAAAAAAAAABAhEDMRIhBBMyQWEUIlEzkaH/2gAMAwEAAhEDEQA/APYmZ6qNTKKkTO0cZBx5oYkAQhDHHDk0QSJnHDkWPca4rCQZXNmmkiOKyKjNWqQ2r7+vP5NFI4eSuxWyuT2qUo31Wl+Ta03GKOFSatZbTUmvytq0t4Sw2EhRjs0koR16q+L5+JWoa6uL70jZGPGNE2rNkZq8db21dmtbLQw4ZdVK6lLVys03tNtyXm2aadlut4JDexjdPZu+DstL79d4s4ch0ytoYerCMIvW1lezbaXa0A8R0las44avOPGWzs2XNLe0ZcmPidYaZBg7LuklGtLYTcKn5JrZk/033/EIkXa2MnehiJJsi2CwDMYVxAOEMxxmA4iNYcQAjjiHCcG2VTRayEkbWExzRAuqopJMAhCEA4dDjCOOJMg2OyLEYSLm0b4Tur89/eDps0YOp1Wu35FcE3yoDJ1IkVSXJE7k4o3CUKFNckSt3EiNSdk9bACUOKu+z1Znru66vVfN6oVPFOULODp68ZKV7bmrbhmzFln30cC8bgKdbqVoLa3xmtHf80Jb7ofLK84SdGrLblFXhN6OpDt5yW5m3E0dqLW58HyfAw7e3Dat+JSbaXG8ffj4r5CRdqnoFBJkWNCopJSW6STXiM2RkqdDiuNcTYwtnD3ExriuccMK4hggslcQhBOsPEZIkNI3sYz1Ymdo1zRlmiLOI2EOIABCEOBnDMg2TIMmwlczRhYaLv8An9DPM20FZdy+/mPgX7WBj1P6mZJy1NFWVkZJvUrkYpdtFeYx/Bk+Vn5WY6eheo7UGuz6fMbFID0ZoSul3ITM2Bq/hpPerxf+LsXe2XMyT6k0MtE7g+S2MRfhUipf5R6svPQ2qSe4xY6X42GX/s/4DY+7X0CS0WYCnswkr6RnKK7E+svQuZXlrvSqPnNel4/JExcmwoQzHIsmEe4rjCOOHI3HIs4UltCIiOOOiExCPRHKpmeojVJFFRE5HFAhEXURMBIRFVFzJXAcM2RvcC5vmrg7LeQpZw1G70FiuToaUWlYbUdUbOBy+U5062JUFuUZSfhZL1Z09SVkaYxUV0SUr7Kqz0M0t5RVzOLmopltR6+ZLIFOySmacPUW7vXmYJ1LK7B+Bx95y14gxS7oE3QP6U1Z0p9V2UpN+aT/AHAtLMKjdtpnVdMaG1Q2/wArT+XzZxVKvZ6C5saU7/pmm6Z1+VV5WV3cJY6mk6FR8Iz9XF/I5jJpTq1YQjx9Fxfggx0zx6hGMI8tldlrN/8AFeDKRS4torjdx7NuTVL4ZP8ANK/z+Ny8oy2lsYejH+2773r8ZMvIZd19F1oTGE2NckEZDkR0cAdkWSGCBjCHEcA6EQhHojkZFVRFzMteskI1ZxmxLsnY56TrSm7aJHTKHMoqw5AeL5ZySezm6letF6JtFsM/aT2tGdBCgktUcj0gqQ22lvfIE8SStA12iNbFKfWLIxUonE47F1aU7K9m9LnWZZQl7KMm7t6sXFjcnQH5N9NBfoll6hOvV52gu5XlL/j5F2c5w04xWm09XyXE3ZbhWqCir3ndvub/AGKcVlacrvZVk/elqtOSLe3oXcTmcDWd4N7/AKL9zocNmcZJXaW/4v8AYaOS01brK/dKXLm+wyYnLoJ6T2dHupq299ok+LQsYzXwZc9zlNbMGnzBuU4t7T8GFv5LBppTvdt32FfXhv3F2E6O2krOL0txT5i44JO0JOMm7CNWHtsNUhxlCSXfZtfA8xjibP70PWMHg5Q4WtZritHc415XSo4qSjSnWqe02oqbXs4KT2lLZitbbltct2hfJic2qJ5E6QayKl/C4aVeovxJx6kHvUXqlbg3vfJHP4eMsVi4qTvreT5LWc34K5bm3S6NZTUGp7LcLpaNp67L/Ldb+Nu0NdHcuWFw869bRuLnK+9QXWa75PZXic0vaizjxSRpx+bxhUcLpNWuu1raa9S6hjFLcefU8W61SU5PrSk5Pxd7HY5A0lzZkWFzbbZ0JuT6CspDbSKcwb2Wzn8rxtSdVp7uBN4ndI1cHVnTEkUtuNrlqEaadMRqiRBkyEhhRriGEcA6RmWpjdnemahnFM9AZ/QExXSinG6vryB9LpDTlK7kr8h8/wCijqbTptJtbn+55bmuXV8NUftFOGuj/pfc9xZRVGSeXJF66PY6OaQnopIujJXPFclzKo6nvtJtLuuz07DYSdOpC8nKMlx4MnTLY8vPpHQ1KqswThsjhOTm1qwndWsSw8ktEFlV0cr0s6N01RlJLVADIZ1ZU4q9+HyO9zySnSnHfozguilV+2cL3Sbf+n7QrpSb+ieTHySaPQqWJjZRvs7KS+HEpqwXJeFmBXifed+P1YMrZm1dX+7nkvzJX2rNvor4Z1zh2PcjDXpXa04cmAKvSKUXLrNa2WvKP1B2J6YVE11n7qe/mUl5PXtYixfZ1v8ACvhF+X0NWGw0k09V6HAVOm1T8z8zJU6YTfFvxEXktaj/AND6X2etrFRj70l53OB6a5jU2pezlL2ai4yjFWnN3SSU7Xius7vgkY6OdOTWr1DOV5dHFTlCpdpbNR2dm04tb+CvteSPRhObpmfIlTRT0Iyn2ii5Uo06NKTlspdWdW25vfPZW9vi2bOneYOcXQi91pVbc1rGn4b32tcgr0gzyGDoxhT2VNxtSgrWhH87XLTTm9eBxu0mr3vfe3vbfMXNOul8j48L43IFZNhJOep2eVYXYkncB4TK605XpqyFiqtanPZloVhi5KyUsixfB2GMpuastxZQyyMI3S1OdyrO5bSi9To/4p25tnPG07Y8MqyLoEZrnOzKMON7BehFqCuZcLku1U9pNa8F8wnidLInkx/pyezp7pFJCTJXISMYBtoREY4B1KQ9iNx0z06QSuejM+JwsKitOKkuTSZqmipoZMGzmMV/+cYWUtqEXSd79R2X+ncG6OW7MIxb2raJ9xrGchrsEYqOjHPCsjCgop7zf7QZ1BGkPYJwtWE5yitbbzi8vwCp4/MJR0jGMUuW1Uu3byXmejxklwOe6QRjHa2UouVnKyV2+HokQzusbHg7YDqK0Lc02+9/AD1odeOvZz7fkE8xqWj4Jag2jLakr8zxkv2SNTfRmxUr7b03z/ZHN5hV6+/+mH+1ByvU0l3Nv/JtnP5k7zfdH/at3kakTRjr4qzX36jKsQqPTnb9iqDbfCwySA2dfgK99nuXwDNTN6uHarUbbfs6sbNNqTS20mlv3M5zKWvZw7l6XQem/wAK/wCSUZ+C0fo2boaM0tnIYTMsRiaspy261STvKTv/ANJW0sdnleClGPX8jsaEIR92EVfkixUIt6pHS8a3aZWflTlFRXQGweayp6QjfvJVsJPETvKNg9SoRXBGmFkUjiktyMdN7YGy/opGMlJtt+nkdBCgktxGMyy5cMUoqkTjEx4im2zdFCsTnFSVMYHRwzZL+AbCMScWS9CAyBX8tYgxYR3oQ/gRJjoewlEoGiViqUS1DTRxxQRZORFBARZBlrRBo44rZzec1Nqpbk/p8jpnE5LMp/iSb4N+mnzMflv9Ui2LYGzSfDmYKC1vyT+DNWOqXMlOr1ajXCMvgebD3F5aBMlZVHzhFfED5g7Tla/D4IM191TuivQB45PaeqLimOV+z5iURp/9DN7tRwBzKp9Rdjf7/M6XArahKP5otee45PJqq1Xb9/A6jLJ2aNmJ9EJnVZJX28PRk9+wk+9dV/AJQkB8i0pyj+WpNLub2l8QpGZsjozt0zXGRZGZkjULI1RqBZsjMtpyuwf/ABBuoOwGFBCMdBOJRGuWKuiZQl7MdQI+1JKZx1InYQ20I4PRamIhBExQoQhxrHHMjKJDZLWRaCAqaItE2VuZxxGS3Lm0cXjnedV/3y/3M7RT60e+/kjg60vefNvy+0YPLei+IC5hUSdr739SiU7QnpvVvNonjH1r79fQoxDvC3avimYcey0jHjt1S3NfADY73pd4WxUerPltaeSAuOer4a+liwphqrXUUYXLavAqpDoATyeylJdifk/qdLgpW1OXyyXX8Gjo8NPVGnEyMzrstnpLts/S3yRs9qCMLWtG/JP0syurmyXE9CGjFklTDf8AEFcsejlMT0h4Ipp5o27lTK/ISZ3eErLe2bli1zOBhmsjXSzWQnBsdeTE7ZVu0nGqcrhs1Ydw2IugONGiGVT0EI1y+FcwxZOLFKhD2ojHtiOODI6ZmjikXQmmTHTRO4rjXFc4IhXGuMzgDSRgxlJm9lNSNxWrGsHwq7MJN8Kc5ej+hxeInaK46fL6nVZnVtGv2pQ87JnJY2d7/fE8/wAl6LY9AmrO7Kaj0j+pfC4pQtJ9o1Vaxvzdu6xliUYOx03sv9T+IHxK18Qtj5rZf6n63A2Ilq0WAiiomVwb1v4dzLN+4eyQQMvwFS1SP3vOlwj1OUoSSlF6LU6fCy3GjGyUjo8K7xa7PjocnUxtnKL3pteTsdPgJfA57MMF+NN83fzPRxJS6PM8ycoRUkY6au7m+lAjSw9jTCBsUUkeNybdsso07sL4bAIFw0NdPFyROcW9GvDKC9yDNGgkb6WJSOa/jJDxrPmTWNvbNX5EV7UdXHMIklmaObpNmuiiixoH5Leg7/MBA3ZEd6aO/IkdMi6jVsUtjXPLeVnpxgkbP4wSxiMJG4nqyKUgpGsmTBKmb8LO61K48nJ0K0XkKkrJvkSuYM5r7NO3PTw4lW6QDnsyr3/ybflf6HPYzVthTFVL27E/v0A+Nqaep5GeVs0w0C09X6dxXOXXiuFn8iyG/XUrrztNctn4v6AjoLB2NV4LxfxBWIjdsK4lXVNaJv5grEws78LyHBZQV318Czav5la37gnMnTimt3adHhJaffE56MdQ3g5WhF9n0KwfZOR0WX1bNGhYBVKlRPhZruYOwUtY8Athq2zWUucdl/L1N8JPqjJlSa/bRhxWX7Dsir2ASxCc3cjGgejFOuzxZqPJ8dA72DLaVFhBYcksMGhUivC4JSersEaeSLmZYYdrcb8NWlG19Scoy+DViljqpIvpZH2munknabMFNSVzZGBHnJG5YcbVpA7+UdogrsiB6kg+hD+EamGa7SkIOaM+IxEbc2Y5wS7NSZmIjbZowkE9XvIKPJ0Noajhr79EbYxstBvaJcUVTxkVu1NUVGCFds0NgXPKl5Jcot+ZqqY5vdoDczV9mV/ejbyeokpqaqJy62c9jp6Nb7r4gfGz8GFcVo1fuf7gLGTbvwf3qmeXk7ZoWiqk7v4+DKq07zl2QWnhcsgtz4/MqrRX4r8PKI8ekAx1d9NW3OPyBOKqPhzYXxL/ABI27PigTWV/NjNnGaTtou9kX8x5ebGtfv4/ficEle9+GgUy2V4+P2wXSp6b7hLLlo198h4PsSQdwje4K036NAzCHRdHstdWV37id2+3gl2m2D7M81aNbw1t6EqKOhdSD0aWhF4KD4HpLL/Tzn4r+GAlSRNUg2sshyLI5bDkD1UD8WQDjSNFHBN7kG6eEiuCLlEV5SsfF/rM+DwewrGpREkSRFuzZFJKkNsiJiAEE3EmQUx0zzipO49yFx7gCOJjbRow04f1b+3cGMeToFmcBVMe9007LaSdr73qvQ7KLXC3hY5rP8NsSct0ZO77Jc/E148fH5JzdgHEQTu1JS7Ho/C4CzK6Wmjvx79fQ6KEk/v4CqRTWqT7Gk/RiZPFjLvQI5mjlaK39+nHyKpR6std8vmkdBWyym72jsfpbXpuBdTKbJbMpb+Nnx8DM/HmtFVlQHxkdVz9Qa3f/sOYzK5bXvLyaB/8mnffHyYnozH5xB9Wny3kfZhN5HN8V4J/uasP0ZUvelN/pUV66jLBNgeSICtydghk9KVSezTUqsuUE5P03eJ1mXdFcPH3qftH/wCSTl/87vQ6TD1Y00oxUYL8qSivJGiHj1tk3lT0Csn6IzdnX/Dj+Rayf6mtF4XOzw2HUYKNONkty0S73zBtGu2WZhnUMNSc5Prf0x4t8DTUYKyXbB2OquOImk72aTtzsbKGMdjk8txk5ylOWrk22dFhqifYxcfkQn0guDQZpYk0wrAqCsaoTLACCqFkZmKFQksQuaEbS2MbVIdMyxxMeZZGqnxByT+TqNFxFO0IPRwJuTpwb0SuykKZfG0F26mKEOToo3RneDny9UZ5XTs1bvDNyurRUlZr6dqLSwKugcgTti2h6uH2HZ+HaQa8DK010xySqcijGSlJNNtxelmyxshMR2dRzWKwU4ax/Ejy3SXhufgZY5ir2b2XymmmdPOmZK+CjJWnFS70NDyJw62JLFF/QOjim1uUu5ohVm0ltLZ8mSq9HYf0SnT/AEvTyKP5JXulCrtX3JxTNEfMi+mmTeF/0rnJt715Id0ZWultvkkvnYI/yDERtrTk+7iQngcTHhD1/c0uVdsXgyjD0573Fx/0v4M0Qk07bym2J/sX+LfzK5QxHGrs/pgkSfk418jLFIJxg2tE127vUhLE0aXvThHsT2pel2wa8scvfqVJ97kl5Iuw+UU09Ekcs8Zaa/2H062PX6Vu2zh6bf8AfUVl4R3vxt3Ap4SpVnt1ZOb7dy7Elol3HQxy+PJMd4CyumYvIhml3dr6LRcUZsHhVFG+CK6cC+ETJFsekEaErxTLYmTDVkk78yypiuS8z14eRBQTb7IODsrrV7t8hoTIKI9jzJScnbLpUXRqk41TOh0gK/gJs9sIzbL5PyENbB0XML4P3I937iEb8PuIstEhxGsUx5l/T4/IHCEYMnuZVDR3EHwEIkwlc95XU+/MQiLCQe7xNeV+++5jiDi90R3oJSB2K95iEbvL/wAbIQ2UmSoOI8VmoiyEd4hCxFkMia3iEal7URW2WLeTW4QhIlC1DyGEU+RWOh0MIAw5tobhCNXj7FkXCEI1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638" name="AutoShape 6" descr="data:image/jpg;base64,/9j/4AAQSkZJRgABAQAAAQABAAD/2wCEAAkGBhQSEBAUEhQUEBQWFRUUFBUVFRQUFRUVFBQVFBQVFRQXHCYeFxkjGRQUHy8gIycpLCwsFR4xNTAqNSYrLCkBCQoKDgwOGg8PGiwcHRwsKSwsLCkpKSkpLCksLCkpKSwsKSksKSkpKSkpKSkpLCkpLCksLCkpLCwpLCwsLCkpLP/AABEIAOEA4QMBIgACEQEDEQH/xAAbAAABBQEBAAAAAAAAAAAAAAAFAAECAwQGB//EAD0QAAIBAgMEBwYEBQQDAQAAAAABAgMRBAUhEjFBUQYiYXGBkaETMrHB4fAjUnLRFBVCYoKSssLxY3OiB//EABkBAAMBAQEAAAAAAAAAAAAAAAECAwQABf/EACYRAAICAgIBBAMAAwAAAAAAAAABAhEDMRIhBBMyQWEUIlEzkaH/2gAMAwEAAhEDEQA/APYmZ6qNTKKkTO0cZBx5oYkAQhDHHDk0QSJnHDkWPca4rCQZXNmmkiOKyKjNWqQ2r7+vP5NFI4eSuxWyuT2qUo31Wl+Ta03GKOFSatZbTUmvytq0t4Sw2EhRjs0koR16q+L5+JWoa6uL70jZGPGNE2rNkZq8db21dmtbLQw4ZdVK6lLVys03tNtyXm2aadlut4JDexjdPZu+DstL79d4s4ch0ytoYerCMIvW1lezbaXa0A8R0las44avOPGWzs2XNLe0ZcmPidYaZBg7LuklGtLYTcKn5JrZk/033/EIkXa2MnehiJJsi2CwDMYVxAOEMxxmA4iNYcQAjjiHCcG2VTRayEkbWExzRAuqopJMAhCEA4dDjCOOJMg2OyLEYSLm0b4Tur89/eDps0YOp1Wu35FcE3yoDJ1IkVSXJE7k4o3CUKFNckSt3EiNSdk9bACUOKu+z1Znru66vVfN6oVPFOULODp68ZKV7bmrbhmzFln30cC8bgKdbqVoLa3xmtHf80Jb7ofLK84SdGrLblFXhN6OpDt5yW5m3E0dqLW58HyfAw7e3Dat+JSbaXG8ffj4r5CRdqnoFBJkWNCopJSW6STXiM2RkqdDiuNcTYwtnD3ExriuccMK4hggslcQhBOsPEZIkNI3sYz1Ymdo1zRlmiLOI2EOIABCEOBnDMg2TIMmwlczRhYaLv8An9DPM20FZdy+/mPgX7WBj1P6mZJy1NFWVkZJvUrkYpdtFeYx/Bk+Vn5WY6eheo7UGuz6fMbFID0ZoSul3ITM2Bq/hpPerxf+LsXe2XMyT6k0MtE7g+S2MRfhUipf5R6svPQ2qSe4xY6X42GX/s/4DY+7X0CS0WYCnswkr6RnKK7E+svQuZXlrvSqPnNel4/JExcmwoQzHIsmEe4rjCOOHI3HIs4UltCIiOOOiExCPRHKpmeojVJFFRE5HFAhEXURMBIRFVFzJXAcM2RvcC5vmrg7LeQpZw1G70FiuToaUWlYbUdUbOBy+U5062JUFuUZSfhZL1Z09SVkaYxUV0SUr7Kqz0M0t5RVzOLmopltR6+ZLIFOySmacPUW7vXmYJ1LK7B+Bx95y14gxS7oE3QP6U1Z0p9V2UpN+aT/AHAtLMKjdtpnVdMaG1Q2/wArT+XzZxVKvZ6C5saU7/pmm6Z1+VV5WV3cJY6mk6FR8Iz9XF/I5jJpTq1YQjx9Fxfggx0zx6hGMI8tldlrN/8AFeDKRS4torjdx7NuTVL4ZP8ANK/z+Ny8oy2lsYejH+2773r8ZMvIZd19F1oTGE2NckEZDkR0cAdkWSGCBjCHEcA6EQhHojkZFVRFzMteskI1ZxmxLsnY56TrSm7aJHTKHMoqw5AeL5ZySezm6letF6JtFsM/aT2tGdBCgktUcj0gqQ22lvfIE8SStA12iNbFKfWLIxUonE47F1aU7K9m9LnWZZQl7KMm7t6sXFjcnQH5N9NBfoll6hOvV52gu5XlL/j5F2c5w04xWm09XyXE3ZbhWqCir3ndvub/AGKcVlacrvZVk/elqtOSLe3oXcTmcDWd4N7/AKL9zocNmcZJXaW/4v8AYaOS01brK/dKXLm+wyYnLoJ6T2dHupq299ok+LQsYzXwZc9zlNbMGnzBuU4t7T8GFv5LBppTvdt32FfXhv3F2E6O2krOL0txT5i44JO0JOMm7CNWHtsNUhxlCSXfZtfA8xjibP70PWMHg5Q4WtZritHc415XSo4qSjSnWqe02oqbXs4KT2lLZitbbltct2hfJic2qJ5E6QayKl/C4aVeovxJx6kHvUXqlbg3vfJHP4eMsVi4qTvreT5LWc34K5bm3S6NZTUGp7LcLpaNp67L/Ldb+Nu0NdHcuWFw869bRuLnK+9QXWa75PZXic0vaizjxSRpx+bxhUcLpNWuu1raa9S6hjFLcefU8W61SU5PrSk5Pxd7HY5A0lzZkWFzbbZ0JuT6CspDbSKcwb2Wzn8rxtSdVp7uBN4ndI1cHVnTEkUtuNrlqEaadMRqiRBkyEhhRriGEcA6RmWpjdnemahnFM9AZ/QExXSinG6vryB9LpDTlK7kr8h8/wCijqbTptJtbn+55bmuXV8NUftFOGuj/pfc9xZRVGSeXJF66PY6OaQnopIujJXPFclzKo6nvtJtLuuz07DYSdOpC8nKMlx4MnTLY8vPpHQ1KqswThsjhOTm1qwndWsSw8ktEFlV0cr0s6N01RlJLVADIZ1ZU4q9+HyO9zySnSnHfozguilV+2cL3Sbf+n7QrpSb+ieTHySaPQqWJjZRvs7KS+HEpqwXJeFmBXifed+P1YMrZm1dX+7nkvzJX2rNvor4Z1zh2PcjDXpXa04cmAKvSKUXLrNa2WvKP1B2J6YVE11n7qe/mUl5PXtYixfZ1v8ACvhF+X0NWGw0k09V6HAVOm1T8z8zJU6YTfFvxEXktaj/AND6X2etrFRj70l53OB6a5jU2pezlL2ai4yjFWnN3SSU7Xius7vgkY6OdOTWr1DOV5dHFTlCpdpbNR2dm04tb+CvteSPRhObpmfIlTRT0Iyn2ii5Uo06NKTlspdWdW25vfPZW9vi2bOneYOcXQi91pVbc1rGn4b32tcgr0gzyGDoxhT2VNxtSgrWhH87XLTTm9eBxu0mr3vfe3vbfMXNOul8j48L43IFZNhJOep2eVYXYkncB4TK605XpqyFiqtanPZloVhi5KyUsixfB2GMpuastxZQyyMI3S1OdyrO5bSi9To/4p25tnPG07Y8MqyLoEZrnOzKMON7BehFqCuZcLku1U9pNa8F8wnidLInkx/pyezp7pFJCTJXISMYBtoREY4B1KQ9iNx0z06QSuejM+JwsKitOKkuTSZqmipoZMGzmMV/+cYWUtqEXSd79R2X+ncG6OW7MIxb2raJ9xrGchrsEYqOjHPCsjCgop7zf7QZ1BGkPYJwtWE5yitbbzi8vwCp4/MJR0jGMUuW1Uu3byXmejxklwOe6QRjHa2UouVnKyV2+HokQzusbHg7YDqK0Lc02+9/AD1odeOvZz7fkE8xqWj4Jag2jLakr8zxkv2SNTfRmxUr7b03z/ZHN5hV6+/+mH+1ByvU0l3Nv/JtnP5k7zfdH/at3kakTRjr4qzX36jKsQqPTnb9iqDbfCwySA2dfgK99nuXwDNTN6uHarUbbfs6sbNNqTS20mlv3M5zKWvZw7l6XQem/wAK/wCSUZ+C0fo2boaM0tnIYTMsRiaspy261STvKTv/ANJW0sdnleClGPX8jsaEIR92EVfkixUIt6pHS8a3aZWflTlFRXQGweayp6QjfvJVsJPETvKNg9SoRXBGmFkUjiktyMdN7YGy/opGMlJtt+nkdBCgktxGMyy5cMUoqkTjEx4im2zdFCsTnFSVMYHRwzZL+AbCMScWS9CAyBX8tYgxYR3oQ/gRJjoewlEoGiViqUS1DTRxxQRZORFBARZBlrRBo44rZzec1Nqpbk/p8jpnE5LMp/iSb4N+mnzMflv9Ui2LYGzSfDmYKC1vyT+DNWOqXMlOr1ajXCMvgebD3F5aBMlZVHzhFfED5g7Tla/D4IM191TuivQB45PaeqLimOV+z5iURp/9DN7tRwBzKp9Rdjf7/M6XArahKP5otee45PJqq1Xb9/A6jLJ2aNmJ9EJnVZJX28PRk9+wk+9dV/AJQkB8i0pyj+WpNLub2l8QpGZsjozt0zXGRZGZkjULI1RqBZsjMtpyuwf/ABBuoOwGFBCMdBOJRGuWKuiZQl7MdQI+1JKZx1InYQ20I4PRamIhBExQoQhxrHHMjKJDZLWRaCAqaItE2VuZxxGS3Lm0cXjnedV/3y/3M7RT60e+/kjg60vefNvy+0YPLei+IC5hUSdr739SiU7QnpvVvNonjH1r79fQoxDvC3avimYcey0jHjt1S3NfADY73pd4WxUerPltaeSAuOer4a+liwphqrXUUYXLavAqpDoATyeylJdifk/qdLgpW1OXyyXX8Gjo8NPVGnEyMzrstnpLts/S3yRs9qCMLWtG/JP0syurmyXE9CGjFklTDf8AEFcsejlMT0h4Ipp5o27lTK/ISZ3eErLe2bli1zOBhmsjXSzWQnBsdeTE7ZVu0nGqcrhs1Ydw2IugONGiGVT0EI1y+FcwxZOLFKhD2ojHtiOODI6ZmjikXQmmTHTRO4rjXFc4IhXGuMzgDSRgxlJm9lNSNxWrGsHwq7MJN8Kc5ej+hxeInaK46fL6nVZnVtGv2pQ87JnJY2d7/fE8/wAl6LY9AmrO7Kaj0j+pfC4pQtJ9o1Vaxvzdu6xliUYOx03sv9T+IHxK18Qtj5rZf6n63A2Ilq0WAiiomVwb1v4dzLN+4eyQQMvwFS1SP3vOlwj1OUoSSlF6LU6fCy3GjGyUjo8K7xa7PjocnUxtnKL3pteTsdPgJfA57MMF+NN83fzPRxJS6PM8ycoRUkY6au7m+lAjSw9jTCBsUUkeNybdsso07sL4bAIFw0NdPFyROcW9GvDKC9yDNGgkb6WJSOa/jJDxrPmTWNvbNX5EV7UdXHMIklmaObpNmuiiixoH5Leg7/MBA3ZEd6aO/IkdMi6jVsUtjXPLeVnpxgkbP4wSxiMJG4nqyKUgpGsmTBKmb8LO61K48nJ0K0XkKkrJvkSuYM5r7NO3PTw4lW6QDnsyr3/ybflf6HPYzVthTFVL27E/v0A+Nqaep5GeVs0w0C09X6dxXOXXiuFn8iyG/XUrrztNctn4v6AjoLB2NV4LxfxBWIjdsK4lXVNaJv5grEws78LyHBZQV318Czav5la37gnMnTimt3adHhJaffE56MdQ3g5WhF9n0KwfZOR0WX1bNGhYBVKlRPhZruYOwUtY8Athq2zWUucdl/L1N8JPqjJlSa/bRhxWX7Dsir2ASxCc3cjGgejFOuzxZqPJ8dA72DLaVFhBYcksMGhUivC4JSersEaeSLmZYYdrcb8NWlG19Scoy+DViljqpIvpZH2munknabMFNSVzZGBHnJG5YcbVpA7+UdogrsiB6kg+hD+EamGa7SkIOaM+IxEbc2Y5wS7NSZmIjbZowkE9XvIKPJ0Noajhr79EbYxstBvaJcUVTxkVu1NUVGCFds0NgXPKl5Jcot+ZqqY5vdoDczV9mV/ejbyeokpqaqJy62c9jp6Nb7r4gfGz8GFcVo1fuf7gLGTbvwf3qmeXk7ZoWiqk7v4+DKq07zl2QWnhcsgtz4/MqrRX4r8PKI8ekAx1d9NW3OPyBOKqPhzYXxL/ABI27PigTWV/NjNnGaTtou9kX8x5ebGtfv4/ficEle9+GgUy2V4+P2wXSp6b7hLLlo198h4PsSQdwje4K036NAzCHRdHstdWV37id2+3gl2m2D7M81aNbw1t6EqKOhdSD0aWhF4KD4HpLL/Tzn4r+GAlSRNUg2sshyLI5bDkD1UD8WQDjSNFHBN7kG6eEiuCLlEV5SsfF/rM+DwewrGpREkSRFuzZFJKkNsiJiAEE3EmQUx0zzipO49yFx7gCOJjbRow04f1b+3cGMeToFmcBVMe9007LaSdr73qvQ7KLXC3hY5rP8NsSct0ZO77Jc/E148fH5JzdgHEQTu1JS7Ho/C4CzK6Wmjvx79fQ6KEk/v4CqRTWqT7Gk/RiZPFjLvQI5mjlaK39+nHyKpR6std8vmkdBWyym72jsfpbXpuBdTKbJbMpb+Nnx8DM/HmtFVlQHxkdVz9Qa3f/sOYzK5bXvLyaB/8mnffHyYnozH5xB9Wny3kfZhN5HN8V4J/uasP0ZUvelN/pUV66jLBNgeSICtydghk9KVSezTUqsuUE5P03eJ1mXdFcPH3qftH/wCSTl/87vQ6TD1Y00oxUYL8qSivJGiHj1tk3lT0Csn6IzdnX/Dj+Rayf6mtF4XOzw2HUYKNONkty0S73zBtGu2WZhnUMNSc5Prf0x4t8DTUYKyXbB2OquOImk72aTtzsbKGMdjk8txk5ylOWrk22dFhqifYxcfkQn0guDQZpYk0wrAqCsaoTLACCqFkZmKFQksQuaEbS2MbVIdMyxxMeZZGqnxByT+TqNFxFO0IPRwJuTpwb0SuykKZfG0F26mKEOToo3RneDny9UZ5XTs1bvDNyurRUlZr6dqLSwKugcgTti2h6uH2HZ+HaQa8DK010xySqcijGSlJNNtxelmyxshMR2dRzWKwU4ax/Ejy3SXhufgZY5ir2b2XymmmdPOmZK+CjJWnFS70NDyJw62JLFF/QOjim1uUu5ohVm0ltLZ8mSq9HYf0SnT/AEvTyKP5JXulCrtX3JxTNEfMi+mmTeF/0rnJt715Id0ZWultvkkvnYI/yDERtrTk+7iQngcTHhD1/c0uVdsXgyjD0573Fx/0v4M0Qk07bym2J/sX+LfzK5QxHGrs/pgkSfk418jLFIJxg2tE127vUhLE0aXvThHsT2pel2wa8scvfqVJ97kl5Iuw+UU09Ekcs8Zaa/2H062PX6Vu2zh6bf8AfUVl4R3vxt3Ap4SpVnt1ZOb7dy7Elol3HQxy+PJMd4CyumYvIhml3dr6LRcUZsHhVFG+CK6cC+ETJFsekEaErxTLYmTDVkk78yypiuS8z14eRBQTb7IODsrrV7t8hoTIKI9jzJScnbLpUXRqk41TOh0gK/gJs9sIzbL5PyENbB0XML4P3I937iEb8PuIstEhxGsUx5l/T4/IHCEYMnuZVDR3EHwEIkwlc95XU+/MQiLCQe7xNeV+++5jiDi90R3oJSB2K95iEbvL/wAbIQ2UmSoOI8VmoiyEd4hCxFkMia3iEal7URW2WLeTW4QhIlC1DyGEU+RWOh0MIAw5tobhCNXj7FkXCEI1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6378" y="3433242"/>
            <a:ext cx="2197418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543" y="2424601"/>
            <a:ext cx="3440430" cy="6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10" y="3313677"/>
            <a:ext cx="3383280" cy="69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2" name="Straight Connector 1041"/>
          <p:cNvCxnSpPr/>
          <p:nvPr/>
        </p:nvCxnSpPr>
        <p:spPr>
          <a:xfrm>
            <a:off x="589547" y="5705375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591898" y="5613935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/>
          <p:nvPr/>
        </p:nvCxnSpPr>
        <p:spPr>
          <a:xfrm>
            <a:off x="589547" y="5431055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/>
          <p:cNvCxnSpPr/>
          <p:nvPr/>
        </p:nvCxnSpPr>
        <p:spPr>
          <a:xfrm>
            <a:off x="589547" y="5065295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/>
          <p:cNvCxnSpPr/>
          <p:nvPr/>
        </p:nvCxnSpPr>
        <p:spPr>
          <a:xfrm>
            <a:off x="591898" y="4343935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Freeform 1048"/>
          <p:cNvSpPr/>
          <p:nvPr/>
        </p:nvSpPr>
        <p:spPr>
          <a:xfrm>
            <a:off x="503148" y="4483238"/>
            <a:ext cx="3496361" cy="151689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4414 w 43733"/>
              <a:gd name="connsiteY4" fmla="*/ 4366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5657"/>
              <a:gd name="connsiteX1" fmla="*/ 5836 w 43733"/>
              <a:gd name="connsiteY1" fmla="*/ 7367 h 45657"/>
              <a:gd name="connsiteX2" fmla="*/ 14218 w 43733"/>
              <a:gd name="connsiteY2" fmla="*/ 5662 h 45657"/>
              <a:gd name="connsiteX3" fmla="*/ 22669 w 43733"/>
              <a:gd name="connsiteY3" fmla="*/ 3892 h 45657"/>
              <a:gd name="connsiteX4" fmla="*/ 25962 w 43733"/>
              <a:gd name="connsiteY4" fmla="*/ 660 h 45657"/>
              <a:gd name="connsiteX5" fmla="*/ 30046 w 43733"/>
              <a:gd name="connsiteY5" fmla="*/ 2941 h 45657"/>
              <a:gd name="connsiteX6" fmla="*/ 35676 w 43733"/>
              <a:gd name="connsiteY6" fmla="*/ 1150 h 45657"/>
              <a:gd name="connsiteX7" fmla="*/ 38531 w 43733"/>
              <a:gd name="connsiteY7" fmla="*/ 6036 h 45657"/>
              <a:gd name="connsiteX8" fmla="*/ 42195 w 43733"/>
              <a:gd name="connsiteY8" fmla="*/ 10778 h 45657"/>
              <a:gd name="connsiteX9" fmla="*/ 42031 w 43733"/>
              <a:gd name="connsiteY9" fmla="*/ 15920 h 45657"/>
              <a:gd name="connsiteX10" fmla="*/ 43229 w 43733"/>
              <a:gd name="connsiteY10" fmla="*/ 23782 h 45657"/>
              <a:gd name="connsiteX11" fmla="*/ 37617 w 43733"/>
              <a:gd name="connsiteY11" fmla="*/ 30664 h 45657"/>
              <a:gd name="connsiteX12" fmla="*/ 35608 w 43733"/>
              <a:gd name="connsiteY12" fmla="*/ 36561 h 45657"/>
              <a:gd name="connsiteX13" fmla="*/ 28768 w 43733"/>
              <a:gd name="connsiteY13" fmla="*/ 37275 h 45657"/>
              <a:gd name="connsiteX14" fmla="*/ 23880 w 43733"/>
              <a:gd name="connsiteY14" fmla="*/ 43566 h 45657"/>
              <a:gd name="connsiteX15" fmla="*/ 15555 w 43733"/>
              <a:gd name="connsiteY15" fmla="*/ 42450 h 45657"/>
              <a:gd name="connsiteX16" fmla="*/ 6017 w 43733"/>
              <a:gd name="connsiteY16" fmla="*/ 35932 h 45657"/>
              <a:gd name="connsiteX17" fmla="*/ 1323 w 43733"/>
              <a:gd name="connsiteY17" fmla="*/ 31710 h 45657"/>
              <a:gd name="connsiteX18" fmla="*/ 2326 w 43733"/>
              <a:gd name="connsiteY18" fmla="*/ 26011 h 45657"/>
              <a:gd name="connsiteX19" fmla="*/ 208 w 43733"/>
              <a:gd name="connsiteY19" fmla="*/ 20164 h 45657"/>
              <a:gd name="connsiteX20" fmla="*/ 4076 w 43733"/>
              <a:gd name="connsiteY20" fmla="*/ 14967 h 45657"/>
              <a:gd name="connsiteX21" fmla="*/ 4113 w 43733"/>
              <a:gd name="connsiteY21" fmla="*/ 14830 h 45657"/>
              <a:gd name="connsiteX0" fmla="*/ 4906 w 43733"/>
              <a:gd name="connsiteY0" fmla="*/ 26637 h 45657"/>
              <a:gd name="connsiteX1" fmla="*/ 2373 w 43733"/>
              <a:gd name="connsiteY1" fmla="*/ 25840 h 45657"/>
              <a:gd name="connsiteX2" fmla="*/ 7141 w 43733"/>
              <a:gd name="connsiteY2" fmla="*/ 35359 h 45657"/>
              <a:gd name="connsiteX3" fmla="*/ 6033 w 43733"/>
              <a:gd name="connsiteY3" fmla="*/ 35740 h 45657"/>
              <a:gd name="connsiteX4" fmla="*/ 14414 w 43733"/>
              <a:gd name="connsiteY4" fmla="*/ 43660 h 45657"/>
              <a:gd name="connsiteX5" fmla="*/ 16023 w 43733"/>
              <a:gd name="connsiteY5" fmla="*/ 37810 h 45657"/>
              <a:gd name="connsiteX6" fmla="*/ 29040 w 43733"/>
              <a:gd name="connsiteY6" fmla="*/ 35211 h 45657"/>
              <a:gd name="connsiteX7" fmla="*/ 28773 w 43733"/>
              <a:gd name="connsiteY7" fmla="*/ 37120 h 45657"/>
              <a:gd name="connsiteX8" fmla="*/ 34342 w 43733"/>
              <a:gd name="connsiteY8" fmla="*/ 23414 h 45657"/>
              <a:gd name="connsiteX9" fmla="*/ 37593 w 43733"/>
              <a:gd name="connsiteY9" fmla="*/ 30550 h 45657"/>
              <a:gd name="connsiteX10" fmla="*/ 42011 w 43733"/>
              <a:gd name="connsiteY10" fmla="*/ 15814 h 45657"/>
              <a:gd name="connsiteX11" fmla="*/ 40563 w 43733"/>
              <a:gd name="connsiteY11" fmla="*/ 18490 h 45657"/>
              <a:gd name="connsiteX12" fmla="*/ 38537 w 43733"/>
              <a:gd name="connsiteY12" fmla="*/ 5886 h 45657"/>
              <a:gd name="connsiteX13" fmla="*/ 38613 w 43733"/>
              <a:gd name="connsiteY13" fmla="*/ 7150 h 45657"/>
              <a:gd name="connsiteX14" fmla="*/ 29291 w 43733"/>
              <a:gd name="connsiteY14" fmla="*/ 4412 h 45657"/>
              <a:gd name="connsiteX15" fmla="*/ 30033 w 43733"/>
              <a:gd name="connsiteY15" fmla="*/ 2800 h 45657"/>
              <a:gd name="connsiteX16" fmla="*/ 22354 w 43733"/>
              <a:gd name="connsiteY16" fmla="*/ 5180 h 45657"/>
              <a:gd name="connsiteX17" fmla="*/ 22713 w 43733"/>
              <a:gd name="connsiteY17" fmla="*/ 3790 h 45657"/>
              <a:gd name="connsiteX18" fmla="*/ 14213 w 43733"/>
              <a:gd name="connsiteY18" fmla="*/ 5652 h 45657"/>
              <a:gd name="connsiteX19" fmla="*/ 15513 w 43733"/>
              <a:gd name="connsiteY19" fmla="*/ 7000 h 45657"/>
              <a:gd name="connsiteX20" fmla="*/ 4340 w 43733"/>
              <a:gd name="connsiteY20" fmla="*/ 16249 h 45657"/>
              <a:gd name="connsiteX21" fmla="*/ 4113 w 43733"/>
              <a:gd name="connsiteY21" fmla="*/ 14830 h 45657"/>
              <a:gd name="connsiteX0" fmla="*/ 4113 w 43733"/>
              <a:gd name="connsiteY0" fmla="*/ 14830 h 45657"/>
              <a:gd name="connsiteX1" fmla="*/ 5836 w 43733"/>
              <a:gd name="connsiteY1" fmla="*/ 7367 h 45657"/>
              <a:gd name="connsiteX2" fmla="*/ 14218 w 43733"/>
              <a:gd name="connsiteY2" fmla="*/ 5662 h 45657"/>
              <a:gd name="connsiteX3" fmla="*/ 22669 w 43733"/>
              <a:gd name="connsiteY3" fmla="*/ 3892 h 45657"/>
              <a:gd name="connsiteX4" fmla="*/ 25962 w 43733"/>
              <a:gd name="connsiteY4" fmla="*/ 660 h 45657"/>
              <a:gd name="connsiteX5" fmla="*/ 30046 w 43733"/>
              <a:gd name="connsiteY5" fmla="*/ 2941 h 45657"/>
              <a:gd name="connsiteX6" fmla="*/ 35676 w 43733"/>
              <a:gd name="connsiteY6" fmla="*/ 1150 h 45657"/>
              <a:gd name="connsiteX7" fmla="*/ 38531 w 43733"/>
              <a:gd name="connsiteY7" fmla="*/ 6036 h 45657"/>
              <a:gd name="connsiteX8" fmla="*/ 42195 w 43733"/>
              <a:gd name="connsiteY8" fmla="*/ 10778 h 45657"/>
              <a:gd name="connsiteX9" fmla="*/ 42031 w 43733"/>
              <a:gd name="connsiteY9" fmla="*/ 15920 h 45657"/>
              <a:gd name="connsiteX10" fmla="*/ 43229 w 43733"/>
              <a:gd name="connsiteY10" fmla="*/ 23782 h 45657"/>
              <a:gd name="connsiteX11" fmla="*/ 37617 w 43733"/>
              <a:gd name="connsiteY11" fmla="*/ 30664 h 45657"/>
              <a:gd name="connsiteX12" fmla="*/ 35608 w 43733"/>
              <a:gd name="connsiteY12" fmla="*/ 36561 h 45657"/>
              <a:gd name="connsiteX13" fmla="*/ 28768 w 43733"/>
              <a:gd name="connsiteY13" fmla="*/ 37275 h 45657"/>
              <a:gd name="connsiteX14" fmla="*/ 23880 w 43733"/>
              <a:gd name="connsiteY14" fmla="*/ 43566 h 45657"/>
              <a:gd name="connsiteX15" fmla="*/ 15555 w 43733"/>
              <a:gd name="connsiteY15" fmla="*/ 42450 h 45657"/>
              <a:gd name="connsiteX16" fmla="*/ 6017 w 43733"/>
              <a:gd name="connsiteY16" fmla="*/ 35932 h 45657"/>
              <a:gd name="connsiteX17" fmla="*/ 1323 w 43733"/>
              <a:gd name="connsiteY17" fmla="*/ 31710 h 45657"/>
              <a:gd name="connsiteX18" fmla="*/ 2326 w 43733"/>
              <a:gd name="connsiteY18" fmla="*/ 26011 h 45657"/>
              <a:gd name="connsiteX19" fmla="*/ 208 w 43733"/>
              <a:gd name="connsiteY19" fmla="*/ 20164 h 45657"/>
              <a:gd name="connsiteX20" fmla="*/ 4076 w 43733"/>
              <a:gd name="connsiteY20" fmla="*/ 14967 h 45657"/>
              <a:gd name="connsiteX21" fmla="*/ 4113 w 43733"/>
              <a:gd name="connsiteY21" fmla="*/ 14830 h 45657"/>
              <a:gd name="connsiteX0" fmla="*/ 4906 w 43733"/>
              <a:gd name="connsiteY0" fmla="*/ 26637 h 45657"/>
              <a:gd name="connsiteX1" fmla="*/ 2373 w 43733"/>
              <a:gd name="connsiteY1" fmla="*/ 25840 h 45657"/>
              <a:gd name="connsiteX2" fmla="*/ 7141 w 43733"/>
              <a:gd name="connsiteY2" fmla="*/ 35359 h 45657"/>
              <a:gd name="connsiteX3" fmla="*/ 4296 w 43733"/>
              <a:gd name="connsiteY3" fmla="*/ 43660 h 45657"/>
              <a:gd name="connsiteX4" fmla="*/ 14414 w 43733"/>
              <a:gd name="connsiteY4" fmla="*/ 43660 h 45657"/>
              <a:gd name="connsiteX5" fmla="*/ 16023 w 43733"/>
              <a:gd name="connsiteY5" fmla="*/ 37810 h 45657"/>
              <a:gd name="connsiteX6" fmla="*/ 29040 w 43733"/>
              <a:gd name="connsiteY6" fmla="*/ 35211 h 45657"/>
              <a:gd name="connsiteX7" fmla="*/ 28773 w 43733"/>
              <a:gd name="connsiteY7" fmla="*/ 37120 h 45657"/>
              <a:gd name="connsiteX8" fmla="*/ 34342 w 43733"/>
              <a:gd name="connsiteY8" fmla="*/ 23414 h 45657"/>
              <a:gd name="connsiteX9" fmla="*/ 37593 w 43733"/>
              <a:gd name="connsiteY9" fmla="*/ 30550 h 45657"/>
              <a:gd name="connsiteX10" fmla="*/ 42011 w 43733"/>
              <a:gd name="connsiteY10" fmla="*/ 15814 h 45657"/>
              <a:gd name="connsiteX11" fmla="*/ 40563 w 43733"/>
              <a:gd name="connsiteY11" fmla="*/ 18490 h 45657"/>
              <a:gd name="connsiteX12" fmla="*/ 38537 w 43733"/>
              <a:gd name="connsiteY12" fmla="*/ 5886 h 45657"/>
              <a:gd name="connsiteX13" fmla="*/ 38613 w 43733"/>
              <a:gd name="connsiteY13" fmla="*/ 7150 h 45657"/>
              <a:gd name="connsiteX14" fmla="*/ 29291 w 43733"/>
              <a:gd name="connsiteY14" fmla="*/ 4412 h 45657"/>
              <a:gd name="connsiteX15" fmla="*/ 30033 w 43733"/>
              <a:gd name="connsiteY15" fmla="*/ 2800 h 45657"/>
              <a:gd name="connsiteX16" fmla="*/ 22354 w 43733"/>
              <a:gd name="connsiteY16" fmla="*/ 5180 h 45657"/>
              <a:gd name="connsiteX17" fmla="*/ 22713 w 43733"/>
              <a:gd name="connsiteY17" fmla="*/ 3790 h 45657"/>
              <a:gd name="connsiteX18" fmla="*/ 14213 w 43733"/>
              <a:gd name="connsiteY18" fmla="*/ 5652 h 45657"/>
              <a:gd name="connsiteX19" fmla="*/ 15513 w 43733"/>
              <a:gd name="connsiteY19" fmla="*/ 7000 h 45657"/>
              <a:gd name="connsiteX20" fmla="*/ 4340 w 43733"/>
              <a:gd name="connsiteY20" fmla="*/ 16249 h 45657"/>
              <a:gd name="connsiteX21" fmla="*/ 4113 w 43733"/>
              <a:gd name="connsiteY21" fmla="*/ 14830 h 4565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555 w 43733"/>
              <a:gd name="connsiteY15" fmla="*/ 4245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28773 w 43733"/>
              <a:gd name="connsiteY7" fmla="*/ 3712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28773 w 43733"/>
              <a:gd name="connsiteY7" fmla="*/ 3712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7525 w 43733"/>
              <a:gd name="connsiteY12" fmla="*/ 43660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7525 w 43733"/>
              <a:gd name="connsiteY12" fmla="*/ 43660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42446 w 43733"/>
              <a:gd name="connsiteY9" fmla="*/ 4366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4648"/>
              <a:gd name="connsiteY0" fmla="*/ 14830 h 48787"/>
              <a:gd name="connsiteX1" fmla="*/ 5836 w 44648"/>
              <a:gd name="connsiteY1" fmla="*/ 7367 h 48787"/>
              <a:gd name="connsiteX2" fmla="*/ 14218 w 44648"/>
              <a:gd name="connsiteY2" fmla="*/ 5662 h 48787"/>
              <a:gd name="connsiteX3" fmla="*/ 22669 w 44648"/>
              <a:gd name="connsiteY3" fmla="*/ 3892 h 48787"/>
              <a:gd name="connsiteX4" fmla="*/ 25962 w 44648"/>
              <a:gd name="connsiteY4" fmla="*/ 660 h 48787"/>
              <a:gd name="connsiteX5" fmla="*/ 30046 w 44648"/>
              <a:gd name="connsiteY5" fmla="*/ 2941 h 48787"/>
              <a:gd name="connsiteX6" fmla="*/ 35676 w 44648"/>
              <a:gd name="connsiteY6" fmla="*/ 1150 h 48787"/>
              <a:gd name="connsiteX7" fmla="*/ 38531 w 44648"/>
              <a:gd name="connsiteY7" fmla="*/ 6036 h 48787"/>
              <a:gd name="connsiteX8" fmla="*/ 42195 w 44648"/>
              <a:gd name="connsiteY8" fmla="*/ 10778 h 48787"/>
              <a:gd name="connsiteX9" fmla="*/ 42031 w 44648"/>
              <a:gd name="connsiteY9" fmla="*/ 15920 h 48787"/>
              <a:gd name="connsiteX10" fmla="*/ 43229 w 44648"/>
              <a:gd name="connsiteY10" fmla="*/ 23782 h 48787"/>
              <a:gd name="connsiteX11" fmla="*/ 41924 w 44648"/>
              <a:gd name="connsiteY11" fmla="*/ 43660 h 48787"/>
              <a:gd name="connsiteX12" fmla="*/ 37525 w 44648"/>
              <a:gd name="connsiteY12" fmla="*/ 43660 h 48787"/>
              <a:gd name="connsiteX13" fmla="*/ 30386 w 44648"/>
              <a:gd name="connsiteY13" fmla="*/ 43660 h 48787"/>
              <a:gd name="connsiteX14" fmla="*/ 23880 w 44648"/>
              <a:gd name="connsiteY14" fmla="*/ 43566 h 48787"/>
              <a:gd name="connsiteX15" fmla="*/ 15675 w 44648"/>
              <a:gd name="connsiteY15" fmla="*/ 43660 h 48787"/>
              <a:gd name="connsiteX16" fmla="*/ 3860 w 44648"/>
              <a:gd name="connsiteY16" fmla="*/ 43660 h 48787"/>
              <a:gd name="connsiteX17" fmla="*/ 1323 w 44648"/>
              <a:gd name="connsiteY17" fmla="*/ 31710 h 48787"/>
              <a:gd name="connsiteX18" fmla="*/ 2326 w 44648"/>
              <a:gd name="connsiteY18" fmla="*/ 26011 h 48787"/>
              <a:gd name="connsiteX19" fmla="*/ 208 w 44648"/>
              <a:gd name="connsiteY19" fmla="*/ 20164 h 48787"/>
              <a:gd name="connsiteX20" fmla="*/ 4076 w 44648"/>
              <a:gd name="connsiteY20" fmla="*/ 14967 h 48787"/>
              <a:gd name="connsiteX21" fmla="*/ 4113 w 44648"/>
              <a:gd name="connsiteY21" fmla="*/ 14830 h 48787"/>
              <a:gd name="connsiteX0" fmla="*/ 4906 w 44648"/>
              <a:gd name="connsiteY0" fmla="*/ 26637 h 48787"/>
              <a:gd name="connsiteX1" fmla="*/ 2373 w 44648"/>
              <a:gd name="connsiteY1" fmla="*/ 25840 h 48787"/>
              <a:gd name="connsiteX2" fmla="*/ 7141 w 44648"/>
              <a:gd name="connsiteY2" fmla="*/ 35359 h 48787"/>
              <a:gd name="connsiteX3" fmla="*/ 4296 w 44648"/>
              <a:gd name="connsiteY3" fmla="*/ 43660 h 48787"/>
              <a:gd name="connsiteX4" fmla="*/ 14414 w 44648"/>
              <a:gd name="connsiteY4" fmla="*/ 43660 h 48787"/>
              <a:gd name="connsiteX5" fmla="*/ 16023 w 44648"/>
              <a:gd name="connsiteY5" fmla="*/ 37810 h 48787"/>
              <a:gd name="connsiteX6" fmla="*/ 29040 w 44648"/>
              <a:gd name="connsiteY6" fmla="*/ 35211 h 48787"/>
              <a:gd name="connsiteX7" fmla="*/ 30510 w 44648"/>
              <a:gd name="connsiteY7" fmla="*/ 43660 h 48787"/>
              <a:gd name="connsiteX8" fmla="*/ 34342 w 44648"/>
              <a:gd name="connsiteY8" fmla="*/ 23414 h 48787"/>
              <a:gd name="connsiteX9" fmla="*/ 42446 w 44648"/>
              <a:gd name="connsiteY9" fmla="*/ 43660 h 48787"/>
              <a:gd name="connsiteX10" fmla="*/ 42011 w 44648"/>
              <a:gd name="connsiteY10" fmla="*/ 15814 h 48787"/>
              <a:gd name="connsiteX11" fmla="*/ 40563 w 44648"/>
              <a:gd name="connsiteY11" fmla="*/ 18490 h 48787"/>
              <a:gd name="connsiteX12" fmla="*/ 38537 w 44648"/>
              <a:gd name="connsiteY12" fmla="*/ 5886 h 48787"/>
              <a:gd name="connsiteX13" fmla="*/ 38613 w 44648"/>
              <a:gd name="connsiteY13" fmla="*/ 7150 h 48787"/>
              <a:gd name="connsiteX14" fmla="*/ 29291 w 44648"/>
              <a:gd name="connsiteY14" fmla="*/ 4412 h 48787"/>
              <a:gd name="connsiteX15" fmla="*/ 30033 w 44648"/>
              <a:gd name="connsiteY15" fmla="*/ 2800 h 48787"/>
              <a:gd name="connsiteX16" fmla="*/ 22354 w 44648"/>
              <a:gd name="connsiteY16" fmla="*/ 5180 h 48787"/>
              <a:gd name="connsiteX17" fmla="*/ 22713 w 44648"/>
              <a:gd name="connsiteY17" fmla="*/ 3790 h 48787"/>
              <a:gd name="connsiteX18" fmla="*/ 14213 w 44648"/>
              <a:gd name="connsiteY18" fmla="*/ 5652 h 48787"/>
              <a:gd name="connsiteX19" fmla="*/ 15513 w 44648"/>
              <a:gd name="connsiteY19" fmla="*/ 7000 h 48787"/>
              <a:gd name="connsiteX20" fmla="*/ 4340 w 44648"/>
              <a:gd name="connsiteY20" fmla="*/ 16249 h 48787"/>
              <a:gd name="connsiteX21" fmla="*/ 4113 w 44648"/>
              <a:gd name="connsiteY21" fmla="*/ 14830 h 48787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2273 w 45598"/>
              <a:gd name="connsiteY17" fmla="*/ 31710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3323 w 45598"/>
              <a:gd name="connsiteY1" fmla="*/ 25840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3323 w 45598"/>
              <a:gd name="connsiteY1" fmla="*/ 25840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1163 w 45598"/>
              <a:gd name="connsiteY1" fmla="*/ 25507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8091 w 45598"/>
              <a:gd name="connsiteY0" fmla="*/ 35359 h 50252"/>
              <a:gd name="connsiteX1" fmla="*/ 5246 w 45598"/>
              <a:gd name="connsiteY1" fmla="*/ 43660 h 50252"/>
              <a:gd name="connsiteX2" fmla="*/ 15364 w 45598"/>
              <a:gd name="connsiteY2" fmla="*/ 43660 h 50252"/>
              <a:gd name="connsiteX3" fmla="*/ 16973 w 45598"/>
              <a:gd name="connsiteY3" fmla="*/ 37810 h 50252"/>
              <a:gd name="connsiteX4" fmla="*/ 29990 w 45598"/>
              <a:gd name="connsiteY4" fmla="*/ 35211 h 50252"/>
              <a:gd name="connsiteX5" fmla="*/ 31460 w 45598"/>
              <a:gd name="connsiteY5" fmla="*/ 43660 h 50252"/>
              <a:gd name="connsiteX6" fmla="*/ 35292 w 45598"/>
              <a:gd name="connsiteY6" fmla="*/ 23414 h 50252"/>
              <a:gd name="connsiteX7" fmla="*/ 43396 w 45598"/>
              <a:gd name="connsiteY7" fmla="*/ 43660 h 50252"/>
              <a:gd name="connsiteX8" fmla="*/ 42961 w 45598"/>
              <a:gd name="connsiteY8" fmla="*/ 15814 h 50252"/>
              <a:gd name="connsiteX9" fmla="*/ 41513 w 45598"/>
              <a:gd name="connsiteY9" fmla="*/ 18490 h 50252"/>
              <a:gd name="connsiteX10" fmla="*/ 39487 w 45598"/>
              <a:gd name="connsiteY10" fmla="*/ 5886 h 50252"/>
              <a:gd name="connsiteX11" fmla="*/ 39563 w 45598"/>
              <a:gd name="connsiteY11" fmla="*/ 7150 h 50252"/>
              <a:gd name="connsiteX12" fmla="*/ 30241 w 45598"/>
              <a:gd name="connsiteY12" fmla="*/ 4412 h 50252"/>
              <a:gd name="connsiteX13" fmla="*/ 30983 w 45598"/>
              <a:gd name="connsiteY13" fmla="*/ 2800 h 50252"/>
              <a:gd name="connsiteX14" fmla="*/ 23304 w 45598"/>
              <a:gd name="connsiteY14" fmla="*/ 5180 h 50252"/>
              <a:gd name="connsiteX15" fmla="*/ 23663 w 45598"/>
              <a:gd name="connsiteY15" fmla="*/ 3790 h 50252"/>
              <a:gd name="connsiteX16" fmla="*/ 15163 w 45598"/>
              <a:gd name="connsiteY16" fmla="*/ 5652 h 50252"/>
              <a:gd name="connsiteX17" fmla="*/ 16463 w 45598"/>
              <a:gd name="connsiteY17" fmla="*/ 7000 h 50252"/>
              <a:gd name="connsiteX18" fmla="*/ 5290 w 45598"/>
              <a:gd name="connsiteY18" fmla="*/ 16249 h 50252"/>
              <a:gd name="connsiteX19" fmla="*/ 5063 w 45598"/>
              <a:gd name="connsiteY19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15364 w 45598"/>
              <a:gd name="connsiteY0" fmla="*/ 43660 h 50252"/>
              <a:gd name="connsiteX1" fmla="*/ 16973 w 45598"/>
              <a:gd name="connsiteY1" fmla="*/ 37810 h 50252"/>
              <a:gd name="connsiteX2" fmla="*/ 29990 w 45598"/>
              <a:gd name="connsiteY2" fmla="*/ 35211 h 50252"/>
              <a:gd name="connsiteX3" fmla="*/ 31460 w 45598"/>
              <a:gd name="connsiteY3" fmla="*/ 43660 h 50252"/>
              <a:gd name="connsiteX4" fmla="*/ 35292 w 45598"/>
              <a:gd name="connsiteY4" fmla="*/ 23414 h 50252"/>
              <a:gd name="connsiteX5" fmla="*/ 43396 w 45598"/>
              <a:gd name="connsiteY5" fmla="*/ 43660 h 50252"/>
              <a:gd name="connsiteX6" fmla="*/ 42961 w 45598"/>
              <a:gd name="connsiteY6" fmla="*/ 15814 h 50252"/>
              <a:gd name="connsiteX7" fmla="*/ 41513 w 45598"/>
              <a:gd name="connsiteY7" fmla="*/ 18490 h 50252"/>
              <a:gd name="connsiteX8" fmla="*/ 39487 w 45598"/>
              <a:gd name="connsiteY8" fmla="*/ 5886 h 50252"/>
              <a:gd name="connsiteX9" fmla="*/ 39563 w 45598"/>
              <a:gd name="connsiteY9" fmla="*/ 7150 h 50252"/>
              <a:gd name="connsiteX10" fmla="*/ 30241 w 45598"/>
              <a:gd name="connsiteY10" fmla="*/ 4412 h 50252"/>
              <a:gd name="connsiteX11" fmla="*/ 30983 w 45598"/>
              <a:gd name="connsiteY11" fmla="*/ 2800 h 50252"/>
              <a:gd name="connsiteX12" fmla="*/ 23304 w 45598"/>
              <a:gd name="connsiteY12" fmla="*/ 5180 h 50252"/>
              <a:gd name="connsiteX13" fmla="*/ 23663 w 45598"/>
              <a:gd name="connsiteY13" fmla="*/ 3790 h 50252"/>
              <a:gd name="connsiteX14" fmla="*/ 15163 w 45598"/>
              <a:gd name="connsiteY14" fmla="*/ 5652 h 50252"/>
              <a:gd name="connsiteX15" fmla="*/ 16463 w 45598"/>
              <a:gd name="connsiteY15" fmla="*/ 7000 h 50252"/>
              <a:gd name="connsiteX16" fmla="*/ 5290 w 45598"/>
              <a:gd name="connsiteY16" fmla="*/ 16249 h 50252"/>
              <a:gd name="connsiteX17" fmla="*/ 5063 w 45598"/>
              <a:gd name="connsiteY17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29990 w 45598"/>
              <a:gd name="connsiteY0" fmla="*/ 35211 h 50252"/>
              <a:gd name="connsiteX1" fmla="*/ 31460 w 45598"/>
              <a:gd name="connsiteY1" fmla="*/ 43660 h 50252"/>
              <a:gd name="connsiteX2" fmla="*/ 35292 w 45598"/>
              <a:gd name="connsiteY2" fmla="*/ 23414 h 50252"/>
              <a:gd name="connsiteX3" fmla="*/ 43396 w 45598"/>
              <a:gd name="connsiteY3" fmla="*/ 43660 h 50252"/>
              <a:gd name="connsiteX4" fmla="*/ 42961 w 45598"/>
              <a:gd name="connsiteY4" fmla="*/ 15814 h 50252"/>
              <a:gd name="connsiteX5" fmla="*/ 41513 w 45598"/>
              <a:gd name="connsiteY5" fmla="*/ 18490 h 50252"/>
              <a:gd name="connsiteX6" fmla="*/ 39487 w 45598"/>
              <a:gd name="connsiteY6" fmla="*/ 5886 h 50252"/>
              <a:gd name="connsiteX7" fmla="*/ 39563 w 45598"/>
              <a:gd name="connsiteY7" fmla="*/ 7150 h 50252"/>
              <a:gd name="connsiteX8" fmla="*/ 30241 w 45598"/>
              <a:gd name="connsiteY8" fmla="*/ 4412 h 50252"/>
              <a:gd name="connsiteX9" fmla="*/ 30983 w 45598"/>
              <a:gd name="connsiteY9" fmla="*/ 2800 h 50252"/>
              <a:gd name="connsiteX10" fmla="*/ 23304 w 45598"/>
              <a:gd name="connsiteY10" fmla="*/ 5180 h 50252"/>
              <a:gd name="connsiteX11" fmla="*/ 23663 w 45598"/>
              <a:gd name="connsiteY11" fmla="*/ 3790 h 50252"/>
              <a:gd name="connsiteX12" fmla="*/ 15163 w 45598"/>
              <a:gd name="connsiteY12" fmla="*/ 5652 h 50252"/>
              <a:gd name="connsiteX13" fmla="*/ 16463 w 45598"/>
              <a:gd name="connsiteY13" fmla="*/ 7000 h 50252"/>
              <a:gd name="connsiteX14" fmla="*/ 5290 w 45598"/>
              <a:gd name="connsiteY14" fmla="*/ 16249 h 50252"/>
              <a:gd name="connsiteX15" fmla="*/ 5063 w 45598"/>
              <a:gd name="connsiteY15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5292 w 45598"/>
              <a:gd name="connsiteY0" fmla="*/ 23414 h 50252"/>
              <a:gd name="connsiteX1" fmla="*/ 43396 w 45598"/>
              <a:gd name="connsiteY1" fmla="*/ 43660 h 50252"/>
              <a:gd name="connsiteX2" fmla="*/ 42961 w 45598"/>
              <a:gd name="connsiteY2" fmla="*/ 15814 h 50252"/>
              <a:gd name="connsiteX3" fmla="*/ 41513 w 45598"/>
              <a:gd name="connsiteY3" fmla="*/ 18490 h 50252"/>
              <a:gd name="connsiteX4" fmla="*/ 39487 w 45598"/>
              <a:gd name="connsiteY4" fmla="*/ 5886 h 50252"/>
              <a:gd name="connsiteX5" fmla="*/ 39563 w 45598"/>
              <a:gd name="connsiteY5" fmla="*/ 7150 h 50252"/>
              <a:gd name="connsiteX6" fmla="*/ 30241 w 45598"/>
              <a:gd name="connsiteY6" fmla="*/ 4412 h 50252"/>
              <a:gd name="connsiteX7" fmla="*/ 30983 w 45598"/>
              <a:gd name="connsiteY7" fmla="*/ 2800 h 50252"/>
              <a:gd name="connsiteX8" fmla="*/ 23304 w 45598"/>
              <a:gd name="connsiteY8" fmla="*/ 5180 h 50252"/>
              <a:gd name="connsiteX9" fmla="*/ 23663 w 45598"/>
              <a:gd name="connsiteY9" fmla="*/ 3790 h 50252"/>
              <a:gd name="connsiteX10" fmla="*/ 15163 w 45598"/>
              <a:gd name="connsiteY10" fmla="*/ 5652 h 50252"/>
              <a:gd name="connsiteX11" fmla="*/ 16463 w 45598"/>
              <a:gd name="connsiteY11" fmla="*/ 7000 h 50252"/>
              <a:gd name="connsiteX12" fmla="*/ 5290 w 45598"/>
              <a:gd name="connsiteY12" fmla="*/ 16249 h 50252"/>
              <a:gd name="connsiteX13" fmla="*/ 5063 w 45598"/>
              <a:gd name="connsiteY13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42961 w 45598"/>
              <a:gd name="connsiteY0" fmla="*/ 15814 h 50252"/>
              <a:gd name="connsiteX1" fmla="*/ 41513 w 45598"/>
              <a:gd name="connsiteY1" fmla="*/ 18490 h 50252"/>
              <a:gd name="connsiteX2" fmla="*/ 39487 w 45598"/>
              <a:gd name="connsiteY2" fmla="*/ 5886 h 50252"/>
              <a:gd name="connsiteX3" fmla="*/ 39563 w 45598"/>
              <a:gd name="connsiteY3" fmla="*/ 7150 h 50252"/>
              <a:gd name="connsiteX4" fmla="*/ 30241 w 45598"/>
              <a:gd name="connsiteY4" fmla="*/ 4412 h 50252"/>
              <a:gd name="connsiteX5" fmla="*/ 30983 w 45598"/>
              <a:gd name="connsiteY5" fmla="*/ 2800 h 50252"/>
              <a:gd name="connsiteX6" fmla="*/ 23304 w 45598"/>
              <a:gd name="connsiteY6" fmla="*/ 5180 h 50252"/>
              <a:gd name="connsiteX7" fmla="*/ 23663 w 45598"/>
              <a:gd name="connsiteY7" fmla="*/ 3790 h 50252"/>
              <a:gd name="connsiteX8" fmla="*/ 15163 w 45598"/>
              <a:gd name="connsiteY8" fmla="*/ 5652 h 50252"/>
              <a:gd name="connsiteX9" fmla="*/ 16463 w 45598"/>
              <a:gd name="connsiteY9" fmla="*/ 7000 h 50252"/>
              <a:gd name="connsiteX10" fmla="*/ 5290 w 45598"/>
              <a:gd name="connsiteY10" fmla="*/ 16249 h 50252"/>
              <a:gd name="connsiteX11" fmla="*/ 5063 w 45598"/>
              <a:gd name="connsiteY1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30241 w 45598"/>
              <a:gd name="connsiteY2" fmla="*/ 4412 h 50252"/>
              <a:gd name="connsiteX3" fmla="*/ 30983 w 45598"/>
              <a:gd name="connsiteY3" fmla="*/ 2800 h 50252"/>
              <a:gd name="connsiteX4" fmla="*/ 23304 w 45598"/>
              <a:gd name="connsiteY4" fmla="*/ 5180 h 50252"/>
              <a:gd name="connsiteX5" fmla="*/ 23663 w 45598"/>
              <a:gd name="connsiteY5" fmla="*/ 3790 h 50252"/>
              <a:gd name="connsiteX6" fmla="*/ 15163 w 45598"/>
              <a:gd name="connsiteY6" fmla="*/ 5652 h 50252"/>
              <a:gd name="connsiteX7" fmla="*/ 16463 w 45598"/>
              <a:gd name="connsiteY7" fmla="*/ 7000 h 50252"/>
              <a:gd name="connsiteX8" fmla="*/ 5290 w 45598"/>
              <a:gd name="connsiteY8" fmla="*/ 16249 h 50252"/>
              <a:gd name="connsiteX9" fmla="*/ 5063 w 45598"/>
              <a:gd name="connsiteY9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30241 w 45598"/>
              <a:gd name="connsiteY2" fmla="*/ 4412 h 50252"/>
              <a:gd name="connsiteX3" fmla="*/ 30983 w 45598"/>
              <a:gd name="connsiteY3" fmla="*/ 2800 h 50252"/>
              <a:gd name="connsiteX4" fmla="*/ 15163 w 45598"/>
              <a:gd name="connsiteY4" fmla="*/ 5652 h 50252"/>
              <a:gd name="connsiteX5" fmla="*/ 16463 w 45598"/>
              <a:gd name="connsiteY5" fmla="*/ 7000 h 50252"/>
              <a:gd name="connsiteX6" fmla="*/ 5290 w 45598"/>
              <a:gd name="connsiteY6" fmla="*/ 16249 h 50252"/>
              <a:gd name="connsiteX7" fmla="*/ 5063 w 45598"/>
              <a:gd name="connsiteY7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15163 w 45598"/>
              <a:gd name="connsiteY2" fmla="*/ 5652 h 50252"/>
              <a:gd name="connsiteX3" fmla="*/ 16463 w 45598"/>
              <a:gd name="connsiteY3" fmla="*/ 7000 h 50252"/>
              <a:gd name="connsiteX4" fmla="*/ 5290 w 45598"/>
              <a:gd name="connsiteY4" fmla="*/ 16249 h 50252"/>
              <a:gd name="connsiteX5" fmla="*/ 5063 w 45598"/>
              <a:gd name="connsiteY5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15163 w 45598"/>
              <a:gd name="connsiteY0" fmla="*/ 5652 h 50252"/>
              <a:gd name="connsiteX1" fmla="*/ 16463 w 45598"/>
              <a:gd name="connsiteY1" fmla="*/ 7000 h 50252"/>
              <a:gd name="connsiteX2" fmla="*/ 5290 w 45598"/>
              <a:gd name="connsiteY2" fmla="*/ 16249 h 50252"/>
              <a:gd name="connsiteX3" fmla="*/ 5063 w 45598"/>
              <a:gd name="connsiteY3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23619 w 45598"/>
              <a:gd name="connsiteY4" fmla="*/ 3892 h 50252"/>
              <a:gd name="connsiteX5" fmla="*/ 26912 w 45598"/>
              <a:gd name="connsiteY5" fmla="*/ 660 h 50252"/>
              <a:gd name="connsiteX6" fmla="*/ 30996 w 45598"/>
              <a:gd name="connsiteY6" fmla="*/ 2941 h 50252"/>
              <a:gd name="connsiteX7" fmla="*/ 36626 w 45598"/>
              <a:gd name="connsiteY7" fmla="*/ 1150 h 50252"/>
              <a:gd name="connsiteX8" fmla="*/ 39481 w 45598"/>
              <a:gd name="connsiteY8" fmla="*/ 6036 h 50252"/>
              <a:gd name="connsiteX9" fmla="*/ 43145 w 45598"/>
              <a:gd name="connsiteY9" fmla="*/ 10778 h 50252"/>
              <a:gd name="connsiteX10" fmla="*/ 42981 w 45598"/>
              <a:gd name="connsiteY10" fmla="*/ 15920 h 50252"/>
              <a:gd name="connsiteX11" fmla="*/ 44179 w 45598"/>
              <a:gd name="connsiteY11" fmla="*/ 23782 h 50252"/>
              <a:gd name="connsiteX12" fmla="*/ 42874 w 45598"/>
              <a:gd name="connsiteY12" fmla="*/ 43660 h 50252"/>
              <a:gd name="connsiteX13" fmla="*/ 38475 w 45598"/>
              <a:gd name="connsiteY13" fmla="*/ 43660 h 50252"/>
              <a:gd name="connsiteX14" fmla="*/ 31336 w 45598"/>
              <a:gd name="connsiteY14" fmla="*/ 43660 h 50252"/>
              <a:gd name="connsiteX15" fmla="*/ 24830 w 45598"/>
              <a:gd name="connsiteY15" fmla="*/ 43566 h 50252"/>
              <a:gd name="connsiteX16" fmla="*/ 16625 w 45598"/>
              <a:gd name="connsiteY16" fmla="*/ 43660 h 50252"/>
              <a:gd name="connsiteX17" fmla="*/ 2114 w 45598"/>
              <a:gd name="connsiteY17" fmla="*/ 45125 h 50252"/>
              <a:gd name="connsiteX18" fmla="*/ 1163 w 45598"/>
              <a:gd name="connsiteY18" fmla="*/ 31468 h 50252"/>
              <a:gd name="connsiteX19" fmla="*/ 3276 w 45598"/>
              <a:gd name="connsiteY19" fmla="*/ 26011 h 50252"/>
              <a:gd name="connsiteX20" fmla="*/ 1158 w 45598"/>
              <a:gd name="connsiteY20" fmla="*/ 20164 h 50252"/>
              <a:gd name="connsiteX21" fmla="*/ 5026 w 45598"/>
              <a:gd name="connsiteY21" fmla="*/ 14967 h 50252"/>
              <a:gd name="connsiteX22" fmla="*/ 5063 w 45598"/>
              <a:gd name="connsiteY22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621 w 45598"/>
              <a:gd name="connsiteY0" fmla="*/ 21615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3473 w 45598"/>
              <a:gd name="connsiteY1" fmla="*/ 7415 h 50252"/>
              <a:gd name="connsiteX0" fmla="*/ 5063 w 45598"/>
              <a:gd name="connsiteY0" fmla="*/ 16608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5026 w 45598"/>
              <a:gd name="connsiteY23" fmla="*/ 16745 h 52030"/>
              <a:gd name="connsiteX24" fmla="*/ 5063 w 45598"/>
              <a:gd name="connsiteY24" fmla="*/ 16608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7242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5026 w 45598"/>
              <a:gd name="connsiteY23" fmla="*/ 16745 h 52030"/>
              <a:gd name="connsiteX24" fmla="*/ 3396 w 45598"/>
              <a:gd name="connsiteY24" fmla="*/ 7242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7242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2777 w 45598"/>
              <a:gd name="connsiteY23" fmla="*/ 7281 h 52030"/>
              <a:gd name="connsiteX24" fmla="*/ 3396 w 45598"/>
              <a:gd name="connsiteY24" fmla="*/ 7242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5464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777 w 45598"/>
              <a:gd name="connsiteY23" fmla="*/ 5503 h 50252"/>
              <a:gd name="connsiteX24" fmla="*/ 3396 w 45598"/>
              <a:gd name="connsiteY24" fmla="*/ 5464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5464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5464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6342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6342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6342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6342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1641 w 45598"/>
              <a:gd name="connsiteY6" fmla="*/ 5258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9409 w 45598"/>
              <a:gd name="connsiteY5" fmla="*/ 6965 h 50735"/>
              <a:gd name="connsiteX6" fmla="*/ 21641 w 45598"/>
              <a:gd name="connsiteY6" fmla="*/ 5741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7586 w 45598"/>
              <a:gd name="connsiteY5" fmla="*/ 4916 h 50735"/>
              <a:gd name="connsiteX6" fmla="*/ 21641 w 45598"/>
              <a:gd name="connsiteY6" fmla="*/ 5741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7586 w 45598"/>
              <a:gd name="connsiteY5" fmla="*/ 4916 h 50735"/>
              <a:gd name="connsiteX6" fmla="*/ 21176 w 45598"/>
              <a:gd name="connsiteY6" fmla="*/ 3790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330 h 50533"/>
              <a:gd name="connsiteX1" fmla="*/ 5209 w 45598"/>
              <a:gd name="connsiteY1" fmla="*/ 6612 h 50533"/>
              <a:gd name="connsiteX2" fmla="*/ 7745 w 45598"/>
              <a:gd name="connsiteY2" fmla="*/ 4332 h 50533"/>
              <a:gd name="connsiteX3" fmla="*/ 10661 w 45598"/>
              <a:gd name="connsiteY3" fmla="*/ 4803 h 50533"/>
              <a:gd name="connsiteX4" fmla="*/ 13927 w 45598"/>
              <a:gd name="connsiteY4" fmla="*/ 3894 h 50533"/>
              <a:gd name="connsiteX5" fmla="*/ 17586 w 45598"/>
              <a:gd name="connsiteY5" fmla="*/ 4714 h 50533"/>
              <a:gd name="connsiteX6" fmla="*/ 21176 w 45598"/>
              <a:gd name="connsiteY6" fmla="*/ 3588 h 50533"/>
              <a:gd name="connsiteX7" fmla="*/ 26912 w 45598"/>
              <a:gd name="connsiteY7" fmla="*/ 941 h 50533"/>
              <a:gd name="connsiteX8" fmla="*/ 30996 w 45598"/>
              <a:gd name="connsiteY8" fmla="*/ 3222 h 50533"/>
              <a:gd name="connsiteX9" fmla="*/ 36626 w 45598"/>
              <a:gd name="connsiteY9" fmla="*/ 1431 h 50533"/>
              <a:gd name="connsiteX10" fmla="*/ 39481 w 45598"/>
              <a:gd name="connsiteY10" fmla="*/ 6317 h 50533"/>
              <a:gd name="connsiteX11" fmla="*/ 43145 w 45598"/>
              <a:gd name="connsiteY11" fmla="*/ 11059 h 50533"/>
              <a:gd name="connsiteX12" fmla="*/ 42981 w 45598"/>
              <a:gd name="connsiteY12" fmla="*/ 16201 h 50533"/>
              <a:gd name="connsiteX13" fmla="*/ 44179 w 45598"/>
              <a:gd name="connsiteY13" fmla="*/ 24063 h 50533"/>
              <a:gd name="connsiteX14" fmla="*/ 42874 w 45598"/>
              <a:gd name="connsiteY14" fmla="*/ 43941 h 50533"/>
              <a:gd name="connsiteX15" fmla="*/ 38475 w 45598"/>
              <a:gd name="connsiteY15" fmla="*/ 43941 h 50533"/>
              <a:gd name="connsiteX16" fmla="*/ 31336 w 45598"/>
              <a:gd name="connsiteY16" fmla="*/ 43941 h 50533"/>
              <a:gd name="connsiteX17" fmla="*/ 24830 w 45598"/>
              <a:gd name="connsiteY17" fmla="*/ 43847 h 50533"/>
              <a:gd name="connsiteX18" fmla="*/ 16625 w 45598"/>
              <a:gd name="connsiteY18" fmla="*/ 43941 h 50533"/>
              <a:gd name="connsiteX19" fmla="*/ 2114 w 45598"/>
              <a:gd name="connsiteY19" fmla="*/ 45406 h 50533"/>
              <a:gd name="connsiteX20" fmla="*/ 1163 w 45598"/>
              <a:gd name="connsiteY20" fmla="*/ 31749 h 50533"/>
              <a:gd name="connsiteX21" fmla="*/ 3276 w 45598"/>
              <a:gd name="connsiteY21" fmla="*/ 26292 h 50533"/>
              <a:gd name="connsiteX22" fmla="*/ 1158 w 45598"/>
              <a:gd name="connsiteY22" fmla="*/ 20445 h 50533"/>
              <a:gd name="connsiteX23" fmla="*/ 2350 w 45598"/>
              <a:gd name="connsiteY23" fmla="*/ 5784 h 50533"/>
              <a:gd name="connsiteX24" fmla="*/ 3435 w 45598"/>
              <a:gd name="connsiteY24" fmla="*/ 6330 h 50533"/>
              <a:gd name="connsiteX0" fmla="*/ 2885 w 45598"/>
              <a:gd name="connsiteY0" fmla="*/ 11553 h 50533"/>
              <a:gd name="connsiteX1" fmla="*/ 3473 w 45598"/>
              <a:gd name="connsiteY1" fmla="*/ 7696 h 50533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27273 w 45598"/>
              <a:gd name="connsiteY8" fmla="*/ 2453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9481 w 45598"/>
              <a:gd name="connsiteY10" fmla="*/ 5797 h 50013"/>
              <a:gd name="connsiteX11" fmla="*/ 43145 w 45598"/>
              <a:gd name="connsiteY11" fmla="*/ 10539 h 50013"/>
              <a:gd name="connsiteX12" fmla="*/ 42981 w 45598"/>
              <a:gd name="connsiteY12" fmla="*/ 15681 h 50013"/>
              <a:gd name="connsiteX13" fmla="*/ 44179 w 45598"/>
              <a:gd name="connsiteY13" fmla="*/ 23543 h 50013"/>
              <a:gd name="connsiteX14" fmla="*/ 42874 w 45598"/>
              <a:gd name="connsiteY14" fmla="*/ 43421 h 50013"/>
              <a:gd name="connsiteX15" fmla="*/ 38475 w 45598"/>
              <a:gd name="connsiteY15" fmla="*/ 43421 h 50013"/>
              <a:gd name="connsiteX16" fmla="*/ 31336 w 45598"/>
              <a:gd name="connsiteY16" fmla="*/ 43421 h 50013"/>
              <a:gd name="connsiteX17" fmla="*/ 24830 w 45598"/>
              <a:gd name="connsiteY17" fmla="*/ 43327 h 50013"/>
              <a:gd name="connsiteX18" fmla="*/ 16625 w 45598"/>
              <a:gd name="connsiteY18" fmla="*/ 43421 h 50013"/>
              <a:gd name="connsiteX19" fmla="*/ 2114 w 45598"/>
              <a:gd name="connsiteY19" fmla="*/ 44886 h 50013"/>
              <a:gd name="connsiteX20" fmla="*/ 1163 w 45598"/>
              <a:gd name="connsiteY20" fmla="*/ 31229 h 50013"/>
              <a:gd name="connsiteX21" fmla="*/ 3276 w 45598"/>
              <a:gd name="connsiteY21" fmla="*/ 25772 h 50013"/>
              <a:gd name="connsiteX22" fmla="*/ 1158 w 45598"/>
              <a:gd name="connsiteY22" fmla="*/ 19925 h 50013"/>
              <a:gd name="connsiteX23" fmla="*/ 2350 w 45598"/>
              <a:gd name="connsiteY23" fmla="*/ 5264 h 50013"/>
              <a:gd name="connsiteX24" fmla="*/ 3435 w 45598"/>
              <a:gd name="connsiteY24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9481 w 45598"/>
              <a:gd name="connsiteY11" fmla="*/ 5797 h 50013"/>
              <a:gd name="connsiteX12" fmla="*/ 43145 w 45598"/>
              <a:gd name="connsiteY12" fmla="*/ 10539 h 50013"/>
              <a:gd name="connsiteX13" fmla="*/ 42981 w 45598"/>
              <a:gd name="connsiteY13" fmla="*/ 15681 h 50013"/>
              <a:gd name="connsiteX14" fmla="*/ 44179 w 45598"/>
              <a:gd name="connsiteY14" fmla="*/ 23543 h 50013"/>
              <a:gd name="connsiteX15" fmla="*/ 42874 w 45598"/>
              <a:gd name="connsiteY15" fmla="*/ 43421 h 50013"/>
              <a:gd name="connsiteX16" fmla="*/ 38475 w 45598"/>
              <a:gd name="connsiteY16" fmla="*/ 43421 h 50013"/>
              <a:gd name="connsiteX17" fmla="*/ 31336 w 45598"/>
              <a:gd name="connsiteY17" fmla="*/ 43421 h 50013"/>
              <a:gd name="connsiteX18" fmla="*/ 24830 w 45598"/>
              <a:gd name="connsiteY18" fmla="*/ 43327 h 50013"/>
              <a:gd name="connsiteX19" fmla="*/ 16625 w 45598"/>
              <a:gd name="connsiteY19" fmla="*/ 43421 h 50013"/>
              <a:gd name="connsiteX20" fmla="*/ 2114 w 45598"/>
              <a:gd name="connsiteY20" fmla="*/ 44886 h 50013"/>
              <a:gd name="connsiteX21" fmla="*/ 1163 w 45598"/>
              <a:gd name="connsiteY21" fmla="*/ 31229 h 50013"/>
              <a:gd name="connsiteX22" fmla="*/ 3276 w 45598"/>
              <a:gd name="connsiteY22" fmla="*/ 25772 h 50013"/>
              <a:gd name="connsiteX23" fmla="*/ 1158 w 45598"/>
              <a:gd name="connsiteY23" fmla="*/ 19925 h 50013"/>
              <a:gd name="connsiteX24" fmla="*/ 2350 w 45598"/>
              <a:gd name="connsiteY24" fmla="*/ 5264 h 50013"/>
              <a:gd name="connsiteX25" fmla="*/ 3435 w 45598"/>
              <a:gd name="connsiteY25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39481 w 45598"/>
              <a:gd name="connsiteY12" fmla="*/ 5797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974 w 45598"/>
              <a:gd name="connsiteY23" fmla="*/ 27209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158 w 45598"/>
              <a:gd name="connsiteY23" fmla="*/ 21493 h 51581"/>
              <a:gd name="connsiteX24" fmla="*/ 2350 w 45598"/>
              <a:gd name="connsiteY24" fmla="*/ 6832 h 51581"/>
              <a:gd name="connsiteX25" fmla="*/ 3435 w 45598"/>
              <a:gd name="connsiteY25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301 w 45598"/>
              <a:gd name="connsiteY13" fmla="*/ 5815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158 w 45598"/>
              <a:gd name="connsiteY23" fmla="*/ 21493 h 51581"/>
              <a:gd name="connsiteX24" fmla="*/ 2350 w 45598"/>
              <a:gd name="connsiteY24" fmla="*/ 6832 h 51581"/>
              <a:gd name="connsiteX25" fmla="*/ 3435 w 45598"/>
              <a:gd name="connsiteY25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301 w 45598"/>
              <a:gd name="connsiteY13" fmla="*/ 5815 h 51581"/>
              <a:gd name="connsiteX14" fmla="*/ 44179 w 45598"/>
              <a:gd name="connsiteY14" fmla="*/ 25111 h 51581"/>
              <a:gd name="connsiteX15" fmla="*/ 42874 w 45598"/>
              <a:gd name="connsiteY15" fmla="*/ 44989 h 51581"/>
              <a:gd name="connsiteX16" fmla="*/ 38475 w 45598"/>
              <a:gd name="connsiteY16" fmla="*/ 44989 h 51581"/>
              <a:gd name="connsiteX17" fmla="*/ 31336 w 45598"/>
              <a:gd name="connsiteY17" fmla="*/ 44989 h 51581"/>
              <a:gd name="connsiteX18" fmla="*/ 24830 w 45598"/>
              <a:gd name="connsiteY18" fmla="*/ 44895 h 51581"/>
              <a:gd name="connsiteX19" fmla="*/ 16625 w 45598"/>
              <a:gd name="connsiteY19" fmla="*/ 44989 h 51581"/>
              <a:gd name="connsiteX20" fmla="*/ 2114 w 45598"/>
              <a:gd name="connsiteY20" fmla="*/ 46454 h 51581"/>
              <a:gd name="connsiteX21" fmla="*/ 1163 w 45598"/>
              <a:gd name="connsiteY21" fmla="*/ 32797 h 51581"/>
              <a:gd name="connsiteX22" fmla="*/ 1158 w 45598"/>
              <a:gd name="connsiteY22" fmla="*/ 21493 h 51581"/>
              <a:gd name="connsiteX23" fmla="*/ 2350 w 45598"/>
              <a:gd name="connsiteY23" fmla="*/ 6832 h 51581"/>
              <a:gd name="connsiteX24" fmla="*/ 3435 w 45598"/>
              <a:gd name="connsiteY24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963"/>
              <a:gd name="connsiteY0" fmla="*/ 7378 h 51581"/>
              <a:gd name="connsiteX1" fmla="*/ 5209 w 45963"/>
              <a:gd name="connsiteY1" fmla="*/ 7660 h 51581"/>
              <a:gd name="connsiteX2" fmla="*/ 7745 w 45963"/>
              <a:gd name="connsiteY2" fmla="*/ 5380 h 51581"/>
              <a:gd name="connsiteX3" fmla="*/ 10661 w 45963"/>
              <a:gd name="connsiteY3" fmla="*/ 5851 h 51581"/>
              <a:gd name="connsiteX4" fmla="*/ 13927 w 45963"/>
              <a:gd name="connsiteY4" fmla="*/ 4942 h 51581"/>
              <a:gd name="connsiteX5" fmla="*/ 17586 w 45963"/>
              <a:gd name="connsiteY5" fmla="*/ 5762 h 51581"/>
              <a:gd name="connsiteX6" fmla="*/ 21176 w 45963"/>
              <a:gd name="connsiteY6" fmla="*/ 4636 h 51581"/>
              <a:gd name="connsiteX7" fmla="*/ 23849 w 45963"/>
              <a:gd name="connsiteY7" fmla="*/ 4374 h 51581"/>
              <a:gd name="connsiteX8" fmla="*/ 27273 w 45963"/>
              <a:gd name="connsiteY8" fmla="*/ 3782 h 51581"/>
              <a:gd name="connsiteX9" fmla="*/ 31391 w 45963"/>
              <a:gd name="connsiteY9" fmla="*/ 4235 h 51581"/>
              <a:gd name="connsiteX10" fmla="*/ 34395 w 45963"/>
              <a:gd name="connsiteY10" fmla="*/ 3519 h 51581"/>
              <a:gd name="connsiteX11" fmla="*/ 37749 w 45963"/>
              <a:gd name="connsiteY11" fmla="*/ 3129 h 51581"/>
              <a:gd name="connsiteX12" fmla="*/ 40644 w 45963"/>
              <a:gd name="connsiteY12" fmla="*/ 4731 h 51581"/>
              <a:gd name="connsiteX13" fmla="*/ 43301 w 45963"/>
              <a:gd name="connsiteY13" fmla="*/ 5815 h 51581"/>
              <a:gd name="connsiteX14" fmla="*/ 44179 w 45963"/>
              <a:gd name="connsiteY14" fmla="*/ 25111 h 51581"/>
              <a:gd name="connsiteX15" fmla="*/ 43239 w 45963"/>
              <a:gd name="connsiteY15" fmla="*/ 45382 h 51581"/>
              <a:gd name="connsiteX16" fmla="*/ 38475 w 45963"/>
              <a:gd name="connsiteY16" fmla="*/ 44989 h 51581"/>
              <a:gd name="connsiteX17" fmla="*/ 31336 w 45963"/>
              <a:gd name="connsiteY17" fmla="*/ 44989 h 51581"/>
              <a:gd name="connsiteX18" fmla="*/ 24830 w 45963"/>
              <a:gd name="connsiteY18" fmla="*/ 44895 h 51581"/>
              <a:gd name="connsiteX19" fmla="*/ 16625 w 45963"/>
              <a:gd name="connsiteY19" fmla="*/ 44989 h 51581"/>
              <a:gd name="connsiteX20" fmla="*/ 2114 w 45963"/>
              <a:gd name="connsiteY20" fmla="*/ 46454 h 51581"/>
              <a:gd name="connsiteX21" fmla="*/ 1163 w 45963"/>
              <a:gd name="connsiteY21" fmla="*/ 32797 h 51581"/>
              <a:gd name="connsiteX22" fmla="*/ 1158 w 45963"/>
              <a:gd name="connsiteY22" fmla="*/ 21493 h 51581"/>
              <a:gd name="connsiteX23" fmla="*/ 2350 w 45963"/>
              <a:gd name="connsiteY23" fmla="*/ 6832 h 51581"/>
              <a:gd name="connsiteX24" fmla="*/ 3435 w 45963"/>
              <a:gd name="connsiteY24" fmla="*/ 7378 h 51581"/>
              <a:gd name="connsiteX0" fmla="*/ 2885 w 45963"/>
              <a:gd name="connsiteY0" fmla="*/ 12601 h 51581"/>
              <a:gd name="connsiteX1" fmla="*/ 3473 w 45963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395 w 45817"/>
              <a:gd name="connsiteY10" fmla="*/ 3519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395 w 45817"/>
              <a:gd name="connsiteY10" fmla="*/ 3519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551 w 45817"/>
              <a:gd name="connsiteY10" fmla="*/ 5354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5216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604 w 45817"/>
              <a:gd name="connsiteY8" fmla="*/ 4068 h 50200"/>
              <a:gd name="connsiteX9" fmla="*/ 31391 w 45817"/>
              <a:gd name="connsiteY9" fmla="*/ 5216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577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17" h="50013">
                <a:moveTo>
                  <a:pt x="3435" y="5810"/>
                </a:moveTo>
                <a:cubicBezTo>
                  <a:pt x="3954" y="2437"/>
                  <a:pt x="4795" y="4149"/>
                  <a:pt x="5209" y="6092"/>
                </a:cubicBezTo>
                <a:cubicBezTo>
                  <a:pt x="5623" y="4035"/>
                  <a:pt x="6816" y="1853"/>
                  <a:pt x="7745" y="3812"/>
                </a:cubicBezTo>
                <a:cubicBezTo>
                  <a:pt x="8728" y="1742"/>
                  <a:pt x="10353" y="2357"/>
                  <a:pt x="10661" y="4283"/>
                </a:cubicBezTo>
                <a:cubicBezTo>
                  <a:pt x="11718" y="2442"/>
                  <a:pt x="11870" y="878"/>
                  <a:pt x="13927" y="3374"/>
                </a:cubicBezTo>
                <a:cubicBezTo>
                  <a:pt x="15812" y="0"/>
                  <a:pt x="16418" y="871"/>
                  <a:pt x="17586" y="4194"/>
                </a:cubicBezTo>
                <a:cubicBezTo>
                  <a:pt x="19653" y="884"/>
                  <a:pt x="20149" y="1919"/>
                  <a:pt x="21176" y="3068"/>
                </a:cubicBezTo>
                <a:cubicBezTo>
                  <a:pt x="21701" y="1557"/>
                  <a:pt x="23010" y="934"/>
                  <a:pt x="23849" y="2806"/>
                </a:cubicBezTo>
                <a:cubicBezTo>
                  <a:pt x="25219" y="650"/>
                  <a:pt x="26654" y="1404"/>
                  <a:pt x="27604" y="3881"/>
                </a:cubicBezTo>
                <a:cubicBezTo>
                  <a:pt x="28986" y="1667"/>
                  <a:pt x="30480" y="2235"/>
                  <a:pt x="31391" y="5029"/>
                </a:cubicBezTo>
                <a:cubicBezTo>
                  <a:pt x="32300" y="2968"/>
                  <a:pt x="33264" y="2975"/>
                  <a:pt x="34551" y="3786"/>
                </a:cubicBezTo>
                <a:cubicBezTo>
                  <a:pt x="35306" y="1710"/>
                  <a:pt x="36585" y="685"/>
                  <a:pt x="37749" y="3527"/>
                </a:cubicBezTo>
                <a:cubicBezTo>
                  <a:pt x="38895" y="1605"/>
                  <a:pt x="40277" y="1906"/>
                  <a:pt x="40920" y="4275"/>
                </a:cubicBezTo>
                <a:cubicBezTo>
                  <a:pt x="41893" y="1215"/>
                  <a:pt x="43017" y="1927"/>
                  <a:pt x="43577" y="4247"/>
                </a:cubicBezTo>
                <a:cubicBezTo>
                  <a:pt x="44166" y="7644"/>
                  <a:pt x="44250" y="17014"/>
                  <a:pt x="44179" y="23543"/>
                </a:cubicBezTo>
                <a:cubicBezTo>
                  <a:pt x="43509" y="27175"/>
                  <a:pt x="45817" y="43470"/>
                  <a:pt x="43239" y="43814"/>
                </a:cubicBezTo>
                <a:cubicBezTo>
                  <a:pt x="43226" y="46081"/>
                  <a:pt x="39738" y="41941"/>
                  <a:pt x="38475" y="43421"/>
                </a:cubicBezTo>
                <a:cubicBezTo>
                  <a:pt x="36556" y="45670"/>
                  <a:pt x="33485" y="45245"/>
                  <a:pt x="31336" y="43421"/>
                </a:cubicBezTo>
                <a:cubicBezTo>
                  <a:pt x="30641" y="46554"/>
                  <a:pt x="27162" y="42564"/>
                  <a:pt x="24830" y="43327"/>
                </a:cubicBezTo>
                <a:cubicBezTo>
                  <a:pt x="22082" y="44226"/>
                  <a:pt x="18196" y="46628"/>
                  <a:pt x="16625" y="43421"/>
                </a:cubicBezTo>
                <a:cubicBezTo>
                  <a:pt x="12917" y="46465"/>
                  <a:pt x="4266" y="50013"/>
                  <a:pt x="2114" y="44886"/>
                </a:cubicBezTo>
                <a:cubicBezTo>
                  <a:pt x="0" y="45223"/>
                  <a:pt x="1758" y="34003"/>
                  <a:pt x="1163" y="31229"/>
                </a:cubicBezTo>
                <a:cubicBezTo>
                  <a:pt x="1004" y="27069"/>
                  <a:pt x="960" y="24252"/>
                  <a:pt x="1158" y="19925"/>
                </a:cubicBezTo>
                <a:cubicBezTo>
                  <a:pt x="1402" y="17170"/>
                  <a:pt x="1068" y="5255"/>
                  <a:pt x="2350" y="5264"/>
                </a:cubicBezTo>
                <a:cubicBezTo>
                  <a:pt x="2362" y="5218"/>
                  <a:pt x="3423" y="5856"/>
                  <a:pt x="3435" y="5810"/>
                </a:cubicBezTo>
                <a:close/>
              </a:path>
              <a:path w="45817" h="50013" fill="none" extrusionOk="0">
                <a:moveTo>
                  <a:pt x="2885" y="11033"/>
                </a:moveTo>
                <a:cubicBezTo>
                  <a:pt x="5186" y="15708"/>
                  <a:pt x="3521" y="7657"/>
                  <a:pt x="3473" y="7176"/>
                </a:cubicBezTo>
              </a:path>
            </a:pathLst>
          </a:custGeom>
          <a:gradFill>
            <a:gsLst>
              <a:gs pos="0">
                <a:schemeClr val="bg1">
                  <a:lumMod val="50000"/>
                  <a:alpha val="75000"/>
                </a:schemeClr>
              </a:gs>
              <a:gs pos="50000">
                <a:schemeClr val="bg1">
                  <a:lumMod val="50000"/>
                  <a:alpha val="72000"/>
                </a:schemeClr>
              </a:gs>
              <a:gs pos="100000">
                <a:schemeClr val="accent1">
                  <a:tint val="23500"/>
                  <a:satMod val="160000"/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>
            <a:off x="589547" y="5751095"/>
            <a:ext cx="3296653" cy="6015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1" name="Straight Arrow Connector 1050"/>
          <p:cNvCxnSpPr>
            <a:stCxn id="1036" idx="0"/>
          </p:cNvCxnSpPr>
          <p:nvPr/>
        </p:nvCxnSpPr>
        <p:spPr>
          <a:xfrm flipV="1">
            <a:off x="2237874" y="4545237"/>
            <a:ext cx="4285" cy="120585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/>
          <p:cNvCxnSpPr/>
          <p:nvPr/>
        </p:nvCxnSpPr>
        <p:spPr>
          <a:xfrm>
            <a:off x="5078728" y="5680894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/>
          <p:cNvCxnSpPr/>
          <p:nvPr/>
        </p:nvCxnSpPr>
        <p:spPr>
          <a:xfrm>
            <a:off x="5081079" y="5589454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>
            <a:off x="5078728" y="5406574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/>
          <p:cNvCxnSpPr/>
          <p:nvPr/>
        </p:nvCxnSpPr>
        <p:spPr>
          <a:xfrm>
            <a:off x="5078728" y="5040814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/>
          <p:cNvCxnSpPr/>
          <p:nvPr/>
        </p:nvCxnSpPr>
        <p:spPr>
          <a:xfrm>
            <a:off x="5081079" y="4319454"/>
            <a:ext cx="32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Freeform 1058"/>
          <p:cNvSpPr/>
          <p:nvPr/>
        </p:nvSpPr>
        <p:spPr>
          <a:xfrm>
            <a:off x="4992329" y="4356461"/>
            <a:ext cx="3496361" cy="100909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4414 w 43733"/>
              <a:gd name="connsiteY4" fmla="*/ 4366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5657"/>
              <a:gd name="connsiteX1" fmla="*/ 5836 w 43733"/>
              <a:gd name="connsiteY1" fmla="*/ 7367 h 45657"/>
              <a:gd name="connsiteX2" fmla="*/ 14218 w 43733"/>
              <a:gd name="connsiteY2" fmla="*/ 5662 h 45657"/>
              <a:gd name="connsiteX3" fmla="*/ 22669 w 43733"/>
              <a:gd name="connsiteY3" fmla="*/ 3892 h 45657"/>
              <a:gd name="connsiteX4" fmla="*/ 25962 w 43733"/>
              <a:gd name="connsiteY4" fmla="*/ 660 h 45657"/>
              <a:gd name="connsiteX5" fmla="*/ 30046 w 43733"/>
              <a:gd name="connsiteY5" fmla="*/ 2941 h 45657"/>
              <a:gd name="connsiteX6" fmla="*/ 35676 w 43733"/>
              <a:gd name="connsiteY6" fmla="*/ 1150 h 45657"/>
              <a:gd name="connsiteX7" fmla="*/ 38531 w 43733"/>
              <a:gd name="connsiteY7" fmla="*/ 6036 h 45657"/>
              <a:gd name="connsiteX8" fmla="*/ 42195 w 43733"/>
              <a:gd name="connsiteY8" fmla="*/ 10778 h 45657"/>
              <a:gd name="connsiteX9" fmla="*/ 42031 w 43733"/>
              <a:gd name="connsiteY9" fmla="*/ 15920 h 45657"/>
              <a:gd name="connsiteX10" fmla="*/ 43229 w 43733"/>
              <a:gd name="connsiteY10" fmla="*/ 23782 h 45657"/>
              <a:gd name="connsiteX11" fmla="*/ 37617 w 43733"/>
              <a:gd name="connsiteY11" fmla="*/ 30664 h 45657"/>
              <a:gd name="connsiteX12" fmla="*/ 35608 w 43733"/>
              <a:gd name="connsiteY12" fmla="*/ 36561 h 45657"/>
              <a:gd name="connsiteX13" fmla="*/ 28768 w 43733"/>
              <a:gd name="connsiteY13" fmla="*/ 37275 h 45657"/>
              <a:gd name="connsiteX14" fmla="*/ 23880 w 43733"/>
              <a:gd name="connsiteY14" fmla="*/ 43566 h 45657"/>
              <a:gd name="connsiteX15" fmla="*/ 15555 w 43733"/>
              <a:gd name="connsiteY15" fmla="*/ 42450 h 45657"/>
              <a:gd name="connsiteX16" fmla="*/ 6017 w 43733"/>
              <a:gd name="connsiteY16" fmla="*/ 35932 h 45657"/>
              <a:gd name="connsiteX17" fmla="*/ 1323 w 43733"/>
              <a:gd name="connsiteY17" fmla="*/ 31710 h 45657"/>
              <a:gd name="connsiteX18" fmla="*/ 2326 w 43733"/>
              <a:gd name="connsiteY18" fmla="*/ 26011 h 45657"/>
              <a:gd name="connsiteX19" fmla="*/ 208 w 43733"/>
              <a:gd name="connsiteY19" fmla="*/ 20164 h 45657"/>
              <a:gd name="connsiteX20" fmla="*/ 4076 w 43733"/>
              <a:gd name="connsiteY20" fmla="*/ 14967 h 45657"/>
              <a:gd name="connsiteX21" fmla="*/ 4113 w 43733"/>
              <a:gd name="connsiteY21" fmla="*/ 14830 h 45657"/>
              <a:gd name="connsiteX0" fmla="*/ 4906 w 43733"/>
              <a:gd name="connsiteY0" fmla="*/ 26637 h 45657"/>
              <a:gd name="connsiteX1" fmla="*/ 2373 w 43733"/>
              <a:gd name="connsiteY1" fmla="*/ 25840 h 45657"/>
              <a:gd name="connsiteX2" fmla="*/ 7141 w 43733"/>
              <a:gd name="connsiteY2" fmla="*/ 35359 h 45657"/>
              <a:gd name="connsiteX3" fmla="*/ 6033 w 43733"/>
              <a:gd name="connsiteY3" fmla="*/ 35740 h 45657"/>
              <a:gd name="connsiteX4" fmla="*/ 14414 w 43733"/>
              <a:gd name="connsiteY4" fmla="*/ 43660 h 45657"/>
              <a:gd name="connsiteX5" fmla="*/ 16023 w 43733"/>
              <a:gd name="connsiteY5" fmla="*/ 37810 h 45657"/>
              <a:gd name="connsiteX6" fmla="*/ 29040 w 43733"/>
              <a:gd name="connsiteY6" fmla="*/ 35211 h 45657"/>
              <a:gd name="connsiteX7" fmla="*/ 28773 w 43733"/>
              <a:gd name="connsiteY7" fmla="*/ 37120 h 45657"/>
              <a:gd name="connsiteX8" fmla="*/ 34342 w 43733"/>
              <a:gd name="connsiteY8" fmla="*/ 23414 h 45657"/>
              <a:gd name="connsiteX9" fmla="*/ 37593 w 43733"/>
              <a:gd name="connsiteY9" fmla="*/ 30550 h 45657"/>
              <a:gd name="connsiteX10" fmla="*/ 42011 w 43733"/>
              <a:gd name="connsiteY10" fmla="*/ 15814 h 45657"/>
              <a:gd name="connsiteX11" fmla="*/ 40563 w 43733"/>
              <a:gd name="connsiteY11" fmla="*/ 18490 h 45657"/>
              <a:gd name="connsiteX12" fmla="*/ 38537 w 43733"/>
              <a:gd name="connsiteY12" fmla="*/ 5886 h 45657"/>
              <a:gd name="connsiteX13" fmla="*/ 38613 w 43733"/>
              <a:gd name="connsiteY13" fmla="*/ 7150 h 45657"/>
              <a:gd name="connsiteX14" fmla="*/ 29291 w 43733"/>
              <a:gd name="connsiteY14" fmla="*/ 4412 h 45657"/>
              <a:gd name="connsiteX15" fmla="*/ 30033 w 43733"/>
              <a:gd name="connsiteY15" fmla="*/ 2800 h 45657"/>
              <a:gd name="connsiteX16" fmla="*/ 22354 w 43733"/>
              <a:gd name="connsiteY16" fmla="*/ 5180 h 45657"/>
              <a:gd name="connsiteX17" fmla="*/ 22713 w 43733"/>
              <a:gd name="connsiteY17" fmla="*/ 3790 h 45657"/>
              <a:gd name="connsiteX18" fmla="*/ 14213 w 43733"/>
              <a:gd name="connsiteY18" fmla="*/ 5652 h 45657"/>
              <a:gd name="connsiteX19" fmla="*/ 15513 w 43733"/>
              <a:gd name="connsiteY19" fmla="*/ 7000 h 45657"/>
              <a:gd name="connsiteX20" fmla="*/ 4340 w 43733"/>
              <a:gd name="connsiteY20" fmla="*/ 16249 h 45657"/>
              <a:gd name="connsiteX21" fmla="*/ 4113 w 43733"/>
              <a:gd name="connsiteY21" fmla="*/ 14830 h 45657"/>
              <a:gd name="connsiteX0" fmla="*/ 4113 w 43733"/>
              <a:gd name="connsiteY0" fmla="*/ 14830 h 45657"/>
              <a:gd name="connsiteX1" fmla="*/ 5836 w 43733"/>
              <a:gd name="connsiteY1" fmla="*/ 7367 h 45657"/>
              <a:gd name="connsiteX2" fmla="*/ 14218 w 43733"/>
              <a:gd name="connsiteY2" fmla="*/ 5662 h 45657"/>
              <a:gd name="connsiteX3" fmla="*/ 22669 w 43733"/>
              <a:gd name="connsiteY3" fmla="*/ 3892 h 45657"/>
              <a:gd name="connsiteX4" fmla="*/ 25962 w 43733"/>
              <a:gd name="connsiteY4" fmla="*/ 660 h 45657"/>
              <a:gd name="connsiteX5" fmla="*/ 30046 w 43733"/>
              <a:gd name="connsiteY5" fmla="*/ 2941 h 45657"/>
              <a:gd name="connsiteX6" fmla="*/ 35676 w 43733"/>
              <a:gd name="connsiteY6" fmla="*/ 1150 h 45657"/>
              <a:gd name="connsiteX7" fmla="*/ 38531 w 43733"/>
              <a:gd name="connsiteY7" fmla="*/ 6036 h 45657"/>
              <a:gd name="connsiteX8" fmla="*/ 42195 w 43733"/>
              <a:gd name="connsiteY8" fmla="*/ 10778 h 45657"/>
              <a:gd name="connsiteX9" fmla="*/ 42031 w 43733"/>
              <a:gd name="connsiteY9" fmla="*/ 15920 h 45657"/>
              <a:gd name="connsiteX10" fmla="*/ 43229 w 43733"/>
              <a:gd name="connsiteY10" fmla="*/ 23782 h 45657"/>
              <a:gd name="connsiteX11" fmla="*/ 37617 w 43733"/>
              <a:gd name="connsiteY11" fmla="*/ 30664 h 45657"/>
              <a:gd name="connsiteX12" fmla="*/ 35608 w 43733"/>
              <a:gd name="connsiteY12" fmla="*/ 36561 h 45657"/>
              <a:gd name="connsiteX13" fmla="*/ 28768 w 43733"/>
              <a:gd name="connsiteY13" fmla="*/ 37275 h 45657"/>
              <a:gd name="connsiteX14" fmla="*/ 23880 w 43733"/>
              <a:gd name="connsiteY14" fmla="*/ 43566 h 45657"/>
              <a:gd name="connsiteX15" fmla="*/ 15555 w 43733"/>
              <a:gd name="connsiteY15" fmla="*/ 42450 h 45657"/>
              <a:gd name="connsiteX16" fmla="*/ 6017 w 43733"/>
              <a:gd name="connsiteY16" fmla="*/ 35932 h 45657"/>
              <a:gd name="connsiteX17" fmla="*/ 1323 w 43733"/>
              <a:gd name="connsiteY17" fmla="*/ 31710 h 45657"/>
              <a:gd name="connsiteX18" fmla="*/ 2326 w 43733"/>
              <a:gd name="connsiteY18" fmla="*/ 26011 h 45657"/>
              <a:gd name="connsiteX19" fmla="*/ 208 w 43733"/>
              <a:gd name="connsiteY19" fmla="*/ 20164 h 45657"/>
              <a:gd name="connsiteX20" fmla="*/ 4076 w 43733"/>
              <a:gd name="connsiteY20" fmla="*/ 14967 h 45657"/>
              <a:gd name="connsiteX21" fmla="*/ 4113 w 43733"/>
              <a:gd name="connsiteY21" fmla="*/ 14830 h 45657"/>
              <a:gd name="connsiteX0" fmla="*/ 4906 w 43733"/>
              <a:gd name="connsiteY0" fmla="*/ 26637 h 45657"/>
              <a:gd name="connsiteX1" fmla="*/ 2373 w 43733"/>
              <a:gd name="connsiteY1" fmla="*/ 25840 h 45657"/>
              <a:gd name="connsiteX2" fmla="*/ 7141 w 43733"/>
              <a:gd name="connsiteY2" fmla="*/ 35359 h 45657"/>
              <a:gd name="connsiteX3" fmla="*/ 4296 w 43733"/>
              <a:gd name="connsiteY3" fmla="*/ 43660 h 45657"/>
              <a:gd name="connsiteX4" fmla="*/ 14414 w 43733"/>
              <a:gd name="connsiteY4" fmla="*/ 43660 h 45657"/>
              <a:gd name="connsiteX5" fmla="*/ 16023 w 43733"/>
              <a:gd name="connsiteY5" fmla="*/ 37810 h 45657"/>
              <a:gd name="connsiteX6" fmla="*/ 29040 w 43733"/>
              <a:gd name="connsiteY6" fmla="*/ 35211 h 45657"/>
              <a:gd name="connsiteX7" fmla="*/ 28773 w 43733"/>
              <a:gd name="connsiteY7" fmla="*/ 37120 h 45657"/>
              <a:gd name="connsiteX8" fmla="*/ 34342 w 43733"/>
              <a:gd name="connsiteY8" fmla="*/ 23414 h 45657"/>
              <a:gd name="connsiteX9" fmla="*/ 37593 w 43733"/>
              <a:gd name="connsiteY9" fmla="*/ 30550 h 45657"/>
              <a:gd name="connsiteX10" fmla="*/ 42011 w 43733"/>
              <a:gd name="connsiteY10" fmla="*/ 15814 h 45657"/>
              <a:gd name="connsiteX11" fmla="*/ 40563 w 43733"/>
              <a:gd name="connsiteY11" fmla="*/ 18490 h 45657"/>
              <a:gd name="connsiteX12" fmla="*/ 38537 w 43733"/>
              <a:gd name="connsiteY12" fmla="*/ 5886 h 45657"/>
              <a:gd name="connsiteX13" fmla="*/ 38613 w 43733"/>
              <a:gd name="connsiteY13" fmla="*/ 7150 h 45657"/>
              <a:gd name="connsiteX14" fmla="*/ 29291 w 43733"/>
              <a:gd name="connsiteY14" fmla="*/ 4412 h 45657"/>
              <a:gd name="connsiteX15" fmla="*/ 30033 w 43733"/>
              <a:gd name="connsiteY15" fmla="*/ 2800 h 45657"/>
              <a:gd name="connsiteX16" fmla="*/ 22354 w 43733"/>
              <a:gd name="connsiteY16" fmla="*/ 5180 h 45657"/>
              <a:gd name="connsiteX17" fmla="*/ 22713 w 43733"/>
              <a:gd name="connsiteY17" fmla="*/ 3790 h 45657"/>
              <a:gd name="connsiteX18" fmla="*/ 14213 w 43733"/>
              <a:gd name="connsiteY18" fmla="*/ 5652 h 45657"/>
              <a:gd name="connsiteX19" fmla="*/ 15513 w 43733"/>
              <a:gd name="connsiteY19" fmla="*/ 7000 h 45657"/>
              <a:gd name="connsiteX20" fmla="*/ 4340 w 43733"/>
              <a:gd name="connsiteY20" fmla="*/ 16249 h 45657"/>
              <a:gd name="connsiteX21" fmla="*/ 4113 w 43733"/>
              <a:gd name="connsiteY21" fmla="*/ 14830 h 4565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555 w 43733"/>
              <a:gd name="connsiteY15" fmla="*/ 4245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28773 w 43733"/>
              <a:gd name="connsiteY7" fmla="*/ 3712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28773 w 43733"/>
              <a:gd name="connsiteY7" fmla="*/ 3712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28768 w 43733"/>
              <a:gd name="connsiteY13" fmla="*/ 37275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5608 w 43733"/>
              <a:gd name="connsiteY12" fmla="*/ 36561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7525 w 43733"/>
              <a:gd name="connsiteY12" fmla="*/ 43660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37593 w 43733"/>
              <a:gd name="connsiteY9" fmla="*/ 3055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3733"/>
              <a:gd name="connsiteY0" fmla="*/ 14830 h 48787"/>
              <a:gd name="connsiteX1" fmla="*/ 5836 w 43733"/>
              <a:gd name="connsiteY1" fmla="*/ 7367 h 48787"/>
              <a:gd name="connsiteX2" fmla="*/ 14218 w 43733"/>
              <a:gd name="connsiteY2" fmla="*/ 5662 h 48787"/>
              <a:gd name="connsiteX3" fmla="*/ 22669 w 43733"/>
              <a:gd name="connsiteY3" fmla="*/ 3892 h 48787"/>
              <a:gd name="connsiteX4" fmla="*/ 25962 w 43733"/>
              <a:gd name="connsiteY4" fmla="*/ 660 h 48787"/>
              <a:gd name="connsiteX5" fmla="*/ 30046 w 43733"/>
              <a:gd name="connsiteY5" fmla="*/ 2941 h 48787"/>
              <a:gd name="connsiteX6" fmla="*/ 35676 w 43733"/>
              <a:gd name="connsiteY6" fmla="*/ 1150 h 48787"/>
              <a:gd name="connsiteX7" fmla="*/ 38531 w 43733"/>
              <a:gd name="connsiteY7" fmla="*/ 6036 h 48787"/>
              <a:gd name="connsiteX8" fmla="*/ 42195 w 43733"/>
              <a:gd name="connsiteY8" fmla="*/ 10778 h 48787"/>
              <a:gd name="connsiteX9" fmla="*/ 42031 w 43733"/>
              <a:gd name="connsiteY9" fmla="*/ 15920 h 48787"/>
              <a:gd name="connsiteX10" fmla="*/ 43229 w 43733"/>
              <a:gd name="connsiteY10" fmla="*/ 23782 h 48787"/>
              <a:gd name="connsiteX11" fmla="*/ 37617 w 43733"/>
              <a:gd name="connsiteY11" fmla="*/ 30664 h 48787"/>
              <a:gd name="connsiteX12" fmla="*/ 37525 w 43733"/>
              <a:gd name="connsiteY12" fmla="*/ 43660 h 48787"/>
              <a:gd name="connsiteX13" fmla="*/ 30386 w 43733"/>
              <a:gd name="connsiteY13" fmla="*/ 43660 h 48787"/>
              <a:gd name="connsiteX14" fmla="*/ 23880 w 43733"/>
              <a:gd name="connsiteY14" fmla="*/ 43566 h 48787"/>
              <a:gd name="connsiteX15" fmla="*/ 15675 w 43733"/>
              <a:gd name="connsiteY15" fmla="*/ 43660 h 48787"/>
              <a:gd name="connsiteX16" fmla="*/ 3860 w 43733"/>
              <a:gd name="connsiteY16" fmla="*/ 43660 h 48787"/>
              <a:gd name="connsiteX17" fmla="*/ 1323 w 43733"/>
              <a:gd name="connsiteY17" fmla="*/ 31710 h 48787"/>
              <a:gd name="connsiteX18" fmla="*/ 2326 w 43733"/>
              <a:gd name="connsiteY18" fmla="*/ 26011 h 48787"/>
              <a:gd name="connsiteX19" fmla="*/ 208 w 43733"/>
              <a:gd name="connsiteY19" fmla="*/ 20164 h 48787"/>
              <a:gd name="connsiteX20" fmla="*/ 4076 w 43733"/>
              <a:gd name="connsiteY20" fmla="*/ 14967 h 48787"/>
              <a:gd name="connsiteX21" fmla="*/ 4113 w 43733"/>
              <a:gd name="connsiteY21" fmla="*/ 14830 h 48787"/>
              <a:gd name="connsiteX0" fmla="*/ 4906 w 43733"/>
              <a:gd name="connsiteY0" fmla="*/ 26637 h 48787"/>
              <a:gd name="connsiteX1" fmla="*/ 2373 w 43733"/>
              <a:gd name="connsiteY1" fmla="*/ 25840 h 48787"/>
              <a:gd name="connsiteX2" fmla="*/ 7141 w 43733"/>
              <a:gd name="connsiteY2" fmla="*/ 35359 h 48787"/>
              <a:gd name="connsiteX3" fmla="*/ 4296 w 43733"/>
              <a:gd name="connsiteY3" fmla="*/ 43660 h 48787"/>
              <a:gd name="connsiteX4" fmla="*/ 14414 w 43733"/>
              <a:gd name="connsiteY4" fmla="*/ 43660 h 48787"/>
              <a:gd name="connsiteX5" fmla="*/ 16023 w 43733"/>
              <a:gd name="connsiteY5" fmla="*/ 37810 h 48787"/>
              <a:gd name="connsiteX6" fmla="*/ 29040 w 43733"/>
              <a:gd name="connsiteY6" fmla="*/ 35211 h 48787"/>
              <a:gd name="connsiteX7" fmla="*/ 30510 w 43733"/>
              <a:gd name="connsiteY7" fmla="*/ 43660 h 48787"/>
              <a:gd name="connsiteX8" fmla="*/ 34342 w 43733"/>
              <a:gd name="connsiteY8" fmla="*/ 23414 h 48787"/>
              <a:gd name="connsiteX9" fmla="*/ 42446 w 43733"/>
              <a:gd name="connsiteY9" fmla="*/ 43660 h 48787"/>
              <a:gd name="connsiteX10" fmla="*/ 42011 w 43733"/>
              <a:gd name="connsiteY10" fmla="*/ 15814 h 48787"/>
              <a:gd name="connsiteX11" fmla="*/ 40563 w 43733"/>
              <a:gd name="connsiteY11" fmla="*/ 18490 h 48787"/>
              <a:gd name="connsiteX12" fmla="*/ 38537 w 43733"/>
              <a:gd name="connsiteY12" fmla="*/ 5886 h 48787"/>
              <a:gd name="connsiteX13" fmla="*/ 38613 w 43733"/>
              <a:gd name="connsiteY13" fmla="*/ 7150 h 48787"/>
              <a:gd name="connsiteX14" fmla="*/ 29291 w 43733"/>
              <a:gd name="connsiteY14" fmla="*/ 4412 h 48787"/>
              <a:gd name="connsiteX15" fmla="*/ 30033 w 43733"/>
              <a:gd name="connsiteY15" fmla="*/ 2800 h 48787"/>
              <a:gd name="connsiteX16" fmla="*/ 22354 w 43733"/>
              <a:gd name="connsiteY16" fmla="*/ 5180 h 48787"/>
              <a:gd name="connsiteX17" fmla="*/ 22713 w 43733"/>
              <a:gd name="connsiteY17" fmla="*/ 3790 h 48787"/>
              <a:gd name="connsiteX18" fmla="*/ 14213 w 43733"/>
              <a:gd name="connsiteY18" fmla="*/ 5652 h 48787"/>
              <a:gd name="connsiteX19" fmla="*/ 15513 w 43733"/>
              <a:gd name="connsiteY19" fmla="*/ 7000 h 48787"/>
              <a:gd name="connsiteX20" fmla="*/ 4340 w 43733"/>
              <a:gd name="connsiteY20" fmla="*/ 16249 h 48787"/>
              <a:gd name="connsiteX21" fmla="*/ 4113 w 43733"/>
              <a:gd name="connsiteY21" fmla="*/ 14830 h 48787"/>
              <a:gd name="connsiteX0" fmla="*/ 4113 w 44648"/>
              <a:gd name="connsiteY0" fmla="*/ 14830 h 48787"/>
              <a:gd name="connsiteX1" fmla="*/ 5836 w 44648"/>
              <a:gd name="connsiteY1" fmla="*/ 7367 h 48787"/>
              <a:gd name="connsiteX2" fmla="*/ 14218 w 44648"/>
              <a:gd name="connsiteY2" fmla="*/ 5662 h 48787"/>
              <a:gd name="connsiteX3" fmla="*/ 22669 w 44648"/>
              <a:gd name="connsiteY3" fmla="*/ 3892 h 48787"/>
              <a:gd name="connsiteX4" fmla="*/ 25962 w 44648"/>
              <a:gd name="connsiteY4" fmla="*/ 660 h 48787"/>
              <a:gd name="connsiteX5" fmla="*/ 30046 w 44648"/>
              <a:gd name="connsiteY5" fmla="*/ 2941 h 48787"/>
              <a:gd name="connsiteX6" fmla="*/ 35676 w 44648"/>
              <a:gd name="connsiteY6" fmla="*/ 1150 h 48787"/>
              <a:gd name="connsiteX7" fmla="*/ 38531 w 44648"/>
              <a:gd name="connsiteY7" fmla="*/ 6036 h 48787"/>
              <a:gd name="connsiteX8" fmla="*/ 42195 w 44648"/>
              <a:gd name="connsiteY8" fmla="*/ 10778 h 48787"/>
              <a:gd name="connsiteX9" fmla="*/ 42031 w 44648"/>
              <a:gd name="connsiteY9" fmla="*/ 15920 h 48787"/>
              <a:gd name="connsiteX10" fmla="*/ 43229 w 44648"/>
              <a:gd name="connsiteY10" fmla="*/ 23782 h 48787"/>
              <a:gd name="connsiteX11" fmla="*/ 41924 w 44648"/>
              <a:gd name="connsiteY11" fmla="*/ 43660 h 48787"/>
              <a:gd name="connsiteX12" fmla="*/ 37525 w 44648"/>
              <a:gd name="connsiteY12" fmla="*/ 43660 h 48787"/>
              <a:gd name="connsiteX13" fmla="*/ 30386 w 44648"/>
              <a:gd name="connsiteY13" fmla="*/ 43660 h 48787"/>
              <a:gd name="connsiteX14" fmla="*/ 23880 w 44648"/>
              <a:gd name="connsiteY14" fmla="*/ 43566 h 48787"/>
              <a:gd name="connsiteX15" fmla="*/ 15675 w 44648"/>
              <a:gd name="connsiteY15" fmla="*/ 43660 h 48787"/>
              <a:gd name="connsiteX16" fmla="*/ 3860 w 44648"/>
              <a:gd name="connsiteY16" fmla="*/ 43660 h 48787"/>
              <a:gd name="connsiteX17" fmla="*/ 1323 w 44648"/>
              <a:gd name="connsiteY17" fmla="*/ 31710 h 48787"/>
              <a:gd name="connsiteX18" fmla="*/ 2326 w 44648"/>
              <a:gd name="connsiteY18" fmla="*/ 26011 h 48787"/>
              <a:gd name="connsiteX19" fmla="*/ 208 w 44648"/>
              <a:gd name="connsiteY19" fmla="*/ 20164 h 48787"/>
              <a:gd name="connsiteX20" fmla="*/ 4076 w 44648"/>
              <a:gd name="connsiteY20" fmla="*/ 14967 h 48787"/>
              <a:gd name="connsiteX21" fmla="*/ 4113 w 44648"/>
              <a:gd name="connsiteY21" fmla="*/ 14830 h 48787"/>
              <a:gd name="connsiteX0" fmla="*/ 4906 w 44648"/>
              <a:gd name="connsiteY0" fmla="*/ 26637 h 48787"/>
              <a:gd name="connsiteX1" fmla="*/ 2373 w 44648"/>
              <a:gd name="connsiteY1" fmla="*/ 25840 h 48787"/>
              <a:gd name="connsiteX2" fmla="*/ 7141 w 44648"/>
              <a:gd name="connsiteY2" fmla="*/ 35359 h 48787"/>
              <a:gd name="connsiteX3" fmla="*/ 4296 w 44648"/>
              <a:gd name="connsiteY3" fmla="*/ 43660 h 48787"/>
              <a:gd name="connsiteX4" fmla="*/ 14414 w 44648"/>
              <a:gd name="connsiteY4" fmla="*/ 43660 h 48787"/>
              <a:gd name="connsiteX5" fmla="*/ 16023 w 44648"/>
              <a:gd name="connsiteY5" fmla="*/ 37810 h 48787"/>
              <a:gd name="connsiteX6" fmla="*/ 29040 w 44648"/>
              <a:gd name="connsiteY6" fmla="*/ 35211 h 48787"/>
              <a:gd name="connsiteX7" fmla="*/ 30510 w 44648"/>
              <a:gd name="connsiteY7" fmla="*/ 43660 h 48787"/>
              <a:gd name="connsiteX8" fmla="*/ 34342 w 44648"/>
              <a:gd name="connsiteY8" fmla="*/ 23414 h 48787"/>
              <a:gd name="connsiteX9" fmla="*/ 42446 w 44648"/>
              <a:gd name="connsiteY9" fmla="*/ 43660 h 48787"/>
              <a:gd name="connsiteX10" fmla="*/ 42011 w 44648"/>
              <a:gd name="connsiteY10" fmla="*/ 15814 h 48787"/>
              <a:gd name="connsiteX11" fmla="*/ 40563 w 44648"/>
              <a:gd name="connsiteY11" fmla="*/ 18490 h 48787"/>
              <a:gd name="connsiteX12" fmla="*/ 38537 w 44648"/>
              <a:gd name="connsiteY12" fmla="*/ 5886 h 48787"/>
              <a:gd name="connsiteX13" fmla="*/ 38613 w 44648"/>
              <a:gd name="connsiteY13" fmla="*/ 7150 h 48787"/>
              <a:gd name="connsiteX14" fmla="*/ 29291 w 44648"/>
              <a:gd name="connsiteY14" fmla="*/ 4412 h 48787"/>
              <a:gd name="connsiteX15" fmla="*/ 30033 w 44648"/>
              <a:gd name="connsiteY15" fmla="*/ 2800 h 48787"/>
              <a:gd name="connsiteX16" fmla="*/ 22354 w 44648"/>
              <a:gd name="connsiteY16" fmla="*/ 5180 h 48787"/>
              <a:gd name="connsiteX17" fmla="*/ 22713 w 44648"/>
              <a:gd name="connsiteY17" fmla="*/ 3790 h 48787"/>
              <a:gd name="connsiteX18" fmla="*/ 14213 w 44648"/>
              <a:gd name="connsiteY18" fmla="*/ 5652 h 48787"/>
              <a:gd name="connsiteX19" fmla="*/ 15513 w 44648"/>
              <a:gd name="connsiteY19" fmla="*/ 7000 h 48787"/>
              <a:gd name="connsiteX20" fmla="*/ 4340 w 44648"/>
              <a:gd name="connsiteY20" fmla="*/ 16249 h 48787"/>
              <a:gd name="connsiteX21" fmla="*/ 4113 w 44648"/>
              <a:gd name="connsiteY21" fmla="*/ 14830 h 48787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2273 w 45598"/>
              <a:gd name="connsiteY17" fmla="*/ 31710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3323 w 45598"/>
              <a:gd name="connsiteY1" fmla="*/ 25840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3323 w 45598"/>
              <a:gd name="connsiteY1" fmla="*/ 25840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856 w 45598"/>
              <a:gd name="connsiteY0" fmla="*/ 26637 h 50252"/>
              <a:gd name="connsiteX1" fmla="*/ 1163 w 45598"/>
              <a:gd name="connsiteY1" fmla="*/ 25507 h 50252"/>
              <a:gd name="connsiteX2" fmla="*/ 8091 w 45598"/>
              <a:gd name="connsiteY2" fmla="*/ 35359 h 50252"/>
              <a:gd name="connsiteX3" fmla="*/ 5246 w 45598"/>
              <a:gd name="connsiteY3" fmla="*/ 43660 h 50252"/>
              <a:gd name="connsiteX4" fmla="*/ 15364 w 45598"/>
              <a:gd name="connsiteY4" fmla="*/ 43660 h 50252"/>
              <a:gd name="connsiteX5" fmla="*/ 16973 w 45598"/>
              <a:gd name="connsiteY5" fmla="*/ 37810 h 50252"/>
              <a:gd name="connsiteX6" fmla="*/ 29990 w 45598"/>
              <a:gd name="connsiteY6" fmla="*/ 35211 h 50252"/>
              <a:gd name="connsiteX7" fmla="*/ 31460 w 45598"/>
              <a:gd name="connsiteY7" fmla="*/ 43660 h 50252"/>
              <a:gd name="connsiteX8" fmla="*/ 35292 w 45598"/>
              <a:gd name="connsiteY8" fmla="*/ 23414 h 50252"/>
              <a:gd name="connsiteX9" fmla="*/ 43396 w 45598"/>
              <a:gd name="connsiteY9" fmla="*/ 43660 h 50252"/>
              <a:gd name="connsiteX10" fmla="*/ 42961 w 45598"/>
              <a:gd name="connsiteY10" fmla="*/ 15814 h 50252"/>
              <a:gd name="connsiteX11" fmla="*/ 41513 w 45598"/>
              <a:gd name="connsiteY11" fmla="*/ 18490 h 50252"/>
              <a:gd name="connsiteX12" fmla="*/ 39487 w 45598"/>
              <a:gd name="connsiteY12" fmla="*/ 5886 h 50252"/>
              <a:gd name="connsiteX13" fmla="*/ 39563 w 45598"/>
              <a:gd name="connsiteY13" fmla="*/ 7150 h 50252"/>
              <a:gd name="connsiteX14" fmla="*/ 30241 w 45598"/>
              <a:gd name="connsiteY14" fmla="*/ 4412 h 50252"/>
              <a:gd name="connsiteX15" fmla="*/ 30983 w 45598"/>
              <a:gd name="connsiteY15" fmla="*/ 2800 h 50252"/>
              <a:gd name="connsiteX16" fmla="*/ 23304 w 45598"/>
              <a:gd name="connsiteY16" fmla="*/ 5180 h 50252"/>
              <a:gd name="connsiteX17" fmla="*/ 23663 w 45598"/>
              <a:gd name="connsiteY17" fmla="*/ 3790 h 50252"/>
              <a:gd name="connsiteX18" fmla="*/ 15163 w 45598"/>
              <a:gd name="connsiteY18" fmla="*/ 5652 h 50252"/>
              <a:gd name="connsiteX19" fmla="*/ 16463 w 45598"/>
              <a:gd name="connsiteY19" fmla="*/ 7000 h 50252"/>
              <a:gd name="connsiteX20" fmla="*/ 5290 w 45598"/>
              <a:gd name="connsiteY20" fmla="*/ 16249 h 50252"/>
              <a:gd name="connsiteX21" fmla="*/ 5063 w 45598"/>
              <a:gd name="connsiteY2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8091 w 45598"/>
              <a:gd name="connsiteY0" fmla="*/ 35359 h 50252"/>
              <a:gd name="connsiteX1" fmla="*/ 5246 w 45598"/>
              <a:gd name="connsiteY1" fmla="*/ 43660 h 50252"/>
              <a:gd name="connsiteX2" fmla="*/ 15364 w 45598"/>
              <a:gd name="connsiteY2" fmla="*/ 43660 h 50252"/>
              <a:gd name="connsiteX3" fmla="*/ 16973 w 45598"/>
              <a:gd name="connsiteY3" fmla="*/ 37810 h 50252"/>
              <a:gd name="connsiteX4" fmla="*/ 29990 w 45598"/>
              <a:gd name="connsiteY4" fmla="*/ 35211 h 50252"/>
              <a:gd name="connsiteX5" fmla="*/ 31460 w 45598"/>
              <a:gd name="connsiteY5" fmla="*/ 43660 h 50252"/>
              <a:gd name="connsiteX6" fmla="*/ 35292 w 45598"/>
              <a:gd name="connsiteY6" fmla="*/ 23414 h 50252"/>
              <a:gd name="connsiteX7" fmla="*/ 43396 w 45598"/>
              <a:gd name="connsiteY7" fmla="*/ 43660 h 50252"/>
              <a:gd name="connsiteX8" fmla="*/ 42961 w 45598"/>
              <a:gd name="connsiteY8" fmla="*/ 15814 h 50252"/>
              <a:gd name="connsiteX9" fmla="*/ 41513 w 45598"/>
              <a:gd name="connsiteY9" fmla="*/ 18490 h 50252"/>
              <a:gd name="connsiteX10" fmla="*/ 39487 w 45598"/>
              <a:gd name="connsiteY10" fmla="*/ 5886 h 50252"/>
              <a:gd name="connsiteX11" fmla="*/ 39563 w 45598"/>
              <a:gd name="connsiteY11" fmla="*/ 7150 h 50252"/>
              <a:gd name="connsiteX12" fmla="*/ 30241 w 45598"/>
              <a:gd name="connsiteY12" fmla="*/ 4412 h 50252"/>
              <a:gd name="connsiteX13" fmla="*/ 30983 w 45598"/>
              <a:gd name="connsiteY13" fmla="*/ 2800 h 50252"/>
              <a:gd name="connsiteX14" fmla="*/ 23304 w 45598"/>
              <a:gd name="connsiteY14" fmla="*/ 5180 h 50252"/>
              <a:gd name="connsiteX15" fmla="*/ 23663 w 45598"/>
              <a:gd name="connsiteY15" fmla="*/ 3790 h 50252"/>
              <a:gd name="connsiteX16" fmla="*/ 15163 w 45598"/>
              <a:gd name="connsiteY16" fmla="*/ 5652 h 50252"/>
              <a:gd name="connsiteX17" fmla="*/ 16463 w 45598"/>
              <a:gd name="connsiteY17" fmla="*/ 7000 h 50252"/>
              <a:gd name="connsiteX18" fmla="*/ 5290 w 45598"/>
              <a:gd name="connsiteY18" fmla="*/ 16249 h 50252"/>
              <a:gd name="connsiteX19" fmla="*/ 5063 w 45598"/>
              <a:gd name="connsiteY19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15364 w 45598"/>
              <a:gd name="connsiteY0" fmla="*/ 43660 h 50252"/>
              <a:gd name="connsiteX1" fmla="*/ 16973 w 45598"/>
              <a:gd name="connsiteY1" fmla="*/ 37810 h 50252"/>
              <a:gd name="connsiteX2" fmla="*/ 29990 w 45598"/>
              <a:gd name="connsiteY2" fmla="*/ 35211 h 50252"/>
              <a:gd name="connsiteX3" fmla="*/ 31460 w 45598"/>
              <a:gd name="connsiteY3" fmla="*/ 43660 h 50252"/>
              <a:gd name="connsiteX4" fmla="*/ 35292 w 45598"/>
              <a:gd name="connsiteY4" fmla="*/ 23414 h 50252"/>
              <a:gd name="connsiteX5" fmla="*/ 43396 w 45598"/>
              <a:gd name="connsiteY5" fmla="*/ 43660 h 50252"/>
              <a:gd name="connsiteX6" fmla="*/ 42961 w 45598"/>
              <a:gd name="connsiteY6" fmla="*/ 15814 h 50252"/>
              <a:gd name="connsiteX7" fmla="*/ 41513 w 45598"/>
              <a:gd name="connsiteY7" fmla="*/ 18490 h 50252"/>
              <a:gd name="connsiteX8" fmla="*/ 39487 w 45598"/>
              <a:gd name="connsiteY8" fmla="*/ 5886 h 50252"/>
              <a:gd name="connsiteX9" fmla="*/ 39563 w 45598"/>
              <a:gd name="connsiteY9" fmla="*/ 7150 h 50252"/>
              <a:gd name="connsiteX10" fmla="*/ 30241 w 45598"/>
              <a:gd name="connsiteY10" fmla="*/ 4412 h 50252"/>
              <a:gd name="connsiteX11" fmla="*/ 30983 w 45598"/>
              <a:gd name="connsiteY11" fmla="*/ 2800 h 50252"/>
              <a:gd name="connsiteX12" fmla="*/ 23304 w 45598"/>
              <a:gd name="connsiteY12" fmla="*/ 5180 h 50252"/>
              <a:gd name="connsiteX13" fmla="*/ 23663 w 45598"/>
              <a:gd name="connsiteY13" fmla="*/ 3790 h 50252"/>
              <a:gd name="connsiteX14" fmla="*/ 15163 w 45598"/>
              <a:gd name="connsiteY14" fmla="*/ 5652 h 50252"/>
              <a:gd name="connsiteX15" fmla="*/ 16463 w 45598"/>
              <a:gd name="connsiteY15" fmla="*/ 7000 h 50252"/>
              <a:gd name="connsiteX16" fmla="*/ 5290 w 45598"/>
              <a:gd name="connsiteY16" fmla="*/ 16249 h 50252"/>
              <a:gd name="connsiteX17" fmla="*/ 5063 w 45598"/>
              <a:gd name="connsiteY17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29990 w 45598"/>
              <a:gd name="connsiteY0" fmla="*/ 35211 h 50252"/>
              <a:gd name="connsiteX1" fmla="*/ 31460 w 45598"/>
              <a:gd name="connsiteY1" fmla="*/ 43660 h 50252"/>
              <a:gd name="connsiteX2" fmla="*/ 35292 w 45598"/>
              <a:gd name="connsiteY2" fmla="*/ 23414 h 50252"/>
              <a:gd name="connsiteX3" fmla="*/ 43396 w 45598"/>
              <a:gd name="connsiteY3" fmla="*/ 43660 h 50252"/>
              <a:gd name="connsiteX4" fmla="*/ 42961 w 45598"/>
              <a:gd name="connsiteY4" fmla="*/ 15814 h 50252"/>
              <a:gd name="connsiteX5" fmla="*/ 41513 w 45598"/>
              <a:gd name="connsiteY5" fmla="*/ 18490 h 50252"/>
              <a:gd name="connsiteX6" fmla="*/ 39487 w 45598"/>
              <a:gd name="connsiteY6" fmla="*/ 5886 h 50252"/>
              <a:gd name="connsiteX7" fmla="*/ 39563 w 45598"/>
              <a:gd name="connsiteY7" fmla="*/ 7150 h 50252"/>
              <a:gd name="connsiteX8" fmla="*/ 30241 w 45598"/>
              <a:gd name="connsiteY8" fmla="*/ 4412 h 50252"/>
              <a:gd name="connsiteX9" fmla="*/ 30983 w 45598"/>
              <a:gd name="connsiteY9" fmla="*/ 2800 h 50252"/>
              <a:gd name="connsiteX10" fmla="*/ 23304 w 45598"/>
              <a:gd name="connsiteY10" fmla="*/ 5180 h 50252"/>
              <a:gd name="connsiteX11" fmla="*/ 23663 w 45598"/>
              <a:gd name="connsiteY11" fmla="*/ 3790 h 50252"/>
              <a:gd name="connsiteX12" fmla="*/ 15163 w 45598"/>
              <a:gd name="connsiteY12" fmla="*/ 5652 h 50252"/>
              <a:gd name="connsiteX13" fmla="*/ 16463 w 45598"/>
              <a:gd name="connsiteY13" fmla="*/ 7000 h 50252"/>
              <a:gd name="connsiteX14" fmla="*/ 5290 w 45598"/>
              <a:gd name="connsiteY14" fmla="*/ 16249 h 50252"/>
              <a:gd name="connsiteX15" fmla="*/ 5063 w 45598"/>
              <a:gd name="connsiteY15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5292 w 45598"/>
              <a:gd name="connsiteY0" fmla="*/ 23414 h 50252"/>
              <a:gd name="connsiteX1" fmla="*/ 43396 w 45598"/>
              <a:gd name="connsiteY1" fmla="*/ 43660 h 50252"/>
              <a:gd name="connsiteX2" fmla="*/ 42961 w 45598"/>
              <a:gd name="connsiteY2" fmla="*/ 15814 h 50252"/>
              <a:gd name="connsiteX3" fmla="*/ 41513 w 45598"/>
              <a:gd name="connsiteY3" fmla="*/ 18490 h 50252"/>
              <a:gd name="connsiteX4" fmla="*/ 39487 w 45598"/>
              <a:gd name="connsiteY4" fmla="*/ 5886 h 50252"/>
              <a:gd name="connsiteX5" fmla="*/ 39563 w 45598"/>
              <a:gd name="connsiteY5" fmla="*/ 7150 h 50252"/>
              <a:gd name="connsiteX6" fmla="*/ 30241 w 45598"/>
              <a:gd name="connsiteY6" fmla="*/ 4412 h 50252"/>
              <a:gd name="connsiteX7" fmla="*/ 30983 w 45598"/>
              <a:gd name="connsiteY7" fmla="*/ 2800 h 50252"/>
              <a:gd name="connsiteX8" fmla="*/ 23304 w 45598"/>
              <a:gd name="connsiteY8" fmla="*/ 5180 h 50252"/>
              <a:gd name="connsiteX9" fmla="*/ 23663 w 45598"/>
              <a:gd name="connsiteY9" fmla="*/ 3790 h 50252"/>
              <a:gd name="connsiteX10" fmla="*/ 15163 w 45598"/>
              <a:gd name="connsiteY10" fmla="*/ 5652 h 50252"/>
              <a:gd name="connsiteX11" fmla="*/ 16463 w 45598"/>
              <a:gd name="connsiteY11" fmla="*/ 7000 h 50252"/>
              <a:gd name="connsiteX12" fmla="*/ 5290 w 45598"/>
              <a:gd name="connsiteY12" fmla="*/ 16249 h 50252"/>
              <a:gd name="connsiteX13" fmla="*/ 5063 w 45598"/>
              <a:gd name="connsiteY13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42961 w 45598"/>
              <a:gd name="connsiteY0" fmla="*/ 15814 h 50252"/>
              <a:gd name="connsiteX1" fmla="*/ 41513 w 45598"/>
              <a:gd name="connsiteY1" fmla="*/ 18490 h 50252"/>
              <a:gd name="connsiteX2" fmla="*/ 39487 w 45598"/>
              <a:gd name="connsiteY2" fmla="*/ 5886 h 50252"/>
              <a:gd name="connsiteX3" fmla="*/ 39563 w 45598"/>
              <a:gd name="connsiteY3" fmla="*/ 7150 h 50252"/>
              <a:gd name="connsiteX4" fmla="*/ 30241 w 45598"/>
              <a:gd name="connsiteY4" fmla="*/ 4412 h 50252"/>
              <a:gd name="connsiteX5" fmla="*/ 30983 w 45598"/>
              <a:gd name="connsiteY5" fmla="*/ 2800 h 50252"/>
              <a:gd name="connsiteX6" fmla="*/ 23304 w 45598"/>
              <a:gd name="connsiteY6" fmla="*/ 5180 h 50252"/>
              <a:gd name="connsiteX7" fmla="*/ 23663 w 45598"/>
              <a:gd name="connsiteY7" fmla="*/ 3790 h 50252"/>
              <a:gd name="connsiteX8" fmla="*/ 15163 w 45598"/>
              <a:gd name="connsiteY8" fmla="*/ 5652 h 50252"/>
              <a:gd name="connsiteX9" fmla="*/ 16463 w 45598"/>
              <a:gd name="connsiteY9" fmla="*/ 7000 h 50252"/>
              <a:gd name="connsiteX10" fmla="*/ 5290 w 45598"/>
              <a:gd name="connsiteY10" fmla="*/ 16249 h 50252"/>
              <a:gd name="connsiteX11" fmla="*/ 5063 w 45598"/>
              <a:gd name="connsiteY11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30241 w 45598"/>
              <a:gd name="connsiteY2" fmla="*/ 4412 h 50252"/>
              <a:gd name="connsiteX3" fmla="*/ 30983 w 45598"/>
              <a:gd name="connsiteY3" fmla="*/ 2800 h 50252"/>
              <a:gd name="connsiteX4" fmla="*/ 23304 w 45598"/>
              <a:gd name="connsiteY4" fmla="*/ 5180 h 50252"/>
              <a:gd name="connsiteX5" fmla="*/ 23663 w 45598"/>
              <a:gd name="connsiteY5" fmla="*/ 3790 h 50252"/>
              <a:gd name="connsiteX6" fmla="*/ 15163 w 45598"/>
              <a:gd name="connsiteY6" fmla="*/ 5652 h 50252"/>
              <a:gd name="connsiteX7" fmla="*/ 16463 w 45598"/>
              <a:gd name="connsiteY7" fmla="*/ 7000 h 50252"/>
              <a:gd name="connsiteX8" fmla="*/ 5290 w 45598"/>
              <a:gd name="connsiteY8" fmla="*/ 16249 h 50252"/>
              <a:gd name="connsiteX9" fmla="*/ 5063 w 45598"/>
              <a:gd name="connsiteY9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30241 w 45598"/>
              <a:gd name="connsiteY2" fmla="*/ 4412 h 50252"/>
              <a:gd name="connsiteX3" fmla="*/ 30983 w 45598"/>
              <a:gd name="connsiteY3" fmla="*/ 2800 h 50252"/>
              <a:gd name="connsiteX4" fmla="*/ 15163 w 45598"/>
              <a:gd name="connsiteY4" fmla="*/ 5652 h 50252"/>
              <a:gd name="connsiteX5" fmla="*/ 16463 w 45598"/>
              <a:gd name="connsiteY5" fmla="*/ 7000 h 50252"/>
              <a:gd name="connsiteX6" fmla="*/ 5290 w 45598"/>
              <a:gd name="connsiteY6" fmla="*/ 16249 h 50252"/>
              <a:gd name="connsiteX7" fmla="*/ 5063 w 45598"/>
              <a:gd name="connsiteY7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39487 w 45598"/>
              <a:gd name="connsiteY0" fmla="*/ 5886 h 50252"/>
              <a:gd name="connsiteX1" fmla="*/ 39563 w 45598"/>
              <a:gd name="connsiteY1" fmla="*/ 7150 h 50252"/>
              <a:gd name="connsiteX2" fmla="*/ 15163 w 45598"/>
              <a:gd name="connsiteY2" fmla="*/ 5652 h 50252"/>
              <a:gd name="connsiteX3" fmla="*/ 16463 w 45598"/>
              <a:gd name="connsiteY3" fmla="*/ 7000 h 50252"/>
              <a:gd name="connsiteX4" fmla="*/ 5290 w 45598"/>
              <a:gd name="connsiteY4" fmla="*/ 16249 h 50252"/>
              <a:gd name="connsiteX5" fmla="*/ 5063 w 45598"/>
              <a:gd name="connsiteY5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15163 w 45598"/>
              <a:gd name="connsiteY0" fmla="*/ 5652 h 50252"/>
              <a:gd name="connsiteX1" fmla="*/ 16463 w 45598"/>
              <a:gd name="connsiteY1" fmla="*/ 7000 h 50252"/>
              <a:gd name="connsiteX2" fmla="*/ 5290 w 45598"/>
              <a:gd name="connsiteY2" fmla="*/ 16249 h 50252"/>
              <a:gd name="connsiteX3" fmla="*/ 5063 w 45598"/>
              <a:gd name="connsiteY3" fmla="*/ 14830 h 50252"/>
              <a:gd name="connsiteX0" fmla="*/ 5063 w 45598"/>
              <a:gd name="connsiteY0" fmla="*/ 14830 h 50252"/>
              <a:gd name="connsiteX1" fmla="*/ 6786 w 45598"/>
              <a:gd name="connsiteY1" fmla="*/ 7367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5168 w 45598"/>
              <a:gd name="connsiteY2" fmla="*/ 5662 h 50252"/>
              <a:gd name="connsiteX3" fmla="*/ 23619 w 45598"/>
              <a:gd name="connsiteY3" fmla="*/ 3892 h 50252"/>
              <a:gd name="connsiteX4" fmla="*/ 26912 w 45598"/>
              <a:gd name="connsiteY4" fmla="*/ 660 h 50252"/>
              <a:gd name="connsiteX5" fmla="*/ 30996 w 45598"/>
              <a:gd name="connsiteY5" fmla="*/ 2941 h 50252"/>
              <a:gd name="connsiteX6" fmla="*/ 36626 w 45598"/>
              <a:gd name="connsiteY6" fmla="*/ 1150 h 50252"/>
              <a:gd name="connsiteX7" fmla="*/ 39481 w 45598"/>
              <a:gd name="connsiteY7" fmla="*/ 6036 h 50252"/>
              <a:gd name="connsiteX8" fmla="*/ 43145 w 45598"/>
              <a:gd name="connsiteY8" fmla="*/ 10778 h 50252"/>
              <a:gd name="connsiteX9" fmla="*/ 42981 w 45598"/>
              <a:gd name="connsiteY9" fmla="*/ 15920 h 50252"/>
              <a:gd name="connsiteX10" fmla="*/ 44179 w 45598"/>
              <a:gd name="connsiteY10" fmla="*/ 23782 h 50252"/>
              <a:gd name="connsiteX11" fmla="*/ 42874 w 45598"/>
              <a:gd name="connsiteY11" fmla="*/ 43660 h 50252"/>
              <a:gd name="connsiteX12" fmla="*/ 38475 w 45598"/>
              <a:gd name="connsiteY12" fmla="*/ 43660 h 50252"/>
              <a:gd name="connsiteX13" fmla="*/ 31336 w 45598"/>
              <a:gd name="connsiteY13" fmla="*/ 43660 h 50252"/>
              <a:gd name="connsiteX14" fmla="*/ 24830 w 45598"/>
              <a:gd name="connsiteY14" fmla="*/ 43566 h 50252"/>
              <a:gd name="connsiteX15" fmla="*/ 16625 w 45598"/>
              <a:gd name="connsiteY15" fmla="*/ 43660 h 50252"/>
              <a:gd name="connsiteX16" fmla="*/ 2114 w 45598"/>
              <a:gd name="connsiteY16" fmla="*/ 45125 h 50252"/>
              <a:gd name="connsiteX17" fmla="*/ 1163 w 45598"/>
              <a:gd name="connsiteY17" fmla="*/ 31468 h 50252"/>
              <a:gd name="connsiteX18" fmla="*/ 3276 w 45598"/>
              <a:gd name="connsiteY18" fmla="*/ 26011 h 50252"/>
              <a:gd name="connsiteX19" fmla="*/ 1158 w 45598"/>
              <a:gd name="connsiteY19" fmla="*/ 20164 h 50252"/>
              <a:gd name="connsiteX20" fmla="*/ 5026 w 45598"/>
              <a:gd name="connsiteY20" fmla="*/ 14967 h 50252"/>
              <a:gd name="connsiteX21" fmla="*/ 5063 w 45598"/>
              <a:gd name="connsiteY21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23619 w 45598"/>
              <a:gd name="connsiteY4" fmla="*/ 3892 h 50252"/>
              <a:gd name="connsiteX5" fmla="*/ 26912 w 45598"/>
              <a:gd name="connsiteY5" fmla="*/ 660 h 50252"/>
              <a:gd name="connsiteX6" fmla="*/ 30996 w 45598"/>
              <a:gd name="connsiteY6" fmla="*/ 2941 h 50252"/>
              <a:gd name="connsiteX7" fmla="*/ 36626 w 45598"/>
              <a:gd name="connsiteY7" fmla="*/ 1150 h 50252"/>
              <a:gd name="connsiteX8" fmla="*/ 39481 w 45598"/>
              <a:gd name="connsiteY8" fmla="*/ 6036 h 50252"/>
              <a:gd name="connsiteX9" fmla="*/ 43145 w 45598"/>
              <a:gd name="connsiteY9" fmla="*/ 10778 h 50252"/>
              <a:gd name="connsiteX10" fmla="*/ 42981 w 45598"/>
              <a:gd name="connsiteY10" fmla="*/ 15920 h 50252"/>
              <a:gd name="connsiteX11" fmla="*/ 44179 w 45598"/>
              <a:gd name="connsiteY11" fmla="*/ 23782 h 50252"/>
              <a:gd name="connsiteX12" fmla="*/ 42874 w 45598"/>
              <a:gd name="connsiteY12" fmla="*/ 43660 h 50252"/>
              <a:gd name="connsiteX13" fmla="*/ 38475 w 45598"/>
              <a:gd name="connsiteY13" fmla="*/ 43660 h 50252"/>
              <a:gd name="connsiteX14" fmla="*/ 31336 w 45598"/>
              <a:gd name="connsiteY14" fmla="*/ 43660 h 50252"/>
              <a:gd name="connsiteX15" fmla="*/ 24830 w 45598"/>
              <a:gd name="connsiteY15" fmla="*/ 43566 h 50252"/>
              <a:gd name="connsiteX16" fmla="*/ 16625 w 45598"/>
              <a:gd name="connsiteY16" fmla="*/ 43660 h 50252"/>
              <a:gd name="connsiteX17" fmla="*/ 2114 w 45598"/>
              <a:gd name="connsiteY17" fmla="*/ 45125 h 50252"/>
              <a:gd name="connsiteX18" fmla="*/ 1163 w 45598"/>
              <a:gd name="connsiteY18" fmla="*/ 31468 h 50252"/>
              <a:gd name="connsiteX19" fmla="*/ 3276 w 45598"/>
              <a:gd name="connsiteY19" fmla="*/ 26011 h 50252"/>
              <a:gd name="connsiteX20" fmla="*/ 1158 w 45598"/>
              <a:gd name="connsiteY20" fmla="*/ 20164 h 50252"/>
              <a:gd name="connsiteX21" fmla="*/ 5026 w 45598"/>
              <a:gd name="connsiteY21" fmla="*/ 14967 h 50252"/>
              <a:gd name="connsiteX22" fmla="*/ 5063 w 45598"/>
              <a:gd name="connsiteY22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7745 w 45598"/>
              <a:gd name="connsiteY1" fmla="*/ 4051 h 50252"/>
              <a:gd name="connsiteX2" fmla="*/ 10661 w 45598"/>
              <a:gd name="connsiteY2" fmla="*/ 4522 h 50252"/>
              <a:gd name="connsiteX3" fmla="*/ 15168 w 45598"/>
              <a:gd name="connsiteY3" fmla="*/ 5662 h 50252"/>
              <a:gd name="connsiteX4" fmla="*/ 19409 w 45598"/>
              <a:gd name="connsiteY4" fmla="*/ 6482 h 50252"/>
              <a:gd name="connsiteX5" fmla="*/ 23619 w 45598"/>
              <a:gd name="connsiteY5" fmla="*/ 3892 h 50252"/>
              <a:gd name="connsiteX6" fmla="*/ 26912 w 45598"/>
              <a:gd name="connsiteY6" fmla="*/ 660 h 50252"/>
              <a:gd name="connsiteX7" fmla="*/ 30996 w 45598"/>
              <a:gd name="connsiteY7" fmla="*/ 2941 h 50252"/>
              <a:gd name="connsiteX8" fmla="*/ 36626 w 45598"/>
              <a:gd name="connsiteY8" fmla="*/ 1150 h 50252"/>
              <a:gd name="connsiteX9" fmla="*/ 39481 w 45598"/>
              <a:gd name="connsiteY9" fmla="*/ 6036 h 50252"/>
              <a:gd name="connsiteX10" fmla="*/ 43145 w 45598"/>
              <a:gd name="connsiteY10" fmla="*/ 10778 h 50252"/>
              <a:gd name="connsiteX11" fmla="*/ 42981 w 45598"/>
              <a:gd name="connsiteY11" fmla="*/ 15920 h 50252"/>
              <a:gd name="connsiteX12" fmla="*/ 44179 w 45598"/>
              <a:gd name="connsiteY12" fmla="*/ 23782 h 50252"/>
              <a:gd name="connsiteX13" fmla="*/ 42874 w 45598"/>
              <a:gd name="connsiteY13" fmla="*/ 43660 h 50252"/>
              <a:gd name="connsiteX14" fmla="*/ 38475 w 45598"/>
              <a:gd name="connsiteY14" fmla="*/ 43660 h 50252"/>
              <a:gd name="connsiteX15" fmla="*/ 31336 w 45598"/>
              <a:gd name="connsiteY15" fmla="*/ 43660 h 50252"/>
              <a:gd name="connsiteX16" fmla="*/ 24830 w 45598"/>
              <a:gd name="connsiteY16" fmla="*/ 43566 h 50252"/>
              <a:gd name="connsiteX17" fmla="*/ 16625 w 45598"/>
              <a:gd name="connsiteY17" fmla="*/ 43660 h 50252"/>
              <a:gd name="connsiteX18" fmla="*/ 2114 w 45598"/>
              <a:gd name="connsiteY18" fmla="*/ 45125 h 50252"/>
              <a:gd name="connsiteX19" fmla="*/ 1163 w 45598"/>
              <a:gd name="connsiteY19" fmla="*/ 31468 h 50252"/>
              <a:gd name="connsiteX20" fmla="*/ 3276 w 45598"/>
              <a:gd name="connsiteY20" fmla="*/ 26011 h 50252"/>
              <a:gd name="connsiteX21" fmla="*/ 1158 w 45598"/>
              <a:gd name="connsiteY21" fmla="*/ 20164 h 50252"/>
              <a:gd name="connsiteX22" fmla="*/ 5026 w 45598"/>
              <a:gd name="connsiteY22" fmla="*/ 14967 h 50252"/>
              <a:gd name="connsiteX23" fmla="*/ 5063 w 45598"/>
              <a:gd name="connsiteY23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5290 w 45598"/>
              <a:gd name="connsiteY0" fmla="*/ 16249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621 w 45598"/>
              <a:gd name="connsiteY0" fmla="*/ 21615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5063 w 45598"/>
              <a:gd name="connsiteY1" fmla="*/ 14830 h 50252"/>
              <a:gd name="connsiteX0" fmla="*/ 5063 w 45598"/>
              <a:gd name="connsiteY0" fmla="*/ 14830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5026 w 45598"/>
              <a:gd name="connsiteY23" fmla="*/ 14967 h 50252"/>
              <a:gd name="connsiteX24" fmla="*/ 5063 w 45598"/>
              <a:gd name="connsiteY24" fmla="*/ 14830 h 50252"/>
              <a:gd name="connsiteX0" fmla="*/ 17931 w 45598"/>
              <a:gd name="connsiteY0" fmla="*/ 28737 h 50252"/>
              <a:gd name="connsiteX1" fmla="*/ 3473 w 45598"/>
              <a:gd name="connsiteY1" fmla="*/ 7415 h 50252"/>
              <a:gd name="connsiteX0" fmla="*/ 5063 w 45598"/>
              <a:gd name="connsiteY0" fmla="*/ 16608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5026 w 45598"/>
              <a:gd name="connsiteY23" fmla="*/ 16745 h 52030"/>
              <a:gd name="connsiteX24" fmla="*/ 5063 w 45598"/>
              <a:gd name="connsiteY24" fmla="*/ 16608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7242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5026 w 45598"/>
              <a:gd name="connsiteY23" fmla="*/ 16745 h 52030"/>
              <a:gd name="connsiteX24" fmla="*/ 3396 w 45598"/>
              <a:gd name="connsiteY24" fmla="*/ 7242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7242 h 52030"/>
              <a:gd name="connsiteX1" fmla="*/ 5209 w 45598"/>
              <a:gd name="connsiteY1" fmla="*/ 8109 h 52030"/>
              <a:gd name="connsiteX2" fmla="*/ 7745 w 45598"/>
              <a:gd name="connsiteY2" fmla="*/ 5829 h 52030"/>
              <a:gd name="connsiteX3" fmla="*/ 10661 w 45598"/>
              <a:gd name="connsiteY3" fmla="*/ 6300 h 52030"/>
              <a:gd name="connsiteX4" fmla="*/ 15168 w 45598"/>
              <a:gd name="connsiteY4" fmla="*/ 7440 h 52030"/>
              <a:gd name="connsiteX5" fmla="*/ 19409 w 45598"/>
              <a:gd name="connsiteY5" fmla="*/ 8260 h 52030"/>
              <a:gd name="connsiteX6" fmla="*/ 23619 w 45598"/>
              <a:gd name="connsiteY6" fmla="*/ 5670 h 52030"/>
              <a:gd name="connsiteX7" fmla="*/ 26912 w 45598"/>
              <a:gd name="connsiteY7" fmla="*/ 2438 h 52030"/>
              <a:gd name="connsiteX8" fmla="*/ 30996 w 45598"/>
              <a:gd name="connsiteY8" fmla="*/ 4719 h 52030"/>
              <a:gd name="connsiteX9" fmla="*/ 36626 w 45598"/>
              <a:gd name="connsiteY9" fmla="*/ 2928 h 52030"/>
              <a:gd name="connsiteX10" fmla="*/ 39481 w 45598"/>
              <a:gd name="connsiteY10" fmla="*/ 7814 h 52030"/>
              <a:gd name="connsiteX11" fmla="*/ 43145 w 45598"/>
              <a:gd name="connsiteY11" fmla="*/ 12556 h 52030"/>
              <a:gd name="connsiteX12" fmla="*/ 42981 w 45598"/>
              <a:gd name="connsiteY12" fmla="*/ 17698 h 52030"/>
              <a:gd name="connsiteX13" fmla="*/ 44179 w 45598"/>
              <a:gd name="connsiteY13" fmla="*/ 25560 h 52030"/>
              <a:gd name="connsiteX14" fmla="*/ 42874 w 45598"/>
              <a:gd name="connsiteY14" fmla="*/ 45438 h 52030"/>
              <a:gd name="connsiteX15" fmla="*/ 38475 w 45598"/>
              <a:gd name="connsiteY15" fmla="*/ 45438 h 52030"/>
              <a:gd name="connsiteX16" fmla="*/ 31336 w 45598"/>
              <a:gd name="connsiteY16" fmla="*/ 45438 h 52030"/>
              <a:gd name="connsiteX17" fmla="*/ 24830 w 45598"/>
              <a:gd name="connsiteY17" fmla="*/ 45344 h 52030"/>
              <a:gd name="connsiteX18" fmla="*/ 16625 w 45598"/>
              <a:gd name="connsiteY18" fmla="*/ 45438 h 52030"/>
              <a:gd name="connsiteX19" fmla="*/ 2114 w 45598"/>
              <a:gd name="connsiteY19" fmla="*/ 46903 h 52030"/>
              <a:gd name="connsiteX20" fmla="*/ 1163 w 45598"/>
              <a:gd name="connsiteY20" fmla="*/ 33246 h 52030"/>
              <a:gd name="connsiteX21" fmla="*/ 3276 w 45598"/>
              <a:gd name="connsiteY21" fmla="*/ 27789 h 52030"/>
              <a:gd name="connsiteX22" fmla="*/ 1158 w 45598"/>
              <a:gd name="connsiteY22" fmla="*/ 21942 h 52030"/>
              <a:gd name="connsiteX23" fmla="*/ 2777 w 45598"/>
              <a:gd name="connsiteY23" fmla="*/ 7281 h 52030"/>
              <a:gd name="connsiteX24" fmla="*/ 3396 w 45598"/>
              <a:gd name="connsiteY24" fmla="*/ 7242 h 52030"/>
              <a:gd name="connsiteX0" fmla="*/ 2885 w 45598"/>
              <a:gd name="connsiteY0" fmla="*/ 13050 h 52030"/>
              <a:gd name="connsiteX1" fmla="*/ 3473 w 45598"/>
              <a:gd name="connsiteY1" fmla="*/ 9193 h 52030"/>
              <a:gd name="connsiteX0" fmla="*/ 3396 w 45598"/>
              <a:gd name="connsiteY0" fmla="*/ 5464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777 w 45598"/>
              <a:gd name="connsiteY23" fmla="*/ 5503 h 50252"/>
              <a:gd name="connsiteX24" fmla="*/ 3396 w 45598"/>
              <a:gd name="connsiteY24" fmla="*/ 5464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5464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5464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4094 w 45598"/>
              <a:gd name="connsiteY0" fmla="*/ 526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4094 w 45598"/>
              <a:gd name="connsiteY24" fmla="*/ 526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6342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6342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396 w 45598"/>
              <a:gd name="connsiteY0" fmla="*/ 6342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396 w 45598"/>
              <a:gd name="connsiteY24" fmla="*/ 6342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3619 w 45598"/>
              <a:gd name="connsiteY6" fmla="*/ 3892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5168 w 45598"/>
              <a:gd name="connsiteY4" fmla="*/ 5662 h 50252"/>
              <a:gd name="connsiteX5" fmla="*/ 19409 w 45598"/>
              <a:gd name="connsiteY5" fmla="*/ 6482 h 50252"/>
              <a:gd name="connsiteX6" fmla="*/ 21641 w 45598"/>
              <a:gd name="connsiteY6" fmla="*/ 5258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9409 w 45598"/>
              <a:gd name="connsiteY5" fmla="*/ 6965 h 50735"/>
              <a:gd name="connsiteX6" fmla="*/ 21641 w 45598"/>
              <a:gd name="connsiteY6" fmla="*/ 5741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7586 w 45598"/>
              <a:gd name="connsiteY5" fmla="*/ 4916 h 50735"/>
              <a:gd name="connsiteX6" fmla="*/ 21641 w 45598"/>
              <a:gd name="connsiteY6" fmla="*/ 5741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532 h 50735"/>
              <a:gd name="connsiteX1" fmla="*/ 5209 w 45598"/>
              <a:gd name="connsiteY1" fmla="*/ 6814 h 50735"/>
              <a:gd name="connsiteX2" fmla="*/ 7745 w 45598"/>
              <a:gd name="connsiteY2" fmla="*/ 4534 h 50735"/>
              <a:gd name="connsiteX3" fmla="*/ 10661 w 45598"/>
              <a:gd name="connsiteY3" fmla="*/ 5005 h 50735"/>
              <a:gd name="connsiteX4" fmla="*/ 13927 w 45598"/>
              <a:gd name="connsiteY4" fmla="*/ 4096 h 50735"/>
              <a:gd name="connsiteX5" fmla="*/ 17586 w 45598"/>
              <a:gd name="connsiteY5" fmla="*/ 4916 h 50735"/>
              <a:gd name="connsiteX6" fmla="*/ 21176 w 45598"/>
              <a:gd name="connsiteY6" fmla="*/ 3790 h 50735"/>
              <a:gd name="connsiteX7" fmla="*/ 26912 w 45598"/>
              <a:gd name="connsiteY7" fmla="*/ 1143 h 50735"/>
              <a:gd name="connsiteX8" fmla="*/ 30996 w 45598"/>
              <a:gd name="connsiteY8" fmla="*/ 3424 h 50735"/>
              <a:gd name="connsiteX9" fmla="*/ 36626 w 45598"/>
              <a:gd name="connsiteY9" fmla="*/ 1633 h 50735"/>
              <a:gd name="connsiteX10" fmla="*/ 39481 w 45598"/>
              <a:gd name="connsiteY10" fmla="*/ 6519 h 50735"/>
              <a:gd name="connsiteX11" fmla="*/ 43145 w 45598"/>
              <a:gd name="connsiteY11" fmla="*/ 11261 h 50735"/>
              <a:gd name="connsiteX12" fmla="*/ 42981 w 45598"/>
              <a:gd name="connsiteY12" fmla="*/ 16403 h 50735"/>
              <a:gd name="connsiteX13" fmla="*/ 44179 w 45598"/>
              <a:gd name="connsiteY13" fmla="*/ 24265 h 50735"/>
              <a:gd name="connsiteX14" fmla="*/ 42874 w 45598"/>
              <a:gd name="connsiteY14" fmla="*/ 44143 h 50735"/>
              <a:gd name="connsiteX15" fmla="*/ 38475 w 45598"/>
              <a:gd name="connsiteY15" fmla="*/ 44143 h 50735"/>
              <a:gd name="connsiteX16" fmla="*/ 31336 w 45598"/>
              <a:gd name="connsiteY16" fmla="*/ 44143 h 50735"/>
              <a:gd name="connsiteX17" fmla="*/ 24830 w 45598"/>
              <a:gd name="connsiteY17" fmla="*/ 44049 h 50735"/>
              <a:gd name="connsiteX18" fmla="*/ 16625 w 45598"/>
              <a:gd name="connsiteY18" fmla="*/ 44143 h 50735"/>
              <a:gd name="connsiteX19" fmla="*/ 2114 w 45598"/>
              <a:gd name="connsiteY19" fmla="*/ 45608 h 50735"/>
              <a:gd name="connsiteX20" fmla="*/ 1163 w 45598"/>
              <a:gd name="connsiteY20" fmla="*/ 31951 h 50735"/>
              <a:gd name="connsiteX21" fmla="*/ 3276 w 45598"/>
              <a:gd name="connsiteY21" fmla="*/ 26494 h 50735"/>
              <a:gd name="connsiteX22" fmla="*/ 1158 w 45598"/>
              <a:gd name="connsiteY22" fmla="*/ 20647 h 50735"/>
              <a:gd name="connsiteX23" fmla="*/ 2350 w 45598"/>
              <a:gd name="connsiteY23" fmla="*/ 5986 h 50735"/>
              <a:gd name="connsiteX24" fmla="*/ 3435 w 45598"/>
              <a:gd name="connsiteY24" fmla="*/ 6532 h 50735"/>
              <a:gd name="connsiteX0" fmla="*/ 2885 w 45598"/>
              <a:gd name="connsiteY0" fmla="*/ 11755 h 50735"/>
              <a:gd name="connsiteX1" fmla="*/ 3473 w 45598"/>
              <a:gd name="connsiteY1" fmla="*/ 7898 h 50735"/>
              <a:gd name="connsiteX0" fmla="*/ 3435 w 45598"/>
              <a:gd name="connsiteY0" fmla="*/ 6330 h 50533"/>
              <a:gd name="connsiteX1" fmla="*/ 5209 w 45598"/>
              <a:gd name="connsiteY1" fmla="*/ 6612 h 50533"/>
              <a:gd name="connsiteX2" fmla="*/ 7745 w 45598"/>
              <a:gd name="connsiteY2" fmla="*/ 4332 h 50533"/>
              <a:gd name="connsiteX3" fmla="*/ 10661 w 45598"/>
              <a:gd name="connsiteY3" fmla="*/ 4803 h 50533"/>
              <a:gd name="connsiteX4" fmla="*/ 13927 w 45598"/>
              <a:gd name="connsiteY4" fmla="*/ 3894 h 50533"/>
              <a:gd name="connsiteX5" fmla="*/ 17586 w 45598"/>
              <a:gd name="connsiteY5" fmla="*/ 4714 h 50533"/>
              <a:gd name="connsiteX6" fmla="*/ 21176 w 45598"/>
              <a:gd name="connsiteY6" fmla="*/ 3588 h 50533"/>
              <a:gd name="connsiteX7" fmla="*/ 26912 w 45598"/>
              <a:gd name="connsiteY7" fmla="*/ 941 h 50533"/>
              <a:gd name="connsiteX8" fmla="*/ 30996 w 45598"/>
              <a:gd name="connsiteY8" fmla="*/ 3222 h 50533"/>
              <a:gd name="connsiteX9" fmla="*/ 36626 w 45598"/>
              <a:gd name="connsiteY9" fmla="*/ 1431 h 50533"/>
              <a:gd name="connsiteX10" fmla="*/ 39481 w 45598"/>
              <a:gd name="connsiteY10" fmla="*/ 6317 h 50533"/>
              <a:gd name="connsiteX11" fmla="*/ 43145 w 45598"/>
              <a:gd name="connsiteY11" fmla="*/ 11059 h 50533"/>
              <a:gd name="connsiteX12" fmla="*/ 42981 w 45598"/>
              <a:gd name="connsiteY12" fmla="*/ 16201 h 50533"/>
              <a:gd name="connsiteX13" fmla="*/ 44179 w 45598"/>
              <a:gd name="connsiteY13" fmla="*/ 24063 h 50533"/>
              <a:gd name="connsiteX14" fmla="*/ 42874 w 45598"/>
              <a:gd name="connsiteY14" fmla="*/ 43941 h 50533"/>
              <a:gd name="connsiteX15" fmla="*/ 38475 w 45598"/>
              <a:gd name="connsiteY15" fmla="*/ 43941 h 50533"/>
              <a:gd name="connsiteX16" fmla="*/ 31336 w 45598"/>
              <a:gd name="connsiteY16" fmla="*/ 43941 h 50533"/>
              <a:gd name="connsiteX17" fmla="*/ 24830 w 45598"/>
              <a:gd name="connsiteY17" fmla="*/ 43847 h 50533"/>
              <a:gd name="connsiteX18" fmla="*/ 16625 w 45598"/>
              <a:gd name="connsiteY18" fmla="*/ 43941 h 50533"/>
              <a:gd name="connsiteX19" fmla="*/ 2114 w 45598"/>
              <a:gd name="connsiteY19" fmla="*/ 45406 h 50533"/>
              <a:gd name="connsiteX20" fmla="*/ 1163 w 45598"/>
              <a:gd name="connsiteY20" fmla="*/ 31749 h 50533"/>
              <a:gd name="connsiteX21" fmla="*/ 3276 w 45598"/>
              <a:gd name="connsiteY21" fmla="*/ 26292 h 50533"/>
              <a:gd name="connsiteX22" fmla="*/ 1158 w 45598"/>
              <a:gd name="connsiteY22" fmla="*/ 20445 h 50533"/>
              <a:gd name="connsiteX23" fmla="*/ 2350 w 45598"/>
              <a:gd name="connsiteY23" fmla="*/ 5784 h 50533"/>
              <a:gd name="connsiteX24" fmla="*/ 3435 w 45598"/>
              <a:gd name="connsiteY24" fmla="*/ 6330 h 50533"/>
              <a:gd name="connsiteX0" fmla="*/ 2885 w 45598"/>
              <a:gd name="connsiteY0" fmla="*/ 11553 h 50533"/>
              <a:gd name="connsiteX1" fmla="*/ 3473 w 45598"/>
              <a:gd name="connsiteY1" fmla="*/ 7696 h 50533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6912 w 45598"/>
              <a:gd name="connsiteY7" fmla="*/ 660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30996 w 45598"/>
              <a:gd name="connsiteY8" fmla="*/ 2941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6049 h 50252"/>
              <a:gd name="connsiteX1" fmla="*/ 5209 w 45598"/>
              <a:gd name="connsiteY1" fmla="*/ 6331 h 50252"/>
              <a:gd name="connsiteX2" fmla="*/ 7745 w 45598"/>
              <a:gd name="connsiteY2" fmla="*/ 4051 h 50252"/>
              <a:gd name="connsiteX3" fmla="*/ 10661 w 45598"/>
              <a:gd name="connsiteY3" fmla="*/ 4522 h 50252"/>
              <a:gd name="connsiteX4" fmla="*/ 13927 w 45598"/>
              <a:gd name="connsiteY4" fmla="*/ 3613 h 50252"/>
              <a:gd name="connsiteX5" fmla="*/ 17586 w 45598"/>
              <a:gd name="connsiteY5" fmla="*/ 4433 h 50252"/>
              <a:gd name="connsiteX6" fmla="*/ 21176 w 45598"/>
              <a:gd name="connsiteY6" fmla="*/ 3307 h 50252"/>
              <a:gd name="connsiteX7" fmla="*/ 23849 w 45598"/>
              <a:gd name="connsiteY7" fmla="*/ 3045 h 50252"/>
              <a:gd name="connsiteX8" fmla="*/ 27273 w 45598"/>
              <a:gd name="connsiteY8" fmla="*/ 2453 h 50252"/>
              <a:gd name="connsiteX9" fmla="*/ 36626 w 45598"/>
              <a:gd name="connsiteY9" fmla="*/ 1150 h 50252"/>
              <a:gd name="connsiteX10" fmla="*/ 39481 w 45598"/>
              <a:gd name="connsiteY10" fmla="*/ 6036 h 50252"/>
              <a:gd name="connsiteX11" fmla="*/ 43145 w 45598"/>
              <a:gd name="connsiteY11" fmla="*/ 10778 h 50252"/>
              <a:gd name="connsiteX12" fmla="*/ 42981 w 45598"/>
              <a:gd name="connsiteY12" fmla="*/ 15920 h 50252"/>
              <a:gd name="connsiteX13" fmla="*/ 44179 w 45598"/>
              <a:gd name="connsiteY13" fmla="*/ 23782 h 50252"/>
              <a:gd name="connsiteX14" fmla="*/ 42874 w 45598"/>
              <a:gd name="connsiteY14" fmla="*/ 43660 h 50252"/>
              <a:gd name="connsiteX15" fmla="*/ 38475 w 45598"/>
              <a:gd name="connsiteY15" fmla="*/ 43660 h 50252"/>
              <a:gd name="connsiteX16" fmla="*/ 31336 w 45598"/>
              <a:gd name="connsiteY16" fmla="*/ 43660 h 50252"/>
              <a:gd name="connsiteX17" fmla="*/ 24830 w 45598"/>
              <a:gd name="connsiteY17" fmla="*/ 43566 h 50252"/>
              <a:gd name="connsiteX18" fmla="*/ 16625 w 45598"/>
              <a:gd name="connsiteY18" fmla="*/ 43660 h 50252"/>
              <a:gd name="connsiteX19" fmla="*/ 2114 w 45598"/>
              <a:gd name="connsiteY19" fmla="*/ 45125 h 50252"/>
              <a:gd name="connsiteX20" fmla="*/ 1163 w 45598"/>
              <a:gd name="connsiteY20" fmla="*/ 31468 h 50252"/>
              <a:gd name="connsiteX21" fmla="*/ 3276 w 45598"/>
              <a:gd name="connsiteY21" fmla="*/ 26011 h 50252"/>
              <a:gd name="connsiteX22" fmla="*/ 1158 w 45598"/>
              <a:gd name="connsiteY22" fmla="*/ 20164 h 50252"/>
              <a:gd name="connsiteX23" fmla="*/ 2350 w 45598"/>
              <a:gd name="connsiteY23" fmla="*/ 5503 h 50252"/>
              <a:gd name="connsiteX24" fmla="*/ 3435 w 45598"/>
              <a:gd name="connsiteY24" fmla="*/ 6049 h 50252"/>
              <a:gd name="connsiteX0" fmla="*/ 2885 w 45598"/>
              <a:gd name="connsiteY0" fmla="*/ 11272 h 50252"/>
              <a:gd name="connsiteX1" fmla="*/ 3473 w 45598"/>
              <a:gd name="connsiteY1" fmla="*/ 7415 h 50252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9481 w 45598"/>
              <a:gd name="connsiteY10" fmla="*/ 5797 h 50013"/>
              <a:gd name="connsiteX11" fmla="*/ 43145 w 45598"/>
              <a:gd name="connsiteY11" fmla="*/ 10539 h 50013"/>
              <a:gd name="connsiteX12" fmla="*/ 42981 w 45598"/>
              <a:gd name="connsiteY12" fmla="*/ 15681 h 50013"/>
              <a:gd name="connsiteX13" fmla="*/ 44179 w 45598"/>
              <a:gd name="connsiteY13" fmla="*/ 23543 h 50013"/>
              <a:gd name="connsiteX14" fmla="*/ 42874 w 45598"/>
              <a:gd name="connsiteY14" fmla="*/ 43421 h 50013"/>
              <a:gd name="connsiteX15" fmla="*/ 38475 w 45598"/>
              <a:gd name="connsiteY15" fmla="*/ 43421 h 50013"/>
              <a:gd name="connsiteX16" fmla="*/ 31336 w 45598"/>
              <a:gd name="connsiteY16" fmla="*/ 43421 h 50013"/>
              <a:gd name="connsiteX17" fmla="*/ 24830 w 45598"/>
              <a:gd name="connsiteY17" fmla="*/ 43327 h 50013"/>
              <a:gd name="connsiteX18" fmla="*/ 16625 w 45598"/>
              <a:gd name="connsiteY18" fmla="*/ 43421 h 50013"/>
              <a:gd name="connsiteX19" fmla="*/ 2114 w 45598"/>
              <a:gd name="connsiteY19" fmla="*/ 44886 h 50013"/>
              <a:gd name="connsiteX20" fmla="*/ 1163 w 45598"/>
              <a:gd name="connsiteY20" fmla="*/ 31229 h 50013"/>
              <a:gd name="connsiteX21" fmla="*/ 3276 w 45598"/>
              <a:gd name="connsiteY21" fmla="*/ 25772 h 50013"/>
              <a:gd name="connsiteX22" fmla="*/ 1158 w 45598"/>
              <a:gd name="connsiteY22" fmla="*/ 19925 h 50013"/>
              <a:gd name="connsiteX23" fmla="*/ 2350 w 45598"/>
              <a:gd name="connsiteY23" fmla="*/ 5264 h 50013"/>
              <a:gd name="connsiteX24" fmla="*/ 3435 w 45598"/>
              <a:gd name="connsiteY24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9481 w 45598"/>
              <a:gd name="connsiteY11" fmla="*/ 5797 h 50013"/>
              <a:gd name="connsiteX12" fmla="*/ 43145 w 45598"/>
              <a:gd name="connsiteY12" fmla="*/ 10539 h 50013"/>
              <a:gd name="connsiteX13" fmla="*/ 42981 w 45598"/>
              <a:gd name="connsiteY13" fmla="*/ 15681 h 50013"/>
              <a:gd name="connsiteX14" fmla="*/ 44179 w 45598"/>
              <a:gd name="connsiteY14" fmla="*/ 23543 h 50013"/>
              <a:gd name="connsiteX15" fmla="*/ 42874 w 45598"/>
              <a:gd name="connsiteY15" fmla="*/ 43421 h 50013"/>
              <a:gd name="connsiteX16" fmla="*/ 38475 w 45598"/>
              <a:gd name="connsiteY16" fmla="*/ 43421 h 50013"/>
              <a:gd name="connsiteX17" fmla="*/ 31336 w 45598"/>
              <a:gd name="connsiteY17" fmla="*/ 43421 h 50013"/>
              <a:gd name="connsiteX18" fmla="*/ 24830 w 45598"/>
              <a:gd name="connsiteY18" fmla="*/ 43327 h 50013"/>
              <a:gd name="connsiteX19" fmla="*/ 16625 w 45598"/>
              <a:gd name="connsiteY19" fmla="*/ 43421 h 50013"/>
              <a:gd name="connsiteX20" fmla="*/ 2114 w 45598"/>
              <a:gd name="connsiteY20" fmla="*/ 44886 h 50013"/>
              <a:gd name="connsiteX21" fmla="*/ 1163 w 45598"/>
              <a:gd name="connsiteY21" fmla="*/ 31229 h 50013"/>
              <a:gd name="connsiteX22" fmla="*/ 3276 w 45598"/>
              <a:gd name="connsiteY22" fmla="*/ 25772 h 50013"/>
              <a:gd name="connsiteX23" fmla="*/ 1158 w 45598"/>
              <a:gd name="connsiteY23" fmla="*/ 19925 h 50013"/>
              <a:gd name="connsiteX24" fmla="*/ 2350 w 45598"/>
              <a:gd name="connsiteY24" fmla="*/ 5264 h 50013"/>
              <a:gd name="connsiteX25" fmla="*/ 3435 w 45598"/>
              <a:gd name="connsiteY25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39481 w 45598"/>
              <a:gd name="connsiteY12" fmla="*/ 5797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5810 h 50013"/>
              <a:gd name="connsiteX1" fmla="*/ 5209 w 45598"/>
              <a:gd name="connsiteY1" fmla="*/ 6092 h 50013"/>
              <a:gd name="connsiteX2" fmla="*/ 7745 w 45598"/>
              <a:gd name="connsiteY2" fmla="*/ 3812 h 50013"/>
              <a:gd name="connsiteX3" fmla="*/ 10661 w 45598"/>
              <a:gd name="connsiteY3" fmla="*/ 4283 h 50013"/>
              <a:gd name="connsiteX4" fmla="*/ 13927 w 45598"/>
              <a:gd name="connsiteY4" fmla="*/ 3374 h 50013"/>
              <a:gd name="connsiteX5" fmla="*/ 17586 w 45598"/>
              <a:gd name="connsiteY5" fmla="*/ 4194 h 50013"/>
              <a:gd name="connsiteX6" fmla="*/ 21176 w 45598"/>
              <a:gd name="connsiteY6" fmla="*/ 3068 h 50013"/>
              <a:gd name="connsiteX7" fmla="*/ 23849 w 45598"/>
              <a:gd name="connsiteY7" fmla="*/ 2806 h 50013"/>
              <a:gd name="connsiteX8" fmla="*/ 27273 w 45598"/>
              <a:gd name="connsiteY8" fmla="*/ 2214 h 50013"/>
              <a:gd name="connsiteX9" fmla="*/ 31391 w 45598"/>
              <a:gd name="connsiteY9" fmla="*/ 2667 h 50013"/>
              <a:gd name="connsiteX10" fmla="*/ 34395 w 45598"/>
              <a:gd name="connsiteY10" fmla="*/ 1951 h 50013"/>
              <a:gd name="connsiteX11" fmla="*/ 37749 w 45598"/>
              <a:gd name="connsiteY11" fmla="*/ 1561 h 50013"/>
              <a:gd name="connsiteX12" fmla="*/ 40644 w 45598"/>
              <a:gd name="connsiteY12" fmla="*/ 3163 h 50013"/>
              <a:gd name="connsiteX13" fmla="*/ 43145 w 45598"/>
              <a:gd name="connsiteY13" fmla="*/ 10539 h 50013"/>
              <a:gd name="connsiteX14" fmla="*/ 42981 w 45598"/>
              <a:gd name="connsiteY14" fmla="*/ 15681 h 50013"/>
              <a:gd name="connsiteX15" fmla="*/ 44179 w 45598"/>
              <a:gd name="connsiteY15" fmla="*/ 23543 h 50013"/>
              <a:gd name="connsiteX16" fmla="*/ 42874 w 45598"/>
              <a:gd name="connsiteY16" fmla="*/ 43421 h 50013"/>
              <a:gd name="connsiteX17" fmla="*/ 38475 w 45598"/>
              <a:gd name="connsiteY17" fmla="*/ 43421 h 50013"/>
              <a:gd name="connsiteX18" fmla="*/ 31336 w 45598"/>
              <a:gd name="connsiteY18" fmla="*/ 43421 h 50013"/>
              <a:gd name="connsiteX19" fmla="*/ 24830 w 45598"/>
              <a:gd name="connsiteY19" fmla="*/ 43327 h 50013"/>
              <a:gd name="connsiteX20" fmla="*/ 16625 w 45598"/>
              <a:gd name="connsiteY20" fmla="*/ 43421 h 50013"/>
              <a:gd name="connsiteX21" fmla="*/ 2114 w 45598"/>
              <a:gd name="connsiteY21" fmla="*/ 44886 h 50013"/>
              <a:gd name="connsiteX22" fmla="*/ 1163 w 45598"/>
              <a:gd name="connsiteY22" fmla="*/ 31229 h 50013"/>
              <a:gd name="connsiteX23" fmla="*/ 3276 w 45598"/>
              <a:gd name="connsiteY23" fmla="*/ 25772 h 50013"/>
              <a:gd name="connsiteX24" fmla="*/ 1158 w 45598"/>
              <a:gd name="connsiteY24" fmla="*/ 19925 h 50013"/>
              <a:gd name="connsiteX25" fmla="*/ 2350 w 45598"/>
              <a:gd name="connsiteY25" fmla="*/ 5264 h 50013"/>
              <a:gd name="connsiteX26" fmla="*/ 3435 w 45598"/>
              <a:gd name="connsiteY26" fmla="*/ 5810 h 50013"/>
              <a:gd name="connsiteX0" fmla="*/ 2885 w 45598"/>
              <a:gd name="connsiteY0" fmla="*/ 11033 h 50013"/>
              <a:gd name="connsiteX1" fmla="*/ 3473 w 45598"/>
              <a:gd name="connsiteY1" fmla="*/ 7176 h 50013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3276 w 45598"/>
              <a:gd name="connsiteY23" fmla="*/ 27340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974 w 45598"/>
              <a:gd name="connsiteY23" fmla="*/ 27209 h 51581"/>
              <a:gd name="connsiteX24" fmla="*/ 1158 w 45598"/>
              <a:gd name="connsiteY24" fmla="*/ 21493 h 51581"/>
              <a:gd name="connsiteX25" fmla="*/ 2350 w 45598"/>
              <a:gd name="connsiteY25" fmla="*/ 6832 h 51581"/>
              <a:gd name="connsiteX26" fmla="*/ 3435 w 45598"/>
              <a:gd name="connsiteY26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145 w 45598"/>
              <a:gd name="connsiteY13" fmla="*/ 12107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158 w 45598"/>
              <a:gd name="connsiteY23" fmla="*/ 21493 h 51581"/>
              <a:gd name="connsiteX24" fmla="*/ 2350 w 45598"/>
              <a:gd name="connsiteY24" fmla="*/ 6832 h 51581"/>
              <a:gd name="connsiteX25" fmla="*/ 3435 w 45598"/>
              <a:gd name="connsiteY25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301 w 45598"/>
              <a:gd name="connsiteY13" fmla="*/ 5815 h 51581"/>
              <a:gd name="connsiteX14" fmla="*/ 42981 w 45598"/>
              <a:gd name="connsiteY14" fmla="*/ 17249 h 51581"/>
              <a:gd name="connsiteX15" fmla="*/ 44179 w 45598"/>
              <a:gd name="connsiteY15" fmla="*/ 25111 h 51581"/>
              <a:gd name="connsiteX16" fmla="*/ 42874 w 45598"/>
              <a:gd name="connsiteY16" fmla="*/ 44989 h 51581"/>
              <a:gd name="connsiteX17" fmla="*/ 38475 w 45598"/>
              <a:gd name="connsiteY17" fmla="*/ 44989 h 51581"/>
              <a:gd name="connsiteX18" fmla="*/ 31336 w 45598"/>
              <a:gd name="connsiteY18" fmla="*/ 44989 h 51581"/>
              <a:gd name="connsiteX19" fmla="*/ 24830 w 45598"/>
              <a:gd name="connsiteY19" fmla="*/ 44895 h 51581"/>
              <a:gd name="connsiteX20" fmla="*/ 16625 w 45598"/>
              <a:gd name="connsiteY20" fmla="*/ 44989 h 51581"/>
              <a:gd name="connsiteX21" fmla="*/ 2114 w 45598"/>
              <a:gd name="connsiteY21" fmla="*/ 46454 h 51581"/>
              <a:gd name="connsiteX22" fmla="*/ 1163 w 45598"/>
              <a:gd name="connsiteY22" fmla="*/ 32797 h 51581"/>
              <a:gd name="connsiteX23" fmla="*/ 1158 w 45598"/>
              <a:gd name="connsiteY23" fmla="*/ 21493 h 51581"/>
              <a:gd name="connsiteX24" fmla="*/ 2350 w 45598"/>
              <a:gd name="connsiteY24" fmla="*/ 6832 h 51581"/>
              <a:gd name="connsiteX25" fmla="*/ 3435 w 45598"/>
              <a:gd name="connsiteY25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598"/>
              <a:gd name="connsiteY0" fmla="*/ 7378 h 51581"/>
              <a:gd name="connsiteX1" fmla="*/ 5209 w 45598"/>
              <a:gd name="connsiteY1" fmla="*/ 7660 h 51581"/>
              <a:gd name="connsiteX2" fmla="*/ 7745 w 45598"/>
              <a:gd name="connsiteY2" fmla="*/ 5380 h 51581"/>
              <a:gd name="connsiteX3" fmla="*/ 10661 w 45598"/>
              <a:gd name="connsiteY3" fmla="*/ 5851 h 51581"/>
              <a:gd name="connsiteX4" fmla="*/ 13927 w 45598"/>
              <a:gd name="connsiteY4" fmla="*/ 4942 h 51581"/>
              <a:gd name="connsiteX5" fmla="*/ 17586 w 45598"/>
              <a:gd name="connsiteY5" fmla="*/ 5762 h 51581"/>
              <a:gd name="connsiteX6" fmla="*/ 21176 w 45598"/>
              <a:gd name="connsiteY6" fmla="*/ 4636 h 51581"/>
              <a:gd name="connsiteX7" fmla="*/ 23849 w 45598"/>
              <a:gd name="connsiteY7" fmla="*/ 4374 h 51581"/>
              <a:gd name="connsiteX8" fmla="*/ 27273 w 45598"/>
              <a:gd name="connsiteY8" fmla="*/ 3782 h 51581"/>
              <a:gd name="connsiteX9" fmla="*/ 31391 w 45598"/>
              <a:gd name="connsiteY9" fmla="*/ 4235 h 51581"/>
              <a:gd name="connsiteX10" fmla="*/ 34395 w 45598"/>
              <a:gd name="connsiteY10" fmla="*/ 3519 h 51581"/>
              <a:gd name="connsiteX11" fmla="*/ 37749 w 45598"/>
              <a:gd name="connsiteY11" fmla="*/ 3129 h 51581"/>
              <a:gd name="connsiteX12" fmla="*/ 40644 w 45598"/>
              <a:gd name="connsiteY12" fmla="*/ 4731 h 51581"/>
              <a:gd name="connsiteX13" fmla="*/ 43301 w 45598"/>
              <a:gd name="connsiteY13" fmla="*/ 5815 h 51581"/>
              <a:gd name="connsiteX14" fmla="*/ 44179 w 45598"/>
              <a:gd name="connsiteY14" fmla="*/ 25111 h 51581"/>
              <a:gd name="connsiteX15" fmla="*/ 42874 w 45598"/>
              <a:gd name="connsiteY15" fmla="*/ 44989 h 51581"/>
              <a:gd name="connsiteX16" fmla="*/ 38475 w 45598"/>
              <a:gd name="connsiteY16" fmla="*/ 44989 h 51581"/>
              <a:gd name="connsiteX17" fmla="*/ 31336 w 45598"/>
              <a:gd name="connsiteY17" fmla="*/ 44989 h 51581"/>
              <a:gd name="connsiteX18" fmla="*/ 24830 w 45598"/>
              <a:gd name="connsiteY18" fmla="*/ 44895 h 51581"/>
              <a:gd name="connsiteX19" fmla="*/ 16625 w 45598"/>
              <a:gd name="connsiteY19" fmla="*/ 44989 h 51581"/>
              <a:gd name="connsiteX20" fmla="*/ 2114 w 45598"/>
              <a:gd name="connsiteY20" fmla="*/ 46454 h 51581"/>
              <a:gd name="connsiteX21" fmla="*/ 1163 w 45598"/>
              <a:gd name="connsiteY21" fmla="*/ 32797 h 51581"/>
              <a:gd name="connsiteX22" fmla="*/ 1158 w 45598"/>
              <a:gd name="connsiteY22" fmla="*/ 21493 h 51581"/>
              <a:gd name="connsiteX23" fmla="*/ 2350 w 45598"/>
              <a:gd name="connsiteY23" fmla="*/ 6832 h 51581"/>
              <a:gd name="connsiteX24" fmla="*/ 3435 w 45598"/>
              <a:gd name="connsiteY24" fmla="*/ 7378 h 51581"/>
              <a:gd name="connsiteX0" fmla="*/ 2885 w 45598"/>
              <a:gd name="connsiteY0" fmla="*/ 12601 h 51581"/>
              <a:gd name="connsiteX1" fmla="*/ 3473 w 45598"/>
              <a:gd name="connsiteY1" fmla="*/ 8744 h 51581"/>
              <a:gd name="connsiteX0" fmla="*/ 3435 w 45963"/>
              <a:gd name="connsiteY0" fmla="*/ 7378 h 51581"/>
              <a:gd name="connsiteX1" fmla="*/ 5209 w 45963"/>
              <a:gd name="connsiteY1" fmla="*/ 7660 h 51581"/>
              <a:gd name="connsiteX2" fmla="*/ 7745 w 45963"/>
              <a:gd name="connsiteY2" fmla="*/ 5380 h 51581"/>
              <a:gd name="connsiteX3" fmla="*/ 10661 w 45963"/>
              <a:gd name="connsiteY3" fmla="*/ 5851 h 51581"/>
              <a:gd name="connsiteX4" fmla="*/ 13927 w 45963"/>
              <a:gd name="connsiteY4" fmla="*/ 4942 h 51581"/>
              <a:gd name="connsiteX5" fmla="*/ 17586 w 45963"/>
              <a:gd name="connsiteY5" fmla="*/ 5762 h 51581"/>
              <a:gd name="connsiteX6" fmla="*/ 21176 w 45963"/>
              <a:gd name="connsiteY6" fmla="*/ 4636 h 51581"/>
              <a:gd name="connsiteX7" fmla="*/ 23849 w 45963"/>
              <a:gd name="connsiteY7" fmla="*/ 4374 h 51581"/>
              <a:gd name="connsiteX8" fmla="*/ 27273 w 45963"/>
              <a:gd name="connsiteY8" fmla="*/ 3782 h 51581"/>
              <a:gd name="connsiteX9" fmla="*/ 31391 w 45963"/>
              <a:gd name="connsiteY9" fmla="*/ 4235 h 51581"/>
              <a:gd name="connsiteX10" fmla="*/ 34395 w 45963"/>
              <a:gd name="connsiteY10" fmla="*/ 3519 h 51581"/>
              <a:gd name="connsiteX11" fmla="*/ 37749 w 45963"/>
              <a:gd name="connsiteY11" fmla="*/ 3129 h 51581"/>
              <a:gd name="connsiteX12" fmla="*/ 40644 w 45963"/>
              <a:gd name="connsiteY12" fmla="*/ 4731 h 51581"/>
              <a:gd name="connsiteX13" fmla="*/ 43301 w 45963"/>
              <a:gd name="connsiteY13" fmla="*/ 5815 h 51581"/>
              <a:gd name="connsiteX14" fmla="*/ 44179 w 45963"/>
              <a:gd name="connsiteY14" fmla="*/ 25111 h 51581"/>
              <a:gd name="connsiteX15" fmla="*/ 43239 w 45963"/>
              <a:gd name="connsiteY15" fmla="*/ 45382 h 51581"/>
              <a:gd name="connsiteX16" fmla="*/ 38475 w 45963"/>
              <a:gd name="connsiteY16" fmla="*/ 44989 h 51581"/>
              <a:gd name="connsiteX17" fmla="*/ 31336 w 45963"/>
              <a:gd name="connsiteY17" fmla="*/ 44989 h 51581"/>
              <a:gd name="connsiteX18" fmla="*/ 24830 w 45963"/>
              <a:gd name="connsiteY18" fmla="*/ 44895 h 51581"/>
              <a:gd name="connsiteX19" fmla="*/ 16625 w 45963"/>
              <a:gd name="connsiteY19" fmla="*/ 44989 h 51581"/>
              <a:gd name="connsiteX20" fmla="*/ 2114 w 45963"/>
              <a:gd name="connsiteY20" fmla="*/ 46454 h 51581"/>
              <a:gd name="connsiteX21" fmla="*/ 1163 w 45963"/>
              <a:gd name="connsiteY21" fmla="*/ 32797 h 51581"/>
              <a:gd name="connsiteX22" fmla="*/ 1158 w 45963"/>
              <a:gd name="connsiteY22" fmla="*/ 21493 h 51581"/>
              <a:gd name="connsiteX23" fmla="*/ 2350 w 45963"/>
              <a:gd name="connsiteY23" fmla="*/ 6832 h 51581"/>
              <a:gd name="connsiteX24" fmla="*/ 3435 w 45963"/>
              <a:gd name="connsiteY24" fmla="*/ 7378 h 51581"/>
              <a:gd name="connsiteX0" fmla="*/ 2885 w 45963"/>
              <a:gd name="connsiteY0" fmla="*/ 12601 h 51581"/>
              <a:gd name="connsiteX1" fmla="*/ 3473 w 45963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395 w 45817"/>
              <a:gd name="connsiteY10" fmla="*/ 3519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395 w 45817"/>
              <a:gd name="connsiteY10" fmla="*/ 3519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7378 h 51581"/>
              <a:gd name="connsiteX1" fmla="*/ 5209 w 45817"/>
              <a:gd name="connsiteY1" fmla="*/ 7660 h 51581"/>
              <a:gd name="connsiteX2" fmla="*/ 7745 w 45817"/>
              <a:gd name="connsiteY2" fmla="*/ 5380 h 51581"/>
              <a:gd name="connsiteX3" fmla="*/ 10661 w 45817"/>
              <a:gd name="connsiteY3" fmla="*/ 5851 h 51581"/>
              <a:gd name="connsiteX4" fmla="*/ 13927 w 45817"/>
              <a:gd name="connsiteY4" fmla="*/ 4942 h 51581"/>
              <a:gd name="connsiteX5" fmla="*/ 17586 w 45817"/>
              <a:gd name="connsiteY5" fmla="*/ 5762 h 51581"/>
              <a:gd name="connsiteX6" fmla="*/ 21176 w 45817"/>
              <a:gd name="connsiteY6" fmla="*/ 4636 h 51581"/>
              <a:gd name="connsiteX7" fmla="*/ 23849 w 45817"/>
              <a:gd name="connsiteY7" fmla="*/ 4374 h 51581"/>
              <a:gd name="connsiteX8" fmla="*/ 27273 w 45817"/>
              <a:gd name="connsiteY8" fmla="*/ 3782 h 51581"/>
              <a:gd name="connsiteX9" fmla="*/ 31391 w 45817"/>
              <a:gd name="connsiteY9" fmla="*/ 4235 h 51581"/>
              <a:gd name="connsiteX10" fmla="*/ 34551 w 45817"/>
              <a:gd name="connsiteY10" fmla="*/ 5354 h 51581"/>
              <a:gd name="connsiteX11" fmla="*/ 37749 w 45817"/>
              <a:gd name="connsiteY11" fmla="*/ 3129 h 51581"/>
              <a:gd name="connsiteX12" fmla="*/ 40644 w 45817"/>
              <a:gd name="connsiteY12" fmla="*/ 4731 h 51581"/>
              <a:gd name="connsiteX13" fmla="*/ 43301 w 45817"/>
              <a:gd name="connsiteY13" fmla="*/ 5815 h 51581"/>
              <a:gd name="connsiteX14" fmla="*/ 44179 w 45817"/>
              <a:gd name="connsiteY14" fmla="*/ 25111 h 51581"/>
              <a:gd name="connsiteX15" fmla="*/ 43239 w 45817"/>
              <a:gd name="connsiteY15" fmla="*/ 45382 h 51581"/>
              <a:gd name="connsiteX16" fmla="*/ 38475 w 45817"/>
              <a:gd name="connsiteY16" fmla="*/ 44989 h 51581"/>
              <a:gd name="connsiteX17" fmla="*/ 31336 w 45817"/>
              <a:gd name="connsiteY17" fmla="*/ 44989 h 51581"/>
              <a:gd name="connsiteX18" fmla="*/ 24830 w 45817"/>
              <a:gd name="connsiteY18" fmla="*/ 44895 h 51581"/>
              <a:gd name="connsiteX19" fmla="*/ 16625 w 45817"/>
              <a:gd name="connsiteY19" fmla="*/ 44989 h 51581"/>
              <a:gd name="connsiteX20" fmla="*/ 2114 w 45817"/>
              <a:gd name="connsiteY20" fmla="*/ 46454 h 51581"/>
              <a:gd name="connsiteX21" fmla="*/ 1163 w 45817"/>
              <a:gd name="connsiteY21" fmla="*/ 32797 h 51581"/>
              <a:gd name="connsiteX22" fmla="*/ 1158 w 45817"/>
              <a:gd name="connsiteY22" fmla="*/ 21493 h 51581"/>
              <a:gd name="connsiteX23" fmla="*/ 2350 w 45817"/>
              <a:gd name="connsiteY23" fmla="*/ 6832 h 51581"/>
              <a:gd name="connsiteX24" fmla="*/ 3435 w 45817"/>
              <a:gd name="connsiteY24" fmla="*/ 7378 h 51581"/>
              <a:gd name="connsiteX0" fmla="*/ 2885 w 45817"/>
              <a:gd name="connsiteY0" fmla="*/ 12601 h 51581"/>
              <a:gd name="connsiteX1" fmla="*/ 3473 w 45817"/>
              <a:gd name="connsiteY1" fmla="*/ 8744 h 51581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2854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273 w 45817"/>
              <a:gd name="connsiteY8" fmla="*/ 2401 h 50200"/>
              <a:gd name="connsiteX9" fmla="*/ 31391 w 45817"/>
              <a:gd name="connsiteY9" fmla="*/ 5216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997 h 50200"/>
              <a:gd name="connsiteX1" fmla="*/ 5209 w 45817"/>
              <a:gd name="connsiteY1" fmla="*/ 6279 h 50200"/>
              <a:gd name="connsiteX2" fmla="*/ 7745 w 45817"/>
              <a:gd name="connsiteY2" fmla="*/ 3999 h 50200"/>
              <a:gd name="connsiteX3" fmla="*/ 10661 w 45817"/>
              <a:gd name="connsiteY3" fmla="*/ 4470 h 50200"/>
              <a:gd name="connsiteX4" fmla="*/ 13927 w 45817"/>
              <a:gd name="connsiteY4" fmla="*/ 3561 h 50200"/>
              <a:gd name="connsiteX5" fmla="*/ 17586 w 45817"/>
              <a:gd name="connsiteY5" fmla="*/ 4381 h 50200"/>
              <a:gd name="connsiteX6" fmla="*/ 21176 w 45817"/>
              <a:gd name="connsiteY6" fmla="*/ 3255 h 50200"/>
              <a:gd name="connsiteX7" fmla="*/ 23849 w 45817"/>
              <a:gd name="connsiteY7" fmla="*/ 2993 h 50200"/>
              <a:gd name="connsiteX8" fmla="*/ 27604 w 45817"/>
              <a:gd name="connsiteY8" fmla="*/ 4068 h 50200"/>
              <a:gd name="connsiteX9" fmla="*/ 31391 w 45817"/>
              <a:gd name="connsiteY9" fmla="*/ 5216 h 50200"/>
              <a:gd name="connsiteX10" fmla="*/ 34551 w 45817"/>
              <a:gd name="connsiteY10" fmla="*/ 3973 h 50200"/>
              <a:gd name="connsiteX11" fmla="*/ 37749 w 45817"/>
              <a:gd name="connsiteY11" fmla="*/ 3714 h 50200"/>
              <a:gd name="connsiteX12" fmla="*/ 40644 w 45817"/>
              <a:gd name="connsiteY12" fmla="*/ 3350 h 50200"/>
              <a:gd name="connsiteX13" fmla="*/ 43301 w 45817"/>
              <a:gd name="connsiteY13" fmla="*/ 4434 h 50200"/>
              <a:gd name="connsiteX14" fmla="*/ 44179 w 45817"/>
              <a:gd name="connsiteY14" fmla="*/ 23730 h 50200"/>
              <a:gd name="connsiteX15" fmla="*/ 43239 w 45817"/>
              <a:gd name="connsiteY15" fmla="*/ 44001 h 50200"/>
              <a:gd name="connsiteX16" fmla="*/ 38475 w 45817"/>
              <a:gd name="connsiteY16" fmla="*/ 43608 h 50200"/>
              <a:gd name="connsiteX17" fmla="*/ 31336 w 45817"/>
              <a:gd name="connsiteY17" fmla="*/ 43608 h 50200"/>
              <a:gd name="connsiteX18" fmla="*/ 24830 w 45817"/>
              <a:gd name="connsiteY18" fmla="*/ 43514 h 50200"/>
              <a:gd name="connsiteX19" fmla="*/ 16625 w 45817"/>
              <a:gd name="connsiteY19" fmla="*/ 43608 h 50200"/>
              <a:gd name="connsiteX20" fmla="*/ 2114 w 45817"/>
              <a:gd name="connsiteY20" fmla="*/ 45073 h 50200"/>
              <a:gd name="connsiteX21" fmla="*/ 1163 w 45817"/>
              <a:gd name="connsiteY21" fmla="*/ 31416 h 50200"/>
              <a:gd name="connsiteX22" fmla="*/ 1158 w 45817"/>
              <a:gd name="connsiteY22" fmla="*/ 20112 h 50200"/>
              <a:gd name="connsiteX23" fmla="*/ 2350 w 45817"/>
              <a:gd name="connsiteY23" fmla="*/ 5451 h 50200"/>
              <a:gd name="connsiteX24" fmla="*/ 3435 w 45817"/>
              <a:gd name="connsiteY24" fmla="*/ 5997 h 50200"/>
              <a:gd name="connsiteX0" fmla="*/ 2885 w 45817"/>
              <a:gd name="connsiteY0" fmla="*/ 11220 h 50200"/>
              <a:gd name="connsiteX1" fmla="*/ 3473 w 45817"/>
              <a:gd name="connsiteY1" fmla="*/ 7363 h 50200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644 w 45817"/>
              <a:gd name="connsiteY12" fmla="*/ 5386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301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50013"/>
              <a:gd name="connsiteX1" fmla="*/ 5209 w 45817"/>
              <a:gd name="connsiteY1" fmla="*/ 6092 h 50013"/>
              <a:gd name="connsiteX2" fmla="*/ 7745 w 45817"/>
              <a:gd name="connsiteY2" fmla="*/ 3812 h 50013"/>
              <a:gd name="connsiteX3" fmla="*/ 10661 w 45817"/>
              <a:gd name="connsiteY3" fmla="*/ 4283 h 50013"/>
              <a:gd name="connsiteX4" fmla="*/ 13927 w 45817"/>
              <a:gd name="connsiteY4" fmla="*/ 3374 h 50013"/>
              <a:gd name="connsiteX5" fmla="*/ 17586 w 45817"/>
              <a:gd name="connsiteY5" fmla="*/ 4194 h 50013"/>
              <a:gd name="connsiteX6" fmla="*/ 21176 w 45817"/>
              <a:gd name="connsiteY6" fmla="*/ 3068 h 50013"/>
              <a:gd name="connsiteX7" fmla="*/ 23849 w 45817"/>
              <a:gd name="connsiteY7" fmla="*/ 2806 h 50013"/>
              <a:gd name="connsiteX8" fmla="*/ 27604 w 45817"/>
              <a:gd name="connsiteY8" fmla="*/ 3881 h 50013"/>
              <a:gd name="connsiteX9" fmla="*/ 31391 w 45817"/>
              <a:gd name="connsiteY9" fmla="*/ 5029 h 50013"/>
              <a:gd name="connsiteX10" fmla="*/ 34551 w 45817"/>
              <a:gd name="connsiteY10" fmla="*/ 3786 h 50013"/>
              <a:gd name="connsiteX11" fmla="*/ 37749 w 45817"/>
              <a:gd name="connsiteY11" fmla="*/ 3527 h 50013"/>
              <a:gd name="connsiteX12" fmla="*/ 40920 w 45817"/>
              <a:gd name="connsiteY12" fmla="*/ 4275 h 50013"/>
              <a:gd name="connsiteX13" fmla="*/ 43577 w 45817"/>
              <a:gd name="connsiteY13" fmla="*/ 4247 h 50013"/>
              <a:gd name="connsiteX14" fmla="*/ 44179 w 45817"/>
              <a:gd name="connsiteY14" fmla="*/ 23543 h 50013"/>
              <a:gd name="connsiteX15" fmla="*/ 43239 w 45817"/>
              <a:gd name="connsiteY15" fmla="*/ 43814 h 50013"/>
              <a:gd name="connsiteX16" fmla="*/ 38475 w 45817"/>
              <a:gd name="connsiteY16" fmla="*/ 43421 h 50013"/>
              <a:gd name="connsiteX17" fmla="*/ 31336 w 45817"/>
              <a:gd name="connsiteY17" fmla="*/ 43421 h 50013"/>
              <a:gd name="connsiteX18" fmla="*/ 24830 w 45817"/>
              <a:gd name="connsiteY18" fmla="*/ 43327 h 50013"/>
              <a:gd name="connsiteX19" fmla="*/ 16625 w 45817"/>
              <a:gd name="connsiteY19" fmla="*/ 43421 h 50013"/>
              <a:gd name="connsiteX20" fmla="*/ 2114 w 45817"/>
              <a:gd name="connsiteY20" fmla="*/ 44886 h 50013"/>
              <a:gd name="connsiteX21" fmla="*/ 1163 w 45817"/>
              <a:gd name="connsiteY21" fmla="*/ 31229 h 50013"/>
              <a:gd name="connsiteX22" fmla="*/ 1158 w 45817"/>
              <a:gd name="connsiteY22" fmla="*/ 19925 h 50013"/>
              <a:gd name="connsiteX23" fmla="*/ 2350 w 45817"/>
              <a:gd name="connsiteY23" fmla="*/ 5264 h 50013"/>
              <a:gd name="connsiteX24" fmla="*/ 3435 w 45817"/>
              <a:gd name="connsiteY24" fmla="*/ 5810 h 50013"/>
              <a:gd name="connsiteX0" fmla="*/ 2885 w 45817"/>
              <a:gd name="connsiteY0" fmla="*/ 11033 h 50013"/>
              <a:gd name="connsiteX1" fmla="*/ 3473 w 45817"/>
              <a:gd name="connsiteY1" fmla="*/ 7176 h 5001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1336 w 45817"/>
              <a:gd name="connsiteY17" fmla="*/ 43421 h 47493"/>
              <a:gd name="connsiteX18" fmla="*/ 24830 w 45817"/>
              <a:gd name="connsiteY18" fmla="*/ 43327 h 47493"/>
              <a:gd name="connsiteX19" fmla="*/ 16625 w 45817"/>
              <a:gd name="connsiteY19" fmla="*/ 43421 h 47493"/>
              <a:gd name="connsiteX20" fmla="*/ 6200 w 45817"/>
              <a:gd name="connsiteY20" fmla="*/ 39458 h 47493"/>
              <a:gd name="connsiteX21" fmla="*/ 2114 w 45817"/>
              <a:gd name="connsiteY21" fmla="*/ 44886 h 47493"/>
              <a:gd name="connsiteX22" fmla="*/ 1163 w 45817"/>
              <a:gd name="connsiteY22" fmla="*/ 31229 h 47493"/>
              <a:gd name="connsiteX23" fmla="*/ 1158 w 45817"/>
              <a:gd name="connsiteY23" fmla="*/ 19925 h 47493"/>
              <a:gd name="connsiteX24" fmla="*/ 2350 w 45817"/>
              <a:gd name="connsiteY24" fmla="*/ 5264 h 47493"/>
              <a:gd name="connsiteX25" fmla="*/ 3435 w 45817"/>
              <a:gd name="connsiteY25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1336 w 45817"/>
              <a:gd name="connsiteY17" fmla="*/ 43421 h 47493"/>
              <a:gd name="connsiteX18" fmla="*/ 24830 w 45817"/>
              <a:gd name="connsiteY18" fmla="*/ 43327 h 47493"/>
              <a:gd name="connsiteX19" fmla="*/ 16625 w 45817"/>
              <a:gd name="connsiteY19" fmla="*/ 43421 h 47493"/>
              <a:gd name="connsiteX20" fmla="*/ 12237 w 45817"/>
              <a:gd name="connsiteY20" fmla="*/ 39315 h 47493"/>
              <a:gd name="connsiteX21" fmla="*/ 6200 w 45817"/>
              <a:gd name="connsiteY21" fmla="*/ 39458 h 47493"/>
              <a:gd name="connsiteX22" fmla="*/ 2114 w 45817"/>
              <a:gd name="connsiteY22" fmla="*/ 44886 h 47493"/>
              <a:gd name="connsiteX23" fmla="*/ 1163 w 45817"/>
              <a:gd name="connsiteY23" fmla="*/ 31229 h 47493"/>
              <a:gd name="connsiteX24" fmla="*/ 1158 w 45817"/>
              <a:gd name="connsiteY24" fmla="*/ 19925 h 47493"/>
              <a:gd name="connsiteX25" fmla="*/ 2350 w 45817"/>
              <a:gd name="connsiteY25" fmla="*/ 5264 h 47493"/>
              <a:gd name="connsiteX26" fmla="*/ 3435 w 45817"/>
              <a:gd name="connsiteY26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1336 w 45817"/>
              <a:gd name="connsiteY17" fmla="*/ 43421 h 47493"/>
              <a:gd name="connsiteX18" fmla="*/ 24830 w 45817"/>
              <a:gd name="connsiteY18" fmla="*/ 43327 h 47493"/>
              <a:gd name="connsiteX19" fmla="*/ 21292 w 45817"/>
              <a:gd name="connsiteY19" fmla="*/ 33951 h 47493"/>
              <a:gd name="connsiteX20" fmla="*/ 16625 w 45817"/>
              <a:gd name="connsiteY20" fmla="*/ 43421 h 47493"/>
              <a:gd name="connsiteX21" fmla="*/ 12237 w 45817"/>
              <a:gd name="connsiteY21" fmla="*/ 39315 h 47493"/>
              <a:gd name="connsiteX22" fmla="*/ 6200 w 45817"/>
              <a:gd name="connsiteY22" fmla="*/ 39458 h 47493"/>
              <a:gd name="connsiteX23" fmla="*/ 2114 w 45817"/>
              <a:gd name="connsiteY23" fmla="*/ 44886 h 47493"/>
              <a:gd name="connsiteX24" fmla="*/ 1163 w 45817"/>
              <a:gd name="connsiteY24" fmla="*/ 31229 h 47493"/>
              <a:gd name="connsiteX25" fmla="*/ 1158 w 45817"/>
              <a:gd name="connsiteY25" fmla="*/ 19925 h 47493"/>
              <a:gd name="connsiteX26" fmla="*/ 2350 w 45817"/>
              <a:gd name="connsiteY26" fmla="*/ 5264 h 47493"/>
              <a:gd name="connsiteX27" fmla="*/ 3435 w 45817"/>
              <a:gd name="connsiteY27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1336 w 45817"/>
              <a:gd name="connsiteY17" fmla="*/ 43421 h 47493"/>
              <a:gd name="connsiteX18" fmla="*/ 28427 w 45817"/>
              <a:gd name="connsiteY18" fmla="*/ 33951 h 47493"/>
              <a:gd name="connsiteX19" fmla="*/ 24830 w 45817"/>
              <a:gd name="connsiteY19" fmla="*/ 43327 h 47493"/>
              <a:gd name="connsiteX20" fmla="*/ 21292 w 45817"/>
              <a:gd name="connsiteY20" fmla="*/ 33951 h 47493"/>
              <a:gd name="connsiteX21" fmla="*/ 16625 w 45817"/>
              <a:gd name="connsiteY21" fmla="*/ 43421 h 47493"/>
              <a:gd name="connsiteX22" fmla="*/ 12237 w 45817"/>
              <a:gd name="connsiteY22" fmla="*/ 39315 h 47493"/>
              <a:gd name="connsiteX23" fmla="*/ 6200 w 45817"/>
              <a:gd name="connsiteY23" fmla="*/ 39458 h 47493"/>
              <a:gd name="connsiteX24" fmla="*/ 2114 w 45817"/>
              <a:gd name="connsiteY24" fmla="*/ 44886 h 47493"/>
              <a:gd name="connsiteX25" fmla="*/ 1163 w 45817"/>
              <a:gd name="connsiteY25" fmla="*/ 31229 h 47493"/>
              <a:gd name="connsiteX26" fmla="*/ 1158 w 45817"/>
              <a:gd name="connsiteY26" fmla="*/ 19925 h 47493"/>
              <a:gd name="connsiteX27" fmla="*/ 2350 w 45817"/>
              <a:gd name="connsiteY27" fmla="*/ 5264 h 47493"/>
              <a:gd name="connsiteX28" fmla="*/ 3435 w 45817"/>
              <a:gd name="connsiteY28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2237 w 45817"/>
              <a:gd name="connsiteY23" fmla="*/ 39315 h 47493"/>
              <a:gd name="connsiteX24" fmla="*/ 6200 w 45817"/>
              <a:gd name="connsiteY24" fmla="*/ 39458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2237 w 45817"/>
              <a:gd name="connsiteY23" fmla="*/ 39315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2237 w 45817"/>
              <a:gd name="connsiteY23" fmla="*/ 39315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2237 w 45817"/>
              <a:gd name="connsiteY23" fmla="*/ 39315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6625 w 45817"/>
              <a:gd name="connsiteY22" fmla="*/ 434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21292 w 45817"/>
              <a:gd name="connsiteY21" fmla="*/ 33951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830 w 45817"/>
              <a:gd name="connsiteY20" fmla="*/ 43327 h 47493"/>
              <a:gd name="connsiteX21" fmla="*/ 18822 w 45817"/>
              <a:gd name="connsiteY21" fmla="*/ 38330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39056 h 47493"/>
              <a:gd name="connsiteX21" fmla="*/ 18822 w 45817"/>
              <a:gd name="connsiteY21" fmla="*/ 38330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8822 w 45817"/>
              <a:gd name="connsiteY21" fmla="*/ 38330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8427 w 45817"/>
              <a:gd name="connsiteY19" fmla="*/ 33951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336 w 45817"/>
              <a:gd name="connsiteY18" fmla="*/ 43421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1702 w 45817"/>
              <a:gd name="connsiteY18" fmla="*/ 33951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39972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39972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39972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8475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9481 w 45817"/>
              <a:gd name="connsiteY16" fmla="*/ 43421 h 47493"/>
              <a:gd name="connsiteX17" fmla="*/ 35562 w 45817"/>
              <a:gd name="connsiteY17" fmla="*/ 39022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9481 w 45817"/>
              <a:gd name="connsiteY16" fmla="*/ 43421 h 47493"/>
              <a:gd name="connsiteX17" fmla="*/ 35745 w 45817"/>
              <a:gd name="connsiteY17" fmla="*/ 41650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9481 w 45817"/>
              <a:gd name="connsiteY16" fmla="*/ 43421 h 47493"/>
              <a:gd name="connsiteX17" fmla="*/ 35745 w 45817"/>
              <a:gd name="connsiteY17" fmla="*/ 41650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9481 w 45817"/>
              <a:gd name="connsiteY16" fmla="*/ 43421 h 47493"/>
              <a:gd name="connsiteX17" fmla="*/ 35745 w 45817"/>
              <a:gd name="connsiteY17" fmla="*/ 41650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  <a:gd name="connsiteX0" fmla="*/ 3435 w 45817"/>
              <a:gd name="connsiteY0" fmla="*/ 5810 h 47493"/>
              <a:gd name="connsiteX1" fmla="*/ 5209 w 45817"/>
              <a:gd name="connsiteY1" fmla="*/ 6092 h 47493"/>
              <a:gd name="connsiteX2" fmla="*/ 7745 w 45817"/>
              <a:gd name="connsiteY2" fmla="*/ 3812 h 47493"/>
              <a:gd name="connsiteX3" fmla="*/ 10661 w 45817"/>
              <a:gd name="connsiteY3" fmla="*/ 4283 h 47493"/>
              <a:gd name="connsiteX4" fmla="*/ 13927 w 45817"/>
              <a:gd name="connsiteY4" fmla="*/ 3374 h 47493"/>
              <a:gd name="connsiteX5" fmla="*/ 17586 w 45817"/>
              <a:gd name="connsiteY5" fmla="*/ 4194 h 47493"/>
              <a:gd name="connsiteX6" fmla="*/ 21176 w 45817"/>
              <a:gd name="connsiteY6" fmla="*/ 3068 h 47493"/>
              <a:gd name="connsiteX7" fmla="*/ 23849 w 45817"/>
              <a:gd name="connsiteY7" fmla="*/ 2806 h 47493"/>
              <a:gd name="connsiteX8" fmla="*/ 27604 w 45817"/>
              <a:gd name="connsiteY8" fmla="*/ 3881 h 47493"/>
              <a:gd name="connsiteX9" fmla="*/ 31391 w 45817"/>
              <a:gd name="connsiteY9" fmla="*/ 5029 h 47493"/>
              <a:gd name="connsiteX10" fmla="*/ 34551 w 45817"/>
              <a:gd name="connsiteY10" fmla="*/ 3786 h 47493"/>
              <a:gd name="connsiteX11" fmla="*/ 37749 w 45817"/>
              <a:gd name="connsiteY11" fmla="*/ 3527 h 47493"/>
              <a:gd name="connsiteX12" fmla="*/ 40920 w 45817"/>
              <a:gd name="connsiteY12" fmla="*/ 4275 h 47493"/>
              <a:gd name="connsiteX13" fmla="*/ 43577 w 45817"/>
              <a:gd name="connsiteY13" fmla="*/ 4247 h 47493"/>
              <a:gd name="connsiteX14" fmla="*/ 44179 w 45817"/>
              <a:gd name="connsiteY14" fmla="*/ 23543 h 47493"/>
              <a:gd name="connsiteX15" fmla="*/ 43239 w 45817"/>
              <a:gd name="connsiteY15" fmla="*/ 43814 h 47493"/>
              <a:gd name="connsiteX16" fmla="*/ 39481 w 45817"/>
              <a:gd name="connsiteY16" fmla="*/ 43421 h 47493"/>
              <a:gd name="connsiteX17" fmla="*/ 35745 w 45817"/>
              <a:gd name="connsiteY17" fmla="*/ 41650 h 47493"/>
              <a:gd name="connsiteX18" fmla="*/ 32159 w 45817"/>
              <a:gd name="connsiteY18" fmla="*/ 41615 h 47493"/>
              <a:gd name="connsiteX19" fmla="*/ 27970 w 45817"/>
              <a:gd name="connsiteY19" fmla="*/ 41287 h 47493"/>
              <a:gd name="connsiteX20" fmla="*/ 24031 w 45817"/>
              <a:gd name="connsiteY20" fmla="*/ 41027 h 47493"/>
              <a:gd name="connsiteX21" fmla="*/ 19462 w 45817"/>
              <a:gd name="connsiteY21" fmla="*/ 39644 h 47493"/>
              <a:gd name="connsiteX22" fmla="*/ 15253 w 45817"/>
              <a:gd name="connsiteY22" fmla="*/ 41121 h 47493"/>
              <a:gd name="connsiteX23" fmla="*/ 10956 w 45817"/>
              <a:gd name="connsiteY23" fmla="*/ 41286 h 47493"/>
              <a:gd name="connsiteX24" fmla="*/ 6109 w 45817"/>
              <a:gd name="connsiteY24" fmla="*/ 43072 h 47493"/>
              <a:gd name="connsiteX25" fmla="*/ 2114 w 45817"/>
              <a:gd name="connsiteY25" fmla="*/ 44886 h 47493"/>
              <a:gd name="connsiteX26" fmla="*/ 1163 w 45817"/>
              <a:gd name="connsiteY26" fmla="*/ 31229 h 47493"/>
              <a:gd name="connsiteX27" fmla="*/ 1158 w 45817"/>
              <a:gd name="connsiteY27" fmla="*/ 19925 h 47493"/>
              <a:gd name="connsiteX28" fmla="*/ 2350 w 45817"/>
              <a:gd name="connsiteY28" fmla="*/ 5264 h 47493"/>
              <a:gd name="connsiteX29" fmla="*/ 3435 w 45817"/>
              <a:gd name="connsiteY29" fmla="*/ 5810 h 47493"/>
              <a:gd name="connsiteX0" fmla="*/ 2885 w 45817"/>
              <a:gd name="connsiteY0" fmla="*/ 11033 h 47493"/>
              <a:gd name="connsiteX1" fmla="*/ 3473 w 45817"/>
              <a:gd name="connsiteY1" fmla="*/ 7176 h 4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817" h="47493">
                <a:moveTo>
                  <a:pt x="3435" y="5810"/>
                </a:moveTo>
                <a:cubicBezTo>
                  <a:pt x="3954" y="2437"/>
                  <a:pt x="4795" y="4149"/>
                  <a:pt x="5209" y="6092"/>
                </a:cubicBezTo>
                <a:cubicBezTo>
                  <a:pt x="5623" y="4035"/>
                  <a:pt x="6816" y="1853"/>
                  <a:pt x="7745" y="3812"/>
                </a:cubicBezTo>
                <a:cubicBezTo>
                  <a:pt x="8728" y="1742"/>
                  <a:pt x="10353" y="2357"/>
                  <a:pt x="10661" y="4283"/>
                </a:cubicBezTo>
                <a:cubicBezTo>
                  <a:pt x="11718" y="2442"/>
                  <a:pt x="11870" y="878"/>
                  <a:pt x="13927" y="3374"/>
                </a:cubicBezTo>
                <a:cubicBezTo>
                  <a:pt x="15812" y="0"/>
                  <a:pt x="16418" y="871"/>
                  <a:pt x="17586" y="4194"/>
                </a:cubicBezTo>
                <a:cubicBezTo>
                  <a:pt x="19653" y="884"/>
                  <a:pt x="20149" y="1919"/>
                  <a:pt x="21176" y="3068"/>
                </a:cubicBezTo>
                <a:cubicBezTo>
                  <a:pt x="21701" y="1557"/>
                  <a:pt x="23010" y="934"/>
                  <a:pt x="23849" y="2806"/>
                </a:cubicBezTo>
                <a:cubicBezTo>
                  <a:pt x="25219" y="650"/>
                  <a:pt x="26654" y="1404"/>
                  <a:pt x="27604" y="3881"/>
                </a:cubicBezTo>
                <a:cubicBezTo>
                  <a:pt x="28986" y="1667"/>
                  <a:pt x="30480" y="2235"/>
                  <a:pt x="31391" y="5029"/>
                </a:cubicBezTo>
                <a:cubicBezTo>
                  <a:pt x="32300" y="2968"/>
                  <a:pt x="33264" y="2975"/>
                  <a:pt x="34551" y="3786"/>
                </a:cubicBezTo>
                <a:cubicBezTo>
                  <a:pt x="35306" y="1710"/>
                  <a:pt x="36585" y="685"/>
                  <a:pt x="37749" y="3527"/>
                </a:cubicBezTo>
                <a:cubicBezTo>
                  <a:pt x="38895" y="1605"/>
                  <a:pt x="40277" y="1906"/>
                  <a:pt x="40920" y="4275"/>
                </a:cubicBezTo>
                <a:cubicBezTo>
                  <a:pt x="41893" y="1215"/>
                  <a:pt x="43017" y="1927"/>
                  <a:pt x="43577" y="4247"/>
                </a:cubicBezTo>
                <a:cubicBezTo>
                  <a:pt x="44166" y="7644"/>
                  <a:pt x="44250" y="17014"/>
                  <a:pt x="44179" y="23543"/>
                </a:cubicBezTo>
                <a:cubicBezTo>
                  <a:pt x="43509" y="27175"/>
                  <a:pt x="45817" y="43470"/>
                  <a:pt x="43239" y="43814"/>
                </a:cubicBezTo>
                <a:cubicBezTo>
                  <a:pt x="42128" y="45459"/>
                  <a:pt x="41384" y="46869"/>
                  <a:pt x="39481" y="43421"/>
                </a:cubicBezTo>
                <a:cubicBezTo>
                  <a:pt x="37485" y="45335"/>
                  <a:pt x="36798" y="42225"/>
                  <a:pt x="35745" y="41650"/>
                </a:cubicBezTo>
                <a:cubicBezTo>
                  <a:pt x="34875" y="43703"/>
                  <a:pt x="33180" y="43494"/>
                  <a:pt x="32159" y="41615"/>
                </a:cubicBezTo>
                <a:cubicBezTo>
                  <a:pt x="30393" y="43703"/>
                  <a:pt x="28731" y="43986"/>
                  <a:pt x="27970" y="41287"/>
                </a:cubicBezTo>
                <a:cubicBezTo>
                  <a:pt x="26844" y="43188"/>
                  <a:pt x="25220" y="42687"/>
                  <a:pt x="24031" y="41027"/>
                </a:cubicBezTo>
                <a:cubicBezTo>
                  <a:pt x="22906" y="44176"/>
                  <a:pt x="20285" y="42585"/>
                  <a:pt x="19462" y="39644"/>
                </a:cubicBezTo>
                <a:cubicBezTo>
                  <a:pt x="18090" y="42617"/>
                  <a:pt x="16762" y="41997"/>
                  <a:pt x="15253" y="41121"/>
                </a:cubicBezTo>
                <a:cubicBezTo>
                  <a:pt x="13825" y="43628"/>
                  <a:pt x="12435" y="44629"/>
                  <a:pt x="10956" y="41286"/>
                </a:cubicBezTo>
                <a:cubicBezTo>
                  <a:pt x="9203" y="44185"/>
                  <a:pt x="7887" y="45429"/>
                  <a:pt x="6109" y="43072"/>
                </a:cubicBezTo>
                <a:cubicBezTo>
                  <a:pt x="4971" y="46006"/>
                  <a:pt x="2877" y="47493"/>
                  <a:pt x="2114" y="44886"/>
                </a:cubicBezTo>
                <a:cubicBezTo>
                  <a:pt x="0" y="45223"/>
                  <a:pt x="1758" y="34003"/>
                  <a:pt x="1163" y="31229"/>
                </a:cubicBezTo>
                <a:cubicBezTo>
                  <a:pt x="1004" y="27069"/>
                  <a:pt x="960" y="24252"/>
                  <a:pt x="1158" y="19925"/>
                </a:cubicBezTo>
                <a:cubicBezTo>
                  <a:pt x="1402" y="17170"/>
                  <a:pt x="1068" y="5255"/>
                  <a:pt x="2350" y="5264"/>
                </a:cubicBezTo>
                <a:cubicBezTo>
                  <a:pt x="2362" y="5218"/>
                  <a:pt x="3423" y="5856"/>
                  <a:pt x="3435" y="5810"/>
                </a:cubicBezTo>
                <a:close/>
              </a:path>
              <a:path w="45817" h="47493" fill="none" extrusionOk="0">
                <a:moveTo>
                  <a:pt x="2885" y="11033"/>
                </a:moveTo>
                <a:cubicBezTo>
                  <a:pt x="5186" y="15708"/>
                  <a:pt x="3521" y="7657"/>
                  <a:pt x="3473" y="7176"/>
                </a:cubicBezTo>
              </a:path>
            </a:pathLst>
          </a:custGeom>
          <a:gradFill>
            <a:gsLst>
              <a:gs pos="0">
                <a:schemeClr val="bg1">
                  <a:lumMod val="50000"/>
                  <a:alpha val="75000"/>
                </a:schemeClr>
              </a:gs>
              <a:gs pos="50000">
                <a:schemeClr val="bg1">
                  <a:lumMod val="50000"/>
                  <a:alpha val="72000"/>
                </a:schemeClr>
              </a:gs>
              <a:gs pos="100000">
                <a:schemeClr val="accent1">
                  <a:tint val="23500"/>
                  <a:satMod val="160000"/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>
            <a:off x="5078728" y="5726614"/>
            <a:ext cx="3296653" cy="6015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2" name="Straight Arrow Connector 1061"/>
          <p:cNvCxnSpPr/>
          <p:nvPr/>
        </p:nvCxnSpPr>
        <p:spPr>
          <a:xfrm flipH="1" flipV="1">
            <a:off x="6826156" y="4462367"/>
            <a:ext cx="7781" cy="79543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22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 smtClean="0">
                <a:cs typeface="Arabic Transparent" pitchFamily="2" charset="-78"/>
              </a:rPr>
              <a:t>DAYSMOKE </a:t>
            </a:r>
            <a:endParaRPr lang="en-US" sz="3600" b="1" dirty="0"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35" y="4308953"/>
            <a:ext cx="8745048" cy="214760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600" dirty="0" smtClean="0"/>
              <a:t>Empirical-statistical plume rise and dispersion model</a:t>
            </a:r>
          </a:p>
          <a:p>
            <a:r>
              <a:rPr lang="en-US" sz="2600" dirty="0" smtClean="0"/>
              <a:t>Provides a vertical emissions profile for smoke injection into regional scale air quality models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3434391" y="3213652"/>
            <a:ext cx="2514600" cy="2209800"/>
          </a:xfrm>
          <a:prstGeom prst="arc">
            <a:avLst>
              <a:gd name="adj1" fmla="val 21544449"/>
              <a:gd name="adj2" fmla="val 10800000"/>
            </a:avLst>
          </a:prstGeom>
          <a:ln w="28575">
            <a:solidFill>
              <a:schemeClr val="accent2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6"/>
          <p:cNvGrpSpPr/>
          <p:nvPr/>
        </p:nvGrpSpPr>
        <p:grpSpPr>
          <a:xfrm>
            <a:off x="288739" y="1231000"/>
            <a:ext cx="8458200" cy="2667000"/>
            <a:chOff x="381000" y="0"/>
            <a:chExt cx="8458200" cy="26670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86" t="1234" r="8478" b="70900"/>
            <a:stretch>
              <a:fillRect/>
            </a:stretch>
          </p:blipFill>
          <p:spPr bwMode="auto">
            <a:xfrm>
              <a:off x="381000" y="228600"/>
              <a:ext cx="8153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9888" t="30261" r="5209" b="37228"/>
            <a:stretch>
              <a:fillRect/>
            </a:stretch>
          </p:blipFill>
          <p:spPr bwMode="auto">
            <a:xfrm>
              <a:off x="8382000" y="0"/>
              <a:ext cx="4572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806" t="88316" r="14198" b="2395"/>
            <a:stretch>
              <a:fillRect/>
            </a:stretch>
          </p:blipFill>
          <p:spPr bwMode="auto">
            <a:xfrm>
              <a:off x="914400" y="2057400"/>
              <a:ext cx="7086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17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05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48200" y="427038"/>
            <a:ext cx="4114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2/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28/2007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268" y="3588418"/>
            <a:ext cx="4476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690" y="1459341"/>
            <a:ext cx="9054966" cy="4917446"/>
            <a:chOff x="-2406" y="1038221"/>
            <a:chExt cx="9054966" cy="491744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42988"/>
              <a:ext cx="3017520" cy="238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7520" y="1038221"/>
              <a:ext cx="3017520" cy="2393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5040" y="1038221"/>
              <a:ext cx="3017520" cy="239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406" y="3567393"/>
              <a:ext cx="3017520" cy="238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7520" y="3567393"/>
              <a:ext cx="3017520" cy="238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5040" y="3563614"/>
              <a:ext cx="3017520" cy="239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298702"/>
            <a:ext cx="8229600" cy="6400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Vertical Plume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 Profiles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</p:spTree>
  </p:cSld>
  <p:clrMapOvr>
    <a:masterClrMapping/>
  </p:clrMapOvr>
  <p:transition advTm="958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garciamen3\My Documents\Research\Smoke Model Eval. Project\ATL07\IMAGES\VERT_PROF_DAY_ST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19400"/>
            <a:ext cx="2895599" cy="2570405"/>
          </a:xfrm>
          <a:prstGeom prst="rect">
            <a:avLst/>
          </a:prstGeom>
          <a:noFill/>
        </p:spPr>
      </p:pic>
      <p:pic>
        <p:nvPicPr>
          <p:cNvPr id="1027" name="Picture 3" descr="C:\Documents and Settings\fgarciamen3\My Documents\Research\Smoke Model Eval. Project\ATL07\IMAGES\VERT_PROF_BRIGGS_ST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399"/>
            <a:ext cx="2909507" cy="2582229"/>
          </a:xfrm>
          <a:prstGeom prst="rect">
            <a:avLst/>
          </a:prstGeom>
          <a:noFill/>
        </p:spPr>
      </p:pic>
      <p:pic>
        <p:nvPicPr>
          <p:cNvPr id="1028" name="Picture 4" descr="C:\Documents and Settings\fgarciamen3\My Documents\Research\Smoke Model Eval. Project\ATL07\IMAGES\VERT_PROF_FEPS_ST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19400"/>
            <a:ext cx="2898463" cy="25737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DAYSMOKE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Empirical Estimate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Briggs Estimate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98702"/>
            <a:ext cx="8229600" cy="6400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Vertical Plume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abic Transparent" pitchFamily="2" charset="-78"/>
              </a:rPr>
              <a:t> Profiles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</p:spTree>
  </p:cSld>
  <p:clrMapOvr>
    <a:masterClrMapping/>
  </p:clrMapOvr>
  <p:transition advTm="527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 CMAQ Simulation with DAYSMOKE Vertical Profile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454C-6F81-4078-B017-4D9AD2CA68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G:\CMAS2011\VESRTSENSfram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77" y="1367251"/>
            <a:ext cx="5497845" cy="4880811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8394" y="1600200"/>
            <a:ext cx="3117494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/>
              <a:t>Fire Emissions</a:t>
            </a:r>
            <a:r>
              <a:rPr lang="en-US" sz="2000" dirty="0" smtClean="0"/>
              <a:t>: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Fire emissions Production Simulator (FEPS)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/>
              <a:t>Background Emissions</a:t>
            </a:r>
            <a:r>
              <a:rPr lang="en-US" sz="2000" dirty="0" smtClean="0"/>
              <a:t>:  SMOKE with projected 2002 “typical year” inventory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u="sng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/>
              <a:t>Meteorology</a:t>
            </a:r>
            <a:r>
              <a:rPr lang="en-US" sz="2000" b="1" dirty="0" smtClean="0"/>
              <a:t>: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Weather Research &amp; Forecasting model (WRF)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advTm="2625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1073819"/>
            <a:ext cx="9153526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Receptor Impacts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188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16.3|3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8.1|9.2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78.8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2D394C"/>
      </a:dk1>
      <a:lt1>
        <a:sysClr val="window" lastClr="FFFFFF"/>
      </a:lt1>
      <a:dk2>
        <a:srgbClr val="1F497D"/>
      </a:dk2>
      <a:lt2>
        <a:srgbClr val="EEECE1"/>
      </a:lt2>
      <a:accent1>
        <a:srgbClr val="3A4A63"/>
      </a:accent1>
      <a:accent2>
        <a:srgbClr val="B39D26"/>
      </a:accent2>
      <a:accent3>
        <a:srgbClr val="CC6600"/>
      </a:accent3>
      <a:accent4>
        <a:srgbClr val="8B9BBC"/>
      </a:accent4>
      <a:accent5>
        <a:srgbClr val="CC9D4F"/>
      </a:accent5>
      <a:accent6>
        <a:srgbClr val="3A430C"/>
      </a:accent6>
      <a:hlink>
        <a:srgbClr val="0000FF"/>
      </a:hlink>
      <a:folHlink>
        <a:srgbClr val="800080"/>
      </a:folHlink>
    </a:clrScheme>
    <a:fontScheme name="Custom 1">
      <a:majorFont>
        <a:latin typeface="Dotum"/>
        <a:ea typeface=""/>
        <a:cs typeface=""/>
      </a:majorFont>
      <a:minorFont>
        <a:latin typeface="Dot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322</Words>
  <Application>Microsoft Office PowerPoint</Application>
  <PresentationFormat>On-screen Show (4:3)</PresentationFormat>
  <Paragraphs>83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Analysis of Vertical Fire Emissions Distribution in CMAQ</vt:lpstr>
      <vt:lpstr>Objective:</vt:lpstr>
      <vt:lpstr>Typical Approaches for Estimating Plume Rise</vt:lpstr>
      <vt:lpstr>DAYSMOKE </vt:lpstr>
      <vt:lpstr>Slide 5</vt:lpstr>
      <vt:lpstr>Slide 6</vt:lpstr>
      <vt:lpstr>Slide 7</vt:lpstr>
      <vt:lpstr>Benchmark CMAQ Simulation with DAYSMOKE Vertical Profile</vt:lpstr>
      <vt:lpstr>Slide 9</vt:lpstr>
      <vt:lpstr>1st Order Sensitivity Analysis</vt:lpstr>
      <vt:lpstr>Brute Force Analysis of Concentration Sensitivity to Fire Emissions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Fer</cp:lastModifiedBy>
  <cp:revision>424</cp:revision>
  <dcterms:created xsi:type="dcterms:W3CDTF">2011-07-11T16:41:52Z</dcterms:created>
  <dcterms:modified xsi:type="dcterms:W3CDTF">2011-10-25T03:35:43Z</dcterms:modified>
</cp:coreProperties>
</file>